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60" r:id="rId3"/>
    <p:sldId id="261" r:id="rId4"/>
    <p:sldId id="257" r:id="rId5"/>
    <p:sldId id="258" r:id="rId6"/>
    <p:sldId id="259" r:id="rId7"/>
    <p:sldId id="263" r:id="rId8"/>
    <p:sldId id="297" r:id="rId9"/>
    <p:sldId id="298" r:id="rId10"/>
    <p:sldId id="299" r:id="rId11"/>
    <p:sldId id="262" r:id="rId12"/>
    <p:sldId id="264" r:id="rId13"/>
    <p:sldId id="267" r:id="rId14"/>
    <p:sldId id="265" r:id="rId15"/>
    <p:sldId id="266" r:id="rId16"/>
    <p:sldId id="311" r:id="rId17"/>
    <p:sldId id="312" r:id="rId18"/>
    <p:sldId id="313" r:id="rId19"/>
    <p:sldId id="275" r:id="rId20"/>
    <p:sldId id="276" r:id="rId21"/>
    <p:sldId id="323" r:id="rId22"/>
    <p:sldId id="277" r:id="rId23"/>
    <p:sldId id="314" r:id="rId24"/>
    <p:sldId id="315" r:id="rId25"/>
    <p:sldId id="316" r:id="rId26"/>
    <p:sldId id="317" r:id="rId27"/>
    <p:sldId id="318" r:id="rId28"/>
    <p:sldId id="319" r:id="rId29"/>
    <p:sldId id="320" r:id="rId30"/>
    <p:sldId id="304" r:id="rId31"/>
    <p:sldId id="268" r:id="rId32"/>
    <p:sldId id="269" r:id="rId33"/>
    <p:sldId id="270" r:id="rId34"/>
    <p:sldId id="271" r:id="rId35"/>
    <p:sldId id="273" r:id="rId36"/>
    <p:sldId id="272" r:id="rId37"/>
    <p:sldId id="274" r:id="rId38"/>
    <p:sldId id="280" r:id="rId39"/>
    <p:sldId id="278" r:id="rId40"/>
    <p:sldId id="279" r:id="rId41"/>
    <p:sldId id="281" r:id="rId42"/>
    <p:sldId id="282" r:id="rId43"/>
    <p:sldId id="283" r:id="rId44"/>
    <p:sldId id="284" r:id="rId45"/>
    <p:sldId id="285" r:id="rId46"/>
    <p:sldId id="287" r:id="rId47"/>
    <p:sldId id="286" r:id="rId48"/>
    <p:sldId id="288" r:id="rId49"/>
    <p:sldId id="289" r:id="rId50"/>
    <p:sldId id="290" r:id="rId51"/>
    <p:sldId id="294" r:id="rId52"/>
    <p:sldId id="306" r:id="rId53"/>
    <p:sldId id="291" r:id="rId54"/>
    <p:sldId id="295" r:id="rId55"/>
    <p:sldId id="292" r:id="rId56"/>
    <p:sldId id="293" r:id="rId57"/>
    <p:sldId id="296" r:id="rId58"/>
    <p:sldId id="300" r:id="rId59"/>
    <p:sldId id="303" r:id="rId60"/>
    <p:sldId id="322" r:id="rId61"/>
    <p:sldId id="301" r:id="rId62"/>
    <p:sldId id="307" r:id="rId63"/>
    <p:sldId id="308" r:id="rId64"/>
    <p:sldId id="309" r:id="rId65"/>
    <p:sldId id="302" r:id="rId66"/>
    <p:sldId id="305" r:id="rId67"/>
    <p:sldId id="310" r:id="rId68"/>
    <p:sldId id="321"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9" autoAdjust="0"/>
    <p:restoredTop sz="75000" autoAdjust="0"/>
  </p:normalViewPr>
  <p:slideViewPr>
    <p:cSldViewPr snapToGrid="0">
      <p:cViewPr varScale="1">
        <p:scale>
          <a:sx n="24" d="100"/>
          <a:sy n="24" d="100"/>
        </p:scale>
        <p:origin x="1004" y="24"/>
      </p:cViewPr>
      <p:guideLst/>
    </p:cSldViewPr>
  </p:slideViewPr>
  <p:notesTextViewPr>
    <p:cViewPr>
      <p:scale>
        <a:sx n="3" d="2"/>
        <a:sy n="3" d="2"/>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llen\Dropbox%20(ICR)\CGCV_WP2\CanVIG_ADMINISTRATION\Classification_submission_templates\Variant%20classifications%20mastersheet_Auto%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llen\Dropbox%20(ICR)\CGCV_WP2\CanVIG_ADMINISTRATION\CanVIG_MEETINGS\2022_02\Variant%20of%20the%20Month\MSH2%20c.21C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Ian\Work\Insight\Interpretation\MS%20priors\MMR_MS_prior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Template!$B$2</c:f>
              <c:strCache>
                <c:ptCount val="1"/>
                <c:pt idx="0">
                  <c:v>MSH2 c.21dup</c:v>
                </c:pt>
              </c:strCache>
            </c:strRef>
          </c:tx>
          <c:spPr>
            <a:solidFill>
              <a:srgbClr val="7030A0"/>
            </a:solidFill>
            <a:ln>
              <a:noFill/>
            </a:ln>
            <a:effectLst/>
          </c:spPr>
          <c:invertIfNegative val="0"/>
          <c:cat>
            <c:strRef>
              <c:f>[0]!Groups_Exponent</c:f>
              <c:strCache>
                <c:ptCount val="2"/>
                <c:pt idx="0">
                  <c:v>STR</c:v>
                </c:pt>
                <c:pt idx="1">
                  <c:v>V.STR</c:v>
                </c:pt>
              </c:strCache>
            </c:strRef>
          </c:cat>
          <c:val>
            <c:numRef>
              <c:f>[0]!Values_Exponent</c:f>
              <c:numCache>
                <c:formatCode>General</c:formatCode>
                <c:ptCount val="2"/>
                <c:pt idx="0">
                  <c:v>1</c:v>
                </c:pt>
                <c:pt idx="1">
                  <c:v>5</c:v>
                </c:pt>
              </c:numCache>
            </c:numRef>
          </c:val>
          <c:extLst>
            <c:ext xmlns:c16="http://schemas.microsoft.com/office/drawing/2014/chart" uri="{C3380CC4-5D6E-409C-BE32-E72D297353CC}">
              <c16:uniqueId val="{00000000-A9F7-45C7-988D-DA87A9F09385}"/>
            </c:ext>
          </c:extLst>
        </c:ser>
        <c:dLbls>
          <c:showLegendKey val="0"/>
          <c:showVal val="0"/>
          <c:showCatName val="0"/>
          <c:showSerName val="0"/>
          <c:showPercent val="0"/>
          <c:showBubbleSize val="0"/>
        </c:dLbls>
        <c:gapWidth val="119"/>
        <c:overlap val="-27"/>
        <c:axId val="581086168"/>
        <c:axId val="581087480"/>
      </c:barChart>
      <c:catAx>
        <c:axId val="58108616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b="1" dirty="0"/>
                  <a:t>PVS1 Strength</a:t>
                </a:r>
              </a:p>
            </c:rich>
          </c:tx>
          <c:layout>
            <c:manualLayout>
              <c:xMode val="edge"/>
              <c:yMode val="edge"/>
              <c:x val="0.44377088239832063"/>
              <c:y val="0.9056464641316173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81087480"/>
        <c:crosses val="autoZero"/>
        <c:auto val="1"/>
        <c:lblAlgn val="ctr"/>
        <c:lblOffset val="100"/>
        <c:noMultiLvlLbl val="0"/>
      </c:catAx>
      <c:valAx>
        <c:axId val="581087480"/>
        <c:scaling>
          <c:orientation val="minMax"/>
          <c:max val="10"/>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b="1"/>
                  <a:t>Number of Labs</a:t>
                </a:r>
              </a:p>
            </c:rich>
          </c:tx>
          <c:layout>
            <c:manualLayout>
              <c:xMode val="edge"/>
              <c:yMode val="edge"/>
              <c:x val="1.4732961346774964E-2"/>
              <c:y val="0.3501114688851116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81086168"/>
        <c:crosses val="autoZero"/>
        <c:crossBetween val="between"/>
        <c:majorUnit val="1"/>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GB" sz="2400" b="1" dirty="0"/>
              <a:t>MSH2 c.28C&gt;T</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Template!$B$2</c:f>
              <c:strCache>
                <c:ptCount val="1"/>
                <c:pt idx="0">
                  <c:v>MSH2 c.21C&gt;T</c:v>
                </c:pt>
              </c:strCache>
            </c:strRef>
          </c:tx>
          <c:spPr>
            <a:solidFill>
              <a:srgbClr val="6F69ED"/>
            </a:solidFill>
            <a:ln>
              <a:noFill/>
            </a:ln>
            <a:effectLst/>
          </c:spPr>
          <c:invertIfNegative val="0"/>
          <c:dPt>
            <c:idx val="1"/>
            <c:invertIfNegative val="0"/>
            <c:bubble3D val="0"/>
            <c:spPr>
              <a:solidFill>
                <a:srgbClr val="F95D5D"/>
              </a:solidFill>
              <a:ln>
                <a:noFill/>
              </a:ln>
              <a:effectLst/>
            </c:spPr>
            <c:extLst>
              <c:ext xmlns:c16="http://schemas.microsoft.com/office/drawing/2014/chart" uri="{C3380CC4-5D6E-409C-BE32-E72D297353CC}">
                <c16:uniqueId val="{00000001-847A-4464-BE76-1AC5C20B632E}"/>
              </c:ext>
            </c:extLst>
          </c:dPt>
          <c:cat>
            <c:strRef>
              <c:f>[0]!Groups_Exponent</c:f>
              <c:strCache>
                <c:ptCount val="2"/>
                <c:pt idx="0">
                  <c:v>MOD</c:v>
                </c:pt>
                <c:pt idx="1">
                  <c:v>NA</c:v>
                </c:pt>
              </c:strCache>
            </c:strRef>
          </c:cat>
          <c:val>
            <c:numRef>
              <c:f>[0]!Values_Exponent</c:f>
              <c:numCache>
                <c:formatCode>General</c:formatCode>
                <c:ptCount val="2"/>
                <c:pt idx="0">
                  <c:v>1</c:v>
                </c:pt>
                <c:pt idx="1">
                  <c:v>5</c:v>
                </c:pt>
              </c:numCache>
            </c:numRef>
          </c:val>
          <c:extLst>
            <c:ext xmlns:c16="http://schemas.microsoft.com/office/drawing/2014/chart" uri="{C3380CC4-5D6E-409C-BE32-E72D297353CC}">
              <c16:uniqueId val="{00000002-847A-4464-BE76-1AC5C20B632E}"/>
            </c:ext>
          </c:extLst>
        </c:ser>
        <c:dLbls>
          <c:showLegendKey val="0"/>
          <c:showVal val="0"/>
          <c:showCatName val="0"/>
          <c:showSerName val="0"/>
          <c:showPercent val="0"/>
          <c:showBubbleSize val="0"/>
        </c:dLbls>
        <c:gapWidth val="119"/>
        <c:overlap val="-27"/>
        <c:axId val="581086168"/>
        <c:axId val="581087480"/>
      </c:barChart>
      <c:catAx>
        <c:axId val="58108616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b="1"/>
                  <a:t>Exponent Score</a:t>
                </a:r>
              </a:p>
            </c:rich>
          </c:tx>
          <c:layout>
            <c:manualLayout>
              <c:xMode val="edge"/>
              <c:yMode val="edge"/>
              <c:x val="0.44377088239832063"/>
              <c:y val="0.9056464641316173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81087480"/>
        <c:crosses val="autoZero"/>
        <c:auto val="1"/>
        <c:lblAlgn val="ctr"/>
        <c:lblOffset val="100"/>
        <c:noMultiLvlLbl val="0"/>
      </c:catAx>
      <c:valAx>
        <c:axId val="581087480"/>
        <c:scaling>
          <c:orientation val="minMax"/>
          <c:max val="10"/>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b="1"/>
                  <a:t>Number of Labs</a:t>
                </a:r>
              </a:p>
            </c:rich>
          </c:tx>
          <c:layout>
            <c:manualLayout>
              <c:xMode val="edge"/>
              <c:yMode val="edge"/>
              <c:x val="1.4732961346774964E-2"/>
              <c:y val="0.3501114688851116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81086168"/>
        <c:crosses val="autoZero"/>
        <c:crossBetween val="between"/>
        <c:majorUnit val="1"/>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GB" sz="2400">
                <a:solidFill>
                  <a:schemeClr val="tx1"/>
                </a:solidFill>
              </a:rPr>
              <a:t>MSH6</a:t>
            </a:r>
          </a:p>
        </c:rich>
      </c:tx>
      <c:overlay val="0"/>
      <c:spPr>
        <a:noFill/>
        <a:ln>
          <a:noFill/>
        </a:ln>
        <a:effectLst/>
      </c:spPr>
    </c:title>
    <c:autoTitleDeleted val="0"/>
    <c:plotArea>
      <c:layout/>
      <c:barChart>
        <c:barDir val="col"/>
        <c:grouping val="stacked"/>
        <c:varyColors val="0"/>
        <c:ser>
          <c:idx val="0"/>
          <c:order val="0"/>
          <c:spPr>
            <a:solidFill>
              <a:srgbClr val="C00000"/>
            </a:solidFill>
            <a:ln>
              <a:solidFill>
                <a:srgbClr val="C00000"/>
              </a:solidFill>
            </a:ln>
            <a:effectLst/>
          </c:spPr>
          <c:invertIfNegative val="0"/>
          <c:cat>
            <c:strRef>
              <c:f>'MSH6'!$H$2:$H$8949</c:f>
              <c:strCache>
                <c:ptCount val="8948"/>
                <c:pt idx="0">
                  <c:v>2</c:v>
                </c:pt>
                <c:pt idx="1">
                  <c:v>2</c:v>
                </c:pt>
                <c:pt idx="2">
                  <c:v>2</c:v>
                </c:pt>
                <c:pt idx="3">
                  <c:v>2</c:v>
                </c:pt>
                <c:pt idx="4">
                  <c:v>2</c:v>
                </c:pt>
                <c:pt idx="5">
                  <c:v>3</c:v>
                </c:pt>
                <c:pt idx="6">
                  <c:v>3</c:v>
                </c:pt>
                <c:pt idx="7">
                  <c:v>3</c:v>
                </c:pt>
                <c:pt idx="8">
                  <c:v>3</c:v>
                </c:pt>
                <c:pt idx="9">
                  <c:v>4</c:v>
                </c:pt>
                <c:pt idx="10">
                  <c:v>4</c:v>
                </c:pt>
                <c:pt idx="11">
                  <c:v>4</c:v>
                </c:pt>
                <c:pt idx="12">
                  <c:v>4</c:v>
                </c:pt>
                <c:pt idx="13">
                  <c:v>4</c:v>
                </c:pt>
                <c:pt idx="14">
                  <c:v>4</c:v>
                </c:pt>
                <c:pt idx="15">
                  <c:v>4</c:v>
                </c:pt>
                <c:pt idx="16">
                  <c:v>5</c:v>
                </c:pt>
                <c:pt idx="17">
                  <c:v>5</c:v>
                </c:pt>
                <c:pt idx="18">
                  <c:v>5</c:v>
                </c:pt>
                <c:pt idx="19">
                  <c:v>5</c:v>
                </c:pt>
                <c:pt idx="20">
                  <c:v>5</c:v>
                </c:pt>
                <c:pt idx="21">
                  <c:v>5</c:v>
                </c:pt>
                <c:pt idx="22">
                  <c:v>5</c:v>
                </c:pt>
                <c:pt idx="23">
                  <c:v>5</c:v>
                </c:pt>
                <c:pt idx="24">
                  <c:v>6</c:v>
                </c:pt>
                <c:pt idx="25">
                  <c:v>6</c:v>
                </c:pt>
                <c:pt idx="26">
                  <c:v>6</c:v>
                </c:pt>
                <c:pt idx="27">
                  <c:v>6</c:v>
                </c:pt>
                <c:pt idx="28">
                  <c:v>6</c:v>
                </c:pt>
                <c:pt idx="29">
                  <c:v>6</c:v>
                </c:pt>
                <c:pt idx="30">
                  <c:v>7</c:v>
                </c:pt>
                <c:pt idx="31">
                  <c:v>7</c:v>
                </c:pt>
                <c:pt idx="32">
                  <c:v>7</c:v>
                </c:pt>
                <c:pt idx="33">
                  <c:v>7</c:v>
                </c:pt>
                <c:pt idx="34">
                  <c:v>7</c:v>
                </c:pt>
                <c:pt idx="35">
                  <c:v>8</c:v>
                </c:pt>
                <c:pt idx="36">
                  <c:v>8</c:v>
                </c:pt>
                <c:pt idx="37">
                  <c:v>8</c:v>
                </c:pt>
                <c:pt idx="38">
                  <c:v>8</c:v>
                </c:pt>
                <c:pt idx="39">
                  <c:v>8</c:v>
                </c:pt>
                <c:pt idx="40">
                  <c:v>8</c:v>
                </c:pt>
                <c:pt idx="41">
                  <c:v>9</c:v>
                </c:pt>
                <c:pt idx="42">
                  <c:v>9</c:v>
                </c:pt>
                <c:pt idx="43">
                  <c:v>9</c:v>
                </c:pt>
                <c:pt idx="44">
                  <c:v>9</c:v>
                </c:pt>
                <c:pt idx="45">
                  <c:v>9</c:v>
                </c:pt>
                <c:pt idx="46">
                  <c:v>9</c:v>
                </c:pt>
                <c:pt idx="47">
                  <c:v>9</c:v>
                </c:pt>
                <c:pt idx="48">
                  <c:v>9</c:v>
                </c:pt>
                <c:pt idx="49">
                  <c:v>10</c:v>
                </c:pt>
                <c:pt idx="50">
                  <c:v>10</c:v>
                </c:pt>
                <c:pt idx="51">
                  <c:v>10</c:v>
                </c:pt>
                <c:pt idx="52">
                  <c:v>10</c:v>
                </c:pt>
                <c:pt idx="53">
                  <c:v>10</c:v>
                </c:pt>
                <c:pt idx="54">
                  <c:v>10</c:v>
                </c:pt>
                <c:pt idx="55">
                  <c:v>10</c:v>
                </c:pt>
                <c:pt idx="56">
                  <c:v>10</c:v>
                </c:pt>
                <c:pt idx="57">
                  <c:v>11</c:v>
                </c:pt>
                <c:pt idx="58">
                  <c:v>11</c:v>
                </c:pt>
                <c:pt idx="59">
                  <c:v>11</c:v>
                </c:pt>
                <c:pt idx="60">
                  <c:v>11</c:v>
                </c:pt>
                <c:pt idx="61">
                  <c:v>11</c:v>
                </c:pt>
                <c:pt idx="62">
                  <c:v>11</c:v>
                </c:pt>
                <c:pt idx="63">
                  <c:v>11</c:v>
                </c:pt>
                <c:pt idx="64">
                  <c:v>11</c:v>
                </c:pt>
                <c:pt idx="65">
                  <c:v>12</c:v>
                </c:pt>
                <c:pt idx="66">
                  <c:v>12</c:v>
                </c:pt>
                <c:pt idx="67">
                  <c:v>12</c:v>
                </c:pt>
                <c:pt idx="68">
                  <c:v>12</c:v>
                </c:pt>
                <c:pt idx="69">
                  <c:v>12</c:v>
                </c:pt>
                <c:pt idx="70">
                  <c:v>12</c:v>
                </c:pt>
                <c:pt idx="71">
                  <c:v>13</c:v>
                </c:pt>
                <c:pt idx="72">
                  <c:v>13</c:v>
                </c:pt>
                <c:pt idx="73">
                  <c:v>13</c:v>
                </c:pt>
                <c:pt idx="74">
                  <c:v>13</c:v>
                </c:pt>
                <c:pt idx="75">
                  <c:v>13</c:v>
                </c:pt>
                <c:pt idx="76">
                  <c:v>13</c:v>
                </c:pt>
                <c:pt idx="77">
                  <c:v>13</c:v>
                </c:pt>
                <c:pt idx="78">
                  <c:v>14</c:v>
                </c:pt>
                <c:pt idx="79">
                  <c:v>14</c:v>
                </c:pt>
                <c:pt idx="80">
                  <c:v>14</c:v>
                </c:pt>
                <c:pt idx="81">
                  <c:v>14</c:v>
                </c:pt>
                <c:pt idx="82">
                  <c:v>14</c:v>
                </c:pt>
                <c:pt idx="83">
                  <c:v>14</c:v>
                </c:pt>
                <c:pt idx="84">
                  <c:v>15</c:v>
                </c:pt>
                <c:pt idx="85">
                  <c:v>15</c:v>
                </c:pt>
                <c:pt idx="86">
                  <c:v>15</c:v>
                </c:pt>
                <c:pt idx="87">
                  <c:v>15</c:v>
                </c:pt>
                <c:pt idx="88">
                  <c:v>15</c:v>
                </c:pt>
                <c:pt idx="89">
                  <c:v>15</c:v>
                </c:pt>
                <c:pt idx="90">
                  <c:v>16</c:v>
                </c:pt>
                <c:pt idx="91">
                  <c:v>16</c:v>
                </c:pt>
                <c:pt idx="92">
                  <c:v>16</c:v>
                </c:pt>
                <c:pt idx="93">
                  <c:v>16</c:v>
                </c:pt>
                <c:pt idx="94">
                  <c:v>16</c:v>
                </c:pt>
                <c:pt idx="95">
                  <c:v>16</c:v>
                </c:pt>
                <c:pt idx="96">
                  <c:v>17</c:v>
                </c:pt>
                <c:pt idx="97">
                  <c:v>17</c:v>
                </c:pt>
                <c:pt idx="98">
                  <c:v>17</c:v>
                </c:pt>
                <c:pt idx="99">
                  <c:v>17</c:v>
                </c:pt>
                <c:pt idx="100">
                  <c:v>17</c:v>
                </c:pt>
                <c:pt idx="101">
                  <c:v>18</c:v>
                </c:pt>
                <c:pt idx="102">
                  <c:v>18</c:v>
                </c:pt>
                <c:pt idx="103">
                  <c:v>18</c:v>
                </c:pt>
                <c:pt idx="104">
                  <c:v>18</c:v>
                </c:pt>
                <c:pt idx="105">
                  <c:v>18</c:v>
                </c:pt>
                <c:pt idx="106">
                  <c:v>18</c:v>
                </c:pt>
                <c:pt idx="107">
                  <c:v>18</c:v>
                </c:pt>
                <c:pt idx="108">
                  <c:v>18</c:v>
                </c:pt>
                <c:pt idx="109">
                  <c:v>19</c:v>
                </c:pt>
                <c:pt idx="110">
                  <c:v>19</c:v>
                </c:pt>
                <c:pt idx="111">
                  <c:v>19</c:v>
                </c:pt>
                <c:pt idx="112">
                  <c:v>19</c:v>
                </c:pt>
                <c:pt idx="113">
                  <c:v>19</c:v>
                </c:pt>
                <c:pt idx="114">
                  <c:v>19</c:v>
                </c:pt>
                <c:pt idx="115">
                  <c:v>19</c:v>
                </c:pt>
                <c:pt idx="116">
                  <c:v>19</c:v>
                </c:pt>
                <c:pt idx="117">
                  <c:v>20</c:v>
                </c:pt>
                <c:pt idx="118">
                  <c:v>20</c:v>
                </c:pt>
                <c:pt idx="119">
                  <c:v>20</c:v>
                </c:pt>
                <c:pt idx="120">
                  <c:v>20</c:v>
                </c:pt>
                <c:pt idx="121">
                  <c:v>20</c:v>
                </c:pt>
                <c:pt idx="122">
                  <c:v>20</c:v>
                </c:pt>
                <c:pt idx="123">
                  <c:v>21</c:v>
                </c:pt>
                <c:pt idx="124">
                  <c:v>21</c:v>
                </c:pt>
                <c:pt idx="125">
                  <c:v>21</c:v>
                </c:pt>
                <c:pt idx="126">
                  <c:v>21</c:v>
                </c:pt>
                <c:pt idx="127">
                  <c:v>21</c:v>
                </c:pt>
                <c:pt idx="128">
                  <c:v>21</c:v>
                </c:pt>
                <c:pt idx="129">
                  <c:v>21</c:v>
                </c:pt>
                <c:pt idx="130">
                  <c:v>21</c:v>
                </c:pt>
                <c:pt idx="131">
                  <c:v>22</c:v>
                </c:pt>
                <c:pt idx="132">
                  <c:v>22</c:v>
                </c:pt>
                <c:pt idx="133">
                  <c:v>22</c:v>
                </c:pt>
                <c:pt idx="134">
                  <c:v>22</c:v>
                </c:pt>
                <c:pt idx="135">
                  <c:v>22</c:v>
                </c:pt>
                <c:pt idx="136">
                  <c:v>22</c:v>
                </c:pt>
                <c:pt idx="137">
                  <c:v>22</c:v>
                </c:pt>
                <c:pt idx="138">
                  <c:v>23</c:v>
                </c:pt>
                <c:pt idx="139">
                  <c:v>23</c:v>
                </c:pt>
                <c:pt idx="140">
                  <c:v>23</c:v>
                </c:pt>
                <c:pt idx="141">
                  <c:v>23</c:v>
                </c:pt>
                <c:pt idx="142">
                  <c:v>23</c:v>
                </c:pt>
                <c:pt idx="143">
                  <c:v>23</c:v>
                </c:pt>
                <c:pt idx="144">
                  <c:v>24</c:v>
                </c:pt>
                <c:pt idx="145">
                  <c:v>24</c:v>
                </c:pt>
                <c:pt idx="146">
                  <c:v>24</c:v>
                </c:pt>
                <c:pt idx="147">
                  <c:v>24</c:v>
                </c:pt>
                <c:pt idx="148">
                  <c:v>24</c:v>
                </c:pt>
                <c:pt idx="149">
                  <c:v>25</c:v>
                </c:pt>
                <c:pt idx="150">
                  <c:v>25</c:v>
                </c:pt>
                <c:pt idx="151">
                  <c:v>25</c:v>
                </c:pt>
                <c:pt idx="152">
                  <c:v>25</c:v>
                </c:pt>
                <c:pt idx="153">
                  <c:v>25</c:v>
                </c:pt>
                <c:pt idx="154">
                  <c:v>25</c:v>
                </c:pt>
                <c:pt idx="155">
                  <c:v>26</c:v>
                </c:pt>
                <c:pt idx="156">
                  <c:v>26</c:v>
                </c:pt>
                <c:pt idx="157">
                  <c:v>26</c:v>
                </c:pt>
                <c:pt idx="158">
                  <c:v>26</c:v>
                </c:pt>
                <c:pt idx="159">
                  <c:v>26</c:v>
                </c:pt>
                <c:pt idx="160">
                  <c:v>26</c:v>
                </c:pt>
                <c:pt idx="161">
                  <c:v>26</c:v>
                </c:pt>
                <c:pt idx="162">
                  <c:v>27</c:v>
                </c:pt>
                <c:pt idx="163">
                  <c:v>27</c:v>
                </c:pt>
                <c:pt idx="164">
                  <c:v>27</c:v>
                </c:pt>
                <c:pt idx="165">
                  <c:v>27</c:v>
                </c:pt>
                <c:pt idx="166">
                  <c:v>27</c:v>
                </c:pt>
                <c:pt idx="167">
                  <c:v>27</c:v>
                </c:pt>
                <c:pt idx="168">
                  <c:v>28</c:v>
                </c:pt>
                <c:pt idx="169">
                  <c:v>28</c:v>
                </c:pt>
                <c:pt idx="170">
                  <c:v>28</c:v>
                </c:pt>
                <c:pt idx="171">
                  <c:v>28</c:v>
                </c:pt>
                <c:pt idx="172">
                  <c:v>29</c:v>
                </c:pt>
                <c:pt idx="173">
                  <c:v>29</c:v>
                </c:pt>
                <c:pt idx="174">
                  <c:v>29</c:v>
                </c:pt>
                <c:pt idx="175">
                  <c:v>29</c:v>
                </c:pt>
                <c:pt idx="176">
                  <c:v>29</c:v>
                </c:pt>
                <c:pt idx="177">
                  <c:v>29</c:v>
                </c:pt>
                <c:pt idx="178">
                  <c:v>30</c:v>
                </c:pt>
                <c:pt idx="179">
                  <c:v>30</c:v>
                </c:pt>
                <c:pt idx="180">
                  <c:v>30</c:v>
                </c:pt>
                <c:pt idx="181">
                  <c:v>30</c:v>
                </c:pt>
                <c:pt idx="182">
                  <c:v>30</c:v>
                </c:pt>
                <c:pt idx="183">
                  <c:v>30</c:v>
                </c:pt>
                <c:pt idx="184">
                  <c:v>30</c:v>
                </c:pt>
                <c:pt idx="185">
                  <c:v>31</c:v>
                </c:pt>
                <c:pt idx="186">
                  <c:v>31</c:v>
                </c:pt>
                <c:pt idx="187">
                  <c:v>31</c:v>
                </c:pt>
                <c:pt idx="188">
                  <c:v>31</c:v>
                </c:pt>
                <c:pt idx="189">
                  <c:v>31</c:v>
                </c:pt>
                <c:pt idx="190">
                  <c:v>31</c:v>
                </c:pt>
                <c:pt idx="191">
                  <c:v>32</c:v>
                </c:pt>
                <c:pt idx="192">
                  <c:v>32</c:v>
                </c:pt>
                <c:pt idx="193">
                  <c:v>32</c:v>
                </c:pt>
                <c:pt idx="194">
                  <c:v>32</c:v>
                </c:pt>
                <c:pt idx="195">
                  <c:v>32</c:v>
                </c:pt>
                <c:pt idx="196">
                  <c:v>32</c:v>
                </c:pt>
                <c:pt idx="197">
                  <c:v>33</c:v>
                </c:pt>
                <c:pt idx="198">
                  <c:v>33</c:v>
                </c:pt>
                <c:pt idx="199">
                  <c:v>33</c:v>
                </c:pt>
                <c:pt idx="200">
                  <c:v>33</c:v>
                </c:pt>
                <c:pt idx="201">
                  <c:v>33</c:v>
                </c:pt>
                <c:pt idx="202">
                  <c:v>33</c:v>
                </c:pt>
                <c:pt idx="203">
                  <c:v>34</c:v>
                </c:pt>
                <c:pt idx="204">
                  <c:v>34</c:v>
                </c:pt>
                <c:pt idx="205">
                  <c:v>34</c:v>
                </c:pt>
                <c:pt idx="206">
                  <c:v>34</c:v>
                </c:pt>
                <c:pt idx="207">
                  <c:v>34</c:v>
                </c:pt>
                <c:pt idx="208">
                  <c:v>34</c:v>
                </c:pt>
                <c:pt idx="209">
                  <c:v>35</c:v>
                </c:pt>
                <c:pt idx="210">
                  <c:v>35</c:v>
                </c:pt>
                <c:pt idx="211">
                  <c:v>35</c:v>
                </c:pt>
                <c:pt idx="212">
                  <c:v>35</c:v>
                </c:pt>
                <c:pt idx="213">
                  <c:v>35</c:v>
                </c:pt>
                <c:pt idx="214">
                  <c:v>35</c:v>
                </c:pt>
                <c:pt idx="215">
                  <c:v>36</c:v>
                </c:pt>
                <c:pt idx="216">
                  <c:v>36</c:v>
                </c:pt>
                <c:pt idx="217">
                  <c:v>36</c:v>
                </c:pt>
                <c:pt idx="218">
                  <c:v>36</c:v>
                </c:pt>
                <c:pt idx="219">
                  <c:v>36</c:v>
                </c:pt>
                <c:pt idx="220">
                  <c:v>36</c:v>
                </c:pt>
                <c:pt idx="221">
                  <c:v>37</c:v>
                </c:pt>
                <c:pt idx="222">
                  <c:v>37</c:v>
                </c:pt>
                <c:pt idx="223">
                  <c:v>37</c:v>
                </c:pt>
                <c:pt idx="224">
                  <c:v>37</c:v>
                </c:pt>
                <c:pt idx="225">
                  <c:v>37</c:v>
                </c:pt>
                <c:pt idx="226">
                  <c:v>37</c:v>
                </c:pt>
                <c:pt idx="227">
                  <c:v>38</c:v>
                </c:pt>
                <c:pt idx="228">
                  <c:v>38</c:v>
                </c:pt>
                <c:pt idx="229">
                  <c:v>38</c:v>
                </c:pt>
                <c:pt idx="230">
                  <c:v>38</c:v>
                </c:pt>
                <c:pt idx="231">
                  <c:v>38</c:v>
                </c:pt>
                <c:pt idx="232">
                  <c:v>38</c:v>
                </c:pt>
                <c:pt idx="233">
                  <c:v>39</c:v>
                </c:pt>
                <c:pt idx="234">
                  <c:v>39</c:v>
                </c:pt>
                <c:pt idx="235">
                  <c:v>39</c:v>
                </c:pt>
                <c:pt idx="236">
                  <c:v>39</c:v>
                </c:pt>
                <c:pt idx="237">
                  <c:v>39</c:v>
                </c:pt>
                <c:pt idx="238">
                  <c:v>39</c:v>
                </c:pt>
                <c:pt idx="239">
                  <c:v>40</c:v>
                </c:pt>
                <c:pt idx="240">
                  <c:v>40</c:v>
                </c:pt>
                <c:pt idx="241">
                  <c:v>40</c:v>
                </c:pt>
                <c:pt idx="242">
                  <c:v>40</c:v>
                </c:pt>
                <c:pt idx="243">
                  <c:v>40</c:v>
                </c:pt>
                <c:pt idx="244">
                  <c:v>40</c:v>
                </c:pt>
                <c:pt idx="245">
                  <c:v>41</c:v>
                </c:pt>
                <c:pt idx="246">
                  <c:v>41</c:v>
                </c:pt>
                <c:pt idx="247">
                  <c:v>41</c:v>
                </c:pt>
                <c:pt idx="248">
                  <c:v>41</c:v>
                </c:pt>
                <c:pt idx="249">
                  <c:v>41</c:v>
                </c:pt>
                <c:pt idx="250">
                  <c:v>41</c:v>
                </c:pt>
                <c:pt idx="251">
                  <c:v>42</c:v>
                </c:pt>
                <c:pt idx="252">
                  <c:v>42</c:v>
                </c:pt>
                <c:pt idx="253">
                  <c:v>42</c:v>
                </c:pt>
                <c:pt idx="254">
                  <c:v>42</c:v>
                </c:pt>
                <c:pt idx="255">
                  <c:v>42</c:v>
                </c:pt>
                <c:pt idx="256">
                  <c:v>42</c:v>
                </c:pt>
                <c:pt idx="257">
                  <c:v>43</c:v>
                </c:pt>
                <c:pt idx="258">
                  <c:v>43</c:v>
                </c:pt>
                <c:pt idx="259">
                  <c:v>43</c:v>
                </c:pt>
                <c:pt idx="260">
                  <c:v>43</c:v>
                </c:pt>
                <c:pt idx="261">
                  <c:v>43</c:v>
                </c:pt>
                <c:pt idx="262">
                  <c:v>43</c:v>
                </c:pt>
                <c:pt idx="263">
                  <c:v>44</c:v>
                </c:pt>
                <c:pt idx="264">
                  <c:v>44</c:v>
                </c:pt>
                <c:pt idx="265">
                  <c:v>44</c:v>
                </c:pt>
                <c:pt idx="266">
                  <c:v>44</c:v>
                </c:pt>
                <c:pt idx="267">
                  <c:v>44</c:v>
                </c:pt>
                <c:pt idx="268">
                  <c:v>44</c:v>
                </c:pt>
                <c:pt idx="269">
                  <c:v>45</c:v>
                </c:pt>
                <c:pt idx="270">
                  <c:v>45</c:v>
                </c:pt>
                <c:pt idx="271">
                  <c:v>45</c:v>
                </c:pt>
                <c:pt idx="272">
                  <c:v>45</c:v>
                </c:pt>
                <c:pt idx="273">
                  <c:v>45</c:v>
                </c:pt>
                <c:pt idx="274">
                  <c:v>45</c:v>
                </c:pt>
                <c:pt idx="275">
                  <c:v>46</c:v>
                </c:pt>
                <c:pt idx="276">
                  <c:v>46</c:v>
                </c:pt>
                <c:pt idx="277">
                  <c:v>46</c:v>
                </c:pt>
                <c:pt idx="278">
                  <c:v>46</c:v>
                </c:pt>
                <c:pt idx="279">
                  <c:v>46</c:v>
                </c:pt>
                <c:pt idx="280">
                  <c:v>46</c:v>
                </c:pt>
                <c:pt idx="281">
                  <c:v>47</c:v>
                </c:pt>
                <c:pt idx="282">
                  <c:v>47</c:v>
                </c:pt>
                <c:pt idx="283">
                  <c:v>47</c:v>
                </c:pt>
                <c:pt idx="284">
                  <c:v>47</c:v>
                </c:pt>
                <c:pt idx="285">
                  <c:v>47</c:v>
                </c:pt>
                <c:pt idx="286">
                  <c:v>47</c:v>
                </c:pt>
                <c:pt idx="287">
                  <c:v>47</c:v>
                </c:pt>
                <c:pt idx="288">
                  <c:v>47</c:v>
                </c:pt>
                <c:pt idx="289">
                  <c:v>48</c:v>
                </c:pt>
                <c:pt idx="290">
                  <c:v>48</c:v>
                </c:pt>
                <c:pt idx="291">
                  <c:v>48</c:v>
                </c:pt>
                <c:pt idx="292">
                  <c:v>48</c:v>
                </c:pt>
                <c:pt idx="293">
                  <c:v>48</c:v>
                </c:pt>
                <c:pt idx="294">
                  <c:v>48</c:v>
                </c:pt>
                <c:pt idx="295">
                  <c:v>49</c:v>
                </c:pt>
                <c:pt idx="296">
                  <c:v>49</c:v>
                </c:pt>
                <c:pt idx="297">
                  <c:v>49</c:v>
                </c:pt>
                <c:pt idx="298">
                  <c:v>49</c:v>
                </c:pt>
                <c:pt idx="299">
                  <c:v>49</c:v>
                </c:pt>
                <c:pt idx="300">
                  <c:v>49</c:v>
                </c:pt>
                <c:pt idx="301">
                  <c:v>50</c:v>
                </c:pt>
                <c:pt idx="302">
                  <c:v>50</c:v>
                </c:pt>
                <c:pt idx="303">
                  <c:v>50</c:v>
                </c:pt>
                <c:pt idx="304">
                  <c:v>50</c:v>
                </c:pt>
                <c:pt idx="305">
                  <c:v>50</c:v>
                </c:pt>
                <c:pt idx="306">
                  <c:v>50</c:v>
                </c:pt>
                <c:pt idx="307">
                  <c:v>50</c:v>
                </c:pt>
                <c:pt idx="308">
                  <c:v>51</c:v>
                </c:pt>
                <c:pt idx="309">
                  <c:v>51</c:v>
                </c:pt>
                <c:pt idx="310">
                  <c:v>51</c:v>
                </c:pt>
                <c:pt idx="311">
                  <c:v>51</c:v>
                </c:pt>
                <c:pt idx="312">
                  <c:v>51</c:v>
                </c:pt>
                <c:pt idx="313">
                  <c:v>51</c:v>
                </c:pt>
                <c:pt idx="314">
                  <c:v>51</c:v>
                </c:pt>
                <c:pt idx="315">
                  <c:v>51</c:v>
                </c:pt>
                <c:pt idx="316">
                  <c:v>52</c:v>
                </c:pt>
                <c:pt idx="317">
                  <c:v>52</c:v>
                </c:pt>
                <c:pt idx="318">
                  <c:v>52</c:v>
                </c:pt>
                <c:pt idx="319">
                  <c:v>52</c:v>
                </c:pt>
                <c:pt idx="320">
                  <c:v>52</c:v>
                </c:pt>
                <c:pt idx="321">
                  <c:v>52</c:v>
                </c:pt>
                <c:pt idx="322">
                  <c:v>52</c:v>
                </c:pt>
                <c:pt idx="323">
                  <c:v>53</c:v>
                </c:pt>
                <c:pt idx="324">
                  <c:v>53</c:v>
                </c:pt>
                <c:pt idx="325">
                  <c:v>53</c:v>
                </c:pt>
                <c:pt idx="326">
                  <c:v>53</c:v>
                </c:pt>
                <c:pt idx="327">
                  <c:v>53</c:v>
                </c:pt>
                <c:pt idx="328">
                  <c:v>53</c:v>
                </c:pt>
                <c:pt idx="329">
                  <c:v>54</c:v>
                </c:pt>
                <c:pt idx="330">
                  <c:v>54</c:v>
                </c:pt>
                <c:pt idx="331">
                  <c:v>54</c:v>
                </c:pt>
                <c:pt idx="332">
                  <c:v>54</c:v>
                </c:pt>
                <c:pt idx="333">
                  <c:v>54</c:v>
                </c:pt>
                <c:pt idx="334">
                  <c:v>54</c:v>
                </c:pt>
                <c:pt idx="335">
                  <c:v>55</c:v>
                </c:pt>
                <c:pt idx="336">
                  <c:v>55</c:v>
                </c:pt>
                <c:pt idx="337">
                  <c:v>55</c:v>
                </c:pt>
                <c:pt idx="338">
                  <c:v>55</c:v>
                </c:pt>
                <c:pt idx="339">
                  <c:v>55</c:v>
                </c:pt>
                <c:pt idx="340">
                  <c:v>55</c:v>
                </c:pt>
                <c:pt idx="341">
                  <c:v>56</c:v>
                </c:pt>
                <c:pt idx="342">
                  <c:v>56</c:v>
                </c:pt>
                <c:pt idx="343">
                  <c:v>56</c:v>
                </c:pt>
                <c:pt idx="344">
                  <c:v>56</c:v>
                </c:pt>
                <c:pt idx="345">
                  <c:v>56</c:v>
                </c:pt>
                <c:pt idx="346">
                  <c:v>56</c:v>
                </c:pt>
                <c:pt idx="347">
                  <c:v>57</c:v>
                </c:pt>
                <c:pt idx="348">
                  <c:v>57</c:v>
                </c:pt>
                <c:pt idx="349">
                  <c:v>57</c:v>
                </c:pt>
                <c:pt idx="350">
                  <c:v>57</c:v>
                </c:pt>
                <c:pt idx="351">
                  <c:v>57</c:v>
                </c:pt>
                <c:pt idx="352">
                  <c:v>57</c:v>
                </c:pt>
                <c:pt idx="353">
                  <c:v>58</c:v>
                </c:pt>
                <c:pt idx="354">
                  <c:v>58</c:v>
                </c:pt>
                <c:pt idx="355">
                  <c:v>58</c:v>
                </c:pt>
                <c:pt idx="356">
                  <c:v>58</c:v>
                </c:pt>
                <c:pt idx="357">
                  <c:v>58</c:v>
                </c:pt>
                <c:pt idx="358">
                  <c:v>58</c:v>
                </c:pt>
                <c:pt idx="359">
                  <c:v>58</c:v>
                </c:pt>
                <c:pt idx="360">
                  <c:v>59</c:v>
                </c:pt>
                <c:pt idx="361">
                  <c:v>59</c:v>
                </c:pt>
                <c:pt idx="362">
                  <c:v>59</c:v>
                </c:pt>
                <c:pt idx="363">
                  <c:v>59</c:v>
                </c:pt>
                <c:pt idx="364">
                  <c:v>59</c:v>
                </c:pt>
                <c:pt idx="365">
                  <c:v>59</c:v>
                </c:pt>
                <c:pt idx="366">
                  <c:v>60</c:v>
                </c:pt>
                <c:pt idx="367">
                  <c:v>60</c:v>
                </c:pt>
                <c:pt idx="368">
                  <c:v>60</c:v>
                </c:pt>
                <c:pt idx="369">
                  <c:v>60</c:v>
                </c:pt>
                <c:pt idx="370">
                  <c:v>60</c:v>
                </c:pt>
                <c:pt idx="371">
                  <c:v>60</c:v>
                </c:pt>
                <c:pt idx="372">
                  <c:v>61</c:v>
                </c:pt>
                <c:pt idx="373">
                  <c:v>61</c:v>
                </c:pt>
                <c:pt idx="374">
                  <c:v>61</c:v>
                </c:pt>
                <c:pt idx="375">
                  <c:v>61</c:v>
                </c:pt>
                <c:pt idx="376">
                  <c:v>61</c:v>
                </c:pt>
                <c:pt idx="377">
                  <c:v>61</c:v>
                </c:pt>
                <c:pt idx="378">
                  <c:v>62</c:v>
                </c:pt>
                <c:pt idx="379">
                  <c:v>62</c:v>
                </c:pt>
                <c:pt idx="380">
                  <c:v>62</c:v>
                </c:pt>
                <c:pt idx="381">
                  <c:v>62</c:v>
                </c:pt>
                <c:pt idx="382">
                  <c:v>62</c:v>
                </c:pt>
                <c:pt idx="383">
                  <c:v>62</c:v>
                </c:pt>
                <c:pt idx="384">
                  <c:v>63</c:v>
                </c:pt>
                <c:pt idx="385">
                  <c:v>63</c:v>
                </c:pt>
                <c:pt idx="386">
                  <c:v>63</c:v>
                </c:pt>
                <c:pt idx="387">
                  <c:v>63</c:v>
                </c:pt>
                <c:pt idx="388">
                  <c:v>63</c:v>
                </c:pt>
                <c:pt idx="389">
                  <c:v>63</c:v>
                </c:pt>
                <c:pt idx="390">
                  <c:v>64</c:v>
                </c:pt>
                <c:pt idx="391">
                  <c:v>64</c:v>
                </c:pt>
                <c:pt idx="392">
                  <c:v>64</c:v>
                </c:pt>
                <c:pt idx="393">
                  <c:v>64</c:v>
                </c:pt>
                <c:pt idx="394">
                  <c:v>64</c:v>
                </c:pt>
                <c:pt idx="395">
                  <c:v>64</c:v>
                </c:pt>
                <c:pt idx="396">
                  <c:v>65</c:v>
                </c:pt>
                <c:pt idx="397">
                  <c:v>65</c:v>
                </c:pt>
                <c:pt idx="398">
                  <c:v>65</c:v>
                </c:pt>
                <c:pt idx="399">
                  <c:v>65</c:v>
                </c:pt>
                <c:pt idx="400">
                  <c:v>66</c:v>
                </c:pt>
                <c:pt idx="401">
                  <c:v>66</c:v>
                </c:pt>
                <c:pt idx="402">
                  <c:v>66</c:v>
                </c:pt>
                <c:pt idx="403">
                  <c:v>66</c:v>
                </c:pt>
                <c:pt idx="404">
                  <c:v>66</c:v>
                </c:pt>
                <c:pt idx="405">
                  <c:v>66</c:v>
                </c:pt>
                <c:pt idx="406">
                  <c:v>67</c:v>
                </c:pt>
                <c:pt idx="407">
                  <c:v>67</c:v>
                </c:pt>
                <c:pt idx="408">
                  <c:v>67</c:v>
                </c:pt>
                <c:pt idx="409">
                  <c:v>67</c:v>
                </c:pt>
                <c:pt idx="410">
                  <c:v>67</c:v>
                </c:pt>
                <c:pt idx="411">
                  <c:v>67</c:v>
                </c:pt>
                <c:pt idx="412">
                  <c:v>68</c:v>
                </c:pt>
                <c:pt idx="413">
                  <c:v>68</c:v>
                </c:pt>
                <c:pt idx="414">
                  <c:v>68</c:v>
                </c:pt>
                <c:pt idx="415">
                  <c:v>68</c:v>
                </c:pt>
                <c:pt idx="416">
                  <c:v>68</c:v>
                </c:pt>
                <c:pt idx="417">
                  <c:v>68</c:v>
                </c:pt>
                <c:pt idx="418">
                  <c:v>68</c:v>
                </c:pt>
                <c:pt idx="419">
                  <c:v>69</c:v>
                </c:pt>
                <c:pt idx="420">
                  <c:v>69</c:v>
                </c:pt>
                <c:pt idx="421">
                  <c:v>69</c:v>
                </c:pt>
                <c:pt idx="422">
                  <c:v>69</c:v>
                </c:pt>
                <c:pt idx="423">
                  <c:v>69</c:v>
                </c:pt>
                <c:pt idx="424">
                  <c:v>69</c:v>
                </c:pt>
                <c:pt idx="425">
                  <c:v>70</c:v>
                </c:pt>
                <c:pt idx="426">
                  <c:v>70</c:v>
                </c:pt>
                <c:pt idx="427">
                  <c:v>70</c:v>
                </c:pt>
                <c:pt idx="428">
                  <c:v>70</c:v>
                </c:pt>
                <c:pt idx="429">
                  <c:v>70</c:v>
                </c:pt>
                <c:pt idx="430">
                  <c:v>70</c:v>
                </c:pt>
                <c:pt idx="431">
                  <c:v>70</c:v>
                </c:pt>
                <c:pt idx="432">
                  <c:v>71</c:v>
                </c:pt>
                <c:pt idx="433">
                  <c:v>71</c:v>
                </c:pt>
                <c:pt idx="434">
                  <c:v>71</c:v>
                </c:pt>
                <c:pt idx="435">
                  <c:v>71</c:v>
                </c:pt>
                <c:pt idx="436">
                  <c:v>71</c:v>
                </c:pt>
                <c:pt idx="437">
                  <c:v>71</c:v>
                </c:pt>
                <c:pt idx="438">
                  <c:v>71</c:v>
                </c:pt>
                <c:pt idx="439">
                  <c:v>71</c:v>
                </c:pt>
                <c:pt idx="440">
                  <c:v>72</c:v>
                </c:pt>
                <c:pt idx="441">
                  <c:v>72</c:v>
                </c:pt>
                <c:pt idx="442">
                  <c:v>72</c:v>
                </c:pt>
                <c:pt idx="443">
                  <c:v>72</c:v>
                </c:pt>
                <c:pt idx="444">
                  <c:v>72</c:v>
                </c:pt>
                <c:pt idx="445">
                  <c:v>72</c:v>
                </c:pt>
                <c:pt idx="446">
                  <c:v>73</c:v>
                </c:pt>
                <c:pt idx="447">
                  <c:v>73</c:v>
                </c:pt>
                <c:pt idx="448">
                  <c:v>73</c:v>
                </c:pt>
                <c:pt idx="449">
                  <c:v>73</c:v>
                </c:pt>
                <c:pt idx="450">
                  <c:v>73</c:v>
                </c:pt>
                <c:pt idx="451">
                  <c:v>73</c:v>
                </c:pt>
                <c:pt idx="452">
                  <c:v>73</c:v>
                </c:pt>
                <c:pt idx="453">
                  <c:v>73</c:v>
                </c:pt>
                <c:pt idx="454">
                  <c:v>74</c:v>
                </c:pt>
                <c:pt idx="455">
                  <c:v>74</c:v>
                </c:pt>
                <c:pt idx="456">
                  <c:v>74</c:v>
                </c:pt>
                <c:pt idx="457">
                  <c:v>74</c:v>
                </c:pt>
                <c:pt idx="458">
                  <c:v>74</c:v>
                </c:pt>
                <c:pt idx="459">
                  <c:v>75</c:v>
                </c:pt>
                <c:pt idx="460">
                  <c:v>75</c:v>
                </c:pt>
                <c:pt idx="461">
                  <c:v>75</c:v>
                </c:pt>
                <c:pt idx="462">
                  <c:v>75</c:v>
                </c:pt>
                <c:pt idx="463">
                  <c:v>75</c:v>
                </c:pt>
                <c:pt idx="464">
                  <c:v>75</c:v>
                </c:pt>
                <c:pt idx="465">
                  <c:v>76</c:v>
                </c:pt>
                <c:pt idx="466">
                  <c:v>76</c:v>
                </c:pt>
                <c:pt idx="467">
                  <c:v>76</c:v>
                </c:pt>
                <c:pt idx="468">
                  <c:v>76</c:v>
                </c:pt>
                <c:pt idx="469">
                  <c:v>76</c:v>
                </c:pt>
                <c:pt idx="470">
                  <c:v>77</c:v>
                </c:pt>
                <c:pt idx="471">
                  <c:v>77</c:v>
                </c:pt>
                <c:pt idx="472">
                  <c:v>77</c:v>
                </c:pt>
                <c:pt idx="473">
                  <c:v>77</c:v>
                </c:pt>
                <c:pt idx="474">
                  <c:v>77</c:v>
                </c:pt>
                <c:pt idx="475">
                  <c:v>78</c:v>
                </c:pt>
                <c:pt idx="476">
                  <c:v>78</c:v>
                </c:pt>
                <c:pt idx="477">
                  <c:v>78</c:v>
                </c:pt>
                <c:pt idx="478">
                  <c:v>78</c:v>
                </c:pt>
                <c:pt idx="479">
                  <c:v>78</c:v>
                </c:pt>
                <c:pt idx="480">
                  <c:v>78</c:v>
                </c:pt>
                <c:pt idx="481">
                  <c:v>79</c:v>
                </c:pt>
                <c:pt idx="482">
                  <c:v>79</c:v>
                </c:pt>
                <c:pt idx="483">
                  <c:v>79</c:v>
                </c:pt>
                <c:pt idx="484">
                  <c:v>79</c:v>
                </c:pt>
                <c:pt idx="485">
                  <c:v>79</c:v>
                </c:pt>
                <c:pt idx="486">
                  <c:v>80</c:v>
                </c:pt>
                <c:pt idx="487">
                  <c:v>80</c:v>
                </c:pt>
                <c:pt idx="488">
                  <c:v>80</c:v>
                </c:pt>
                <c:pt idx="489">
                  <c:v>80</c:v>
                </c:pt>
                <c:pt idx="490">
                  <c:v>80</c:v>
                </c:pt>
                <c:pt idx="491">
                  <c:v>80</c:v>
                </c:pt>
                <c:pt idx="492">
                  <c:v>81</c:v>
                </c:pt>
                <c:pt idx="493">
                  <c:v>81</c:v>
                </c:pt>
                <c:pt idx="494">
                  <c:v>81</c:v>
                </c:pt>
                <c:pt idx="495">
                  <c:v>81</c:v>
                </c:pt>
                <c:pt idx="496">
                  <c:v>81</c:v>
                </c:pt>
                <c:pt idx="497">
                  <c:v>81</c:v>
                </c:pt>
                <c:pt idx="498">
                  <c:v>82</c:v>
                </c:pt>
                <c:pt idx="499">
                  <c:v>82</c:v>
                </c:pt>
                <c:pt idx="500">
                  <c:v>82</c:v>
                </c:pt>
                <c:pt idx="501">
                  <c:v>82</c:v>
                </c:pt>
                <c:pt idx="502">
                  <c:v>82</c:v>
                </c:pt>
                <c:pt idx="503">
                  <c:v>82</c:v>
                </c:pt>
                <c:pt idx="504">
                  <c:v>83</c:v>
                </c:pt>
                <c:pt idx="505">
                  <c:v>83</c:v>
                </c:pt>
                <c:pt idx="506">
                  <c:v>83</c:v>
                </c:pt>
                <c:pt idx="507">
                  <c:v>83</c:v>
                </c:pt>
                <c:pt idx="508">
                  <c:v>83</c:v>
                </c:pt>
                <c:pt idx="509">
                  <c:v>83</c:v>
                </c:pt>
                <c:pt idx="510">
                  <c:v>84</c:v>
                </c:pt>
                <c:pt idx="511">
                  <c:v>84</c:v>
                </c:pt>
                <c:pt idx="512">
                  <c:v>84</c:v>
                </c:pt>
                <c:pt idx="513">
                  <c:v>84</c:v>
                </c:pt>
                <c:pt idx="514">
                  <c:v>84</c:v>
                </c:pt>
                <c:pt idx="515">
                  <c:v>84</c:v>
                </c:pt>
                <c:pt idx="516">
                  <c:v>85</c:v>
                </c:pt>
                <c:pt idx="517">
                  <c:v>85</c:v>
                </c:pt>
                <c:pt idx="518">
                  <c:v>85</c:v>
                </c:pt>
                <c:pt idx="519">
                  <c:v>85</c:v>
                </c:pt>
                <c:pt idx="520">
                  <c:v>85</c:v>
                </c:pt>
                <c:pt idx="521">
                  <c:v>85</c:v>
                </c:pt>
                <c:pt idx="522">
                  <c:v>86</c:v>
                </c:pt>
                <c:pt idx="523">
                  <c:v>86</c:v>
                </c:pt>
                <c:pt idx="524">
                  <c:v>86</c:v>
                </c:pt>
                <c:pt idx="525">
                  <c:v>86</c:v>
                </c:pt>
                <c:pt idx="526">
                  <c:v>86</c:v>
                </c:pt>
                <c:pt idx="527">
                  <c:v>86</c:v>
                </c:pt>
                <c:pt idx="528">
                  <c:v>87</c:v>
                </c:pt>
                <c:pt idx="529">
                  <c:v>87</c:v>
                </c:pt>
                <c:pt idx="530">
                  <c:v>87</c:v>
                </c:pt>
                <c:pt idx="531">
                  <c:v>87</c:v>
                </c:pt>
                <c:pt idx="532">
                  <c:v>87</c:v>
                </c:pt>
                <c:pt idx="533">
                  <c:v>87</c:v>
                </c:pt>
                <c:pt idx="534">
                  <c:v>87</c:v>
                </c:pt>
                <c:pt idx="535">
                  <c:v>87</c:v>
                </c:pt>
                <c:pt idx="536">
                  <c:v>88</c:v>
                </c:pt>
                <c:pt idx="537">
                  <c:v>88</c:v>
                </c:pt>
                <c:pt idx="538">
                  <c:v>88</c:v>
                </c:pt>
                <c:pt idx="539">
                  <c:v>88</c:v>
                </c:pt>
                <c:pt idx="540">
                  <c:v>88</c:v>
                </c:pt>
                <c:pt idx="541">
                  <c:v>88</c:v>
                </c:pt>
                <c:pt idx="542">
                  <c:v>88</c:v>
                </c:pt>
                <c:pt idx="543">
                  <c:v>89</c:v>
                </c:pt>
                <c:pt idx="544">
                  <c:v>89</c:v>
                </c:pt>
                <c:pt idx="545">
                  <c:v>89</c:v>
                </c:pt>
                <c:pt idx="546">
                  <c:v>89</c:v>
                </c:pt>
                <c:pt idx="547">
                  <c:v>89</c:v>
                </c:pt>
                <c:pt idx="548">
                  <c:v>89</c:v>
                </c:pt>
                <c:pt idx="549">
                  <c:v>89</c:v>
                </c:pt>
                <c:pt idx="550">
                  <c:v>89</c:v>
                </c:pt>
                <c:pt idx="551">
                  <c:v>90</c:v>
                </c:pt>
                <c:pt idx="552">
                  <c:v>90</c:v>
                </c:pt>
                <c:pt idx="553">
                  <c:v>90</c:v>
                </c:pt>
                <c:pt idx="554">
                  <c:v>90</c:v>
                </c:pt>
                <c:pt idx="555">
                  <c:v>90</c:v>
                </c:pt>
                <c:pt idx="556">
                  <c:v>90</c:v>
                </c:pt>
                <c:pt idx="557">
                  <c:v>90</c:v>
                </c:pt>
                <c:pt idx="558">
                  <c:v>90</c:v>
                </c:pt>
                <c:pt idx="559">
                  <c:v>91</c:v>
                </c:pt>
                <c:pt idx="560">
                  <c:v>91</c:v>
                </c:pt>
                <c:pt idx="561">
                  <c:v>91</c:v>
                </c:pt>
                <c:pt idx="562">
                  <c:v>91</c:v>
                </c:pt>
                <c:pt idx="563">
                  <c:v>92</c:v>
                </c:pt>
                <c:pt idx="564">
                  <c:v>92</c:v>
                </c:pt>
                <c:pt idx="565">
                  <c:v>92</c:v>
                </c:pt>
                <c:pt idx="566">
                  <c:v>92</c:v>
                </c:pt>
                <c:pt idx="567">
                  <c:v>92</c:v>
                </c:pt>
                <c:pt idx="568">
                  <c:v>92</c:v>
                </c:pt>
                <c:pt idx="569">
                  <c:v>93</c:v>
                </c:pt>
                <c:pt idx="570">
                  <c:v>93</c:v>
                </c:pt>
                <c:pt idx="571">
                  <c:v>93</c:v>
                </c:pt>
                <c:pt idx="572">
                  <c:v>93</c:v>
                </c:pt>
                <c:pt idx="573">
                  <c:v>93</c:v>
                </c:pt>
                <c:pt idx="574">
                  <c:v>94</c:v>
                </c:pt>
                <c:pt idx="575">
                  <c:v>94</c:v>
                </c:pt>
                <c:pt idx="576">
                  <c:v>94</c:v>
                </c:pt>
                <c:pt idx="577">
                  <c:v>94</c:v>
                </c:pt>
                <c:pt idx="578">
                  <c:v>94</c:v>
                </c:pt>
                <c:pt idx="579">
                  <c:v>94</c:v>
                </c:pt>
                <c:pt idx="580">
                  <c:v>94</c:v>
                </c:pt>
                <c:pt idx="581">
                  <c:v>94</c:v>
                </c:pt>
                <c:pt idx="582">
                  <c:v>95</c:v>
                </c:pt>
                <c:pt idx="583">
                  <c:v>95</c:v>
                </c:pt>
                <c:pt idx="584">
                  <c:v>95</c:v>
                </c:pt>
                <c:pt idx="585">
                  <c:v>95</c:v>
                </c:pt>
                <c:pt idx="586">
                  <c:v>95</c:v>
                </c:pt>
                <c:pt idx="587">
                  <c:v>95</c:v>
                </c:pt>
                <c:pt idx="588">
                  <c:v>96</c:v>
                </c:pt>
                <c:pt idx="589">
                  <c:v>96</c:v>
                </c:pt>
                <c:pt idx="590">
                  <c:v>96</c:v>
                </c:pt>
                <c:pt idx="591">
                  <c:v>96</c:v>
                </c:pt>
                <c:pt idx="592">
                  <c:v>96</c:v>
                </c:pt>
                <c:pt idx="593">
                  <c:v>96</c:v>
                </c:pt>
                <c:pt idx="594">
                  <c:v>97</c:v>
                </c:pt>
                <c:pt idx="595">
                  <c:v>97</c:v>
                </c:pt>
                <c:pt idx="596">
                  <c:v>97</c:v>
                </c:pt>
                <c:pt idx="597">
                  <c:v>97</c:v>
                </c:pt>
                <c:pt idx="598">
                  <c:v>97</c:v>
                </c:pt>
                <c:pt idx="599">
                  <c:v>97</c:v>
                </c:pt>
                <c:pt idx="600">
                  <c:v>97</c:v>
                </c:pt>
                <c:pt idx="601">
                  <c:v>98</c:v>
                </c:pt>
                <c:pt idx="602">
                  <c:v>98</c:v>
                </c:pt>
                <c:pt idx="603">
                  <c:v>98</c:v>
                </c:pt>
                <c:pt idx="604">
                  <c:v>98</c:v>
                </c:pt>
                <c:pt idx="605">
                  <c:v>98</c:v>
                </c:pt>
                <c:pt idx="606">
                  <c:v>98</c:v>
                </c:pt>
                <c:pt idx="607">
                  <c:v>99</c:v>
                </c:pt>
                <c:pt idx="608">
                  <c:v>99</c:v>
                </c:pt>
                <c:pt idx="609">
                  <c:v>99</c:v>
                </c:pt>
                <c:pt idx="610">
                  <c:v>99</c:v>
                </c:pt>
                <c:pt idx="611">
                  <c:v>99</c:v>
                </c:pt>
                <c:pt idx="612">
                  <c:v>99</c:v>
                </c:pt>
                <c:pt idx="613">
                  <c:v>99</c:v>
                </c:pt>
                <c:pt idx="614">
                  <c:v>100</c:v>
                </c:pt>
                <c:pt idx="615">
                  <c:v>100</c:v>
                </c:pt>
                <c:pt idx="616">
                  <c:v>100</c:v>
                </c:pt>
                <c:pt idx="617">
                  <c:v>100</c:v>
                </c:pt>
                <c:pt idx="618">
                  <c:v>100</c:v>
                </c:pt>
                <c:pt idx="619">
                  <c:v>100</c:v>
                </c:pt>
                <c:pt idx="620">
                  <c:v>100</c:v>
                </c:pt>
                <c:pt idx="621">
                  <c:v>100</c:v>
                </c:pt>
                <c:pt idx="622">
                  <c:v>100</c:v>
                </c:pt>
                <c:pt idx="623">
                  <c:v>101</c:v>
                </c:pt>
                <c:pt idx="624">
                  <c:v>101</c:v>
                </c:pt>
                <c:pt idx="625">
                  <c:v>101</c:v>
                </c:pt>
                <c:pt idx="626">
                  <c:v>101</c:v>
                </c:pt>
                <c:pt idx="627">
                  <c:v>101</c:v>
                </c:pt>
                <c:pt idx="628">
                  <c:v>101</c:v>
                </c:pt>
                <c:pt idx="629">
                  <c:v>101</c:v>
                </c:pt>
                <c:pt idx="630">
                  <c:v>102</c:v>
                </c:pt>
                <c:pt idx="631">
                  <c:v>102</c:v>
                </c:pt>
                <c:pt idx="632">
                  <c:v>102</c:v>
                </c:pt>
                <c:pt idx="633">
                  <c:v>102</c:v>
                </c:pt>
                <c:pt idx="634">
                  <c:v>102</c:v>
                </c:pt>
                <c:pt idx="635">
                  <c:v>102</c:v>
                </c:pt>
                <c:pt idx="636">
                  <c:v>103</c:v>
                </c:pt>
                <c:pt idx="637">
                  <c:v>103</c:v>
                </c:pt>
                <c:pt idx="638">
                  <c:v>103</c:v>
                </c:pt>
                <c:pt idx="639">
                  <c:v>103</c:v>
                </c:pt>
                <c:pt idx="640">
                  <c:v>103</c:v>
                </c:pt>
                <c:pt idx="641">
                  <c:v>103</c:v>
                </c:pt>
                <c:pt idx="642">
                  <c:v>104</c:v>
                </c:pt>
                <c:pt idx="643">
                  <c:v>104</c:v>
                </c:pt>
                <c:pt idx="644">
                  <c:v>104</c:v>
                </c:pt>
                <c:pt idx="645">
                  <c:v>104</c:v>
                </c:pt>
                <c:pt idx="646">
                  <c:v>104</c:v>
                </c:pt>
                <c:pt idx="647">
                  <c:v>104</c:v>
                </c:pt>
                <c:pt idx="648">
                  <c:v>105</c:v>
                </c:pt>
                <c:pt idx="649">
                  <c:v>105</c:v>
                </c:pt>
                <c:pt idx="650">
                  <c:v>105</c:v>
                </c:pt>
                <c:pt idx="651">
                  <c:v>105</c:v>
                </c:pt>
                <c:pt idx="652">
                  <c:v>105</c:v>
                </c:pt>
                <c:pt idx="653">
                  <c:v>105</c:v>
                </c:pt>
                <c:pt idx="654">
                  <c:v>105</c:v>
                </c:pt>
                <c:pt idx="655">
                  <c:v>106</c:v>
                </c:pt>
                <c:pt idx="656">
                  <c:v>106</c:v>
                </c:pt>
                <c:pt idx="657">
                  <c:v>106</c:v>
                </c:pt>
                <c:pt idx="658">
                  <c:v>106</c:v>
                </c:pt>
                <c:pt idx="659">
                  <c:v>106</c:v>
                </c:pt>
                <c:pt idx="660">
                  <c:v>106</c:v>
                </c:pt>
                <c:pt idx="661">
                  <c:v>106</c:v>
                </c:pt>
                <c:pt idx="662">
                  <c:v>107</c:v>
                </c:pt>
                <c:pt idx="663">
                  <c:v>107</c:v>
                </c:pt>
                <c:pt idx="664">
                  <c:v>107</c:v>
                </c:pt>
                <c:pt idx="665">
                  <c:v>107</c:v>
                </c:pt>
                <c:pt idx="666">
                  <c:v>107</c:v>
                </c:pt>
                <c:pt idx="667">
                  <c:v>107</c:v>
                </c:pt>
                <c:pt idx="668">
                  <c:v>108</c:v>
                </c:pt>
                <c:pt idx="669">
                  <c:v>108</c:v>
                </c:pt>
                <c:pt idx="670">
                  <c:v>108</c:v>
                </c:pt>
                <c:pt idx="671">
                  <c:v>108</c:v>
                </c:pt>
                <c:pt idx="672">
                  <c:v>108</c:v>
                </c:pt>
                <c:pt idx="673">
                  <c:v>108</c:v>
                </c:pt>
                <c:pt idx="674">
                  <c:v>108</c:v>
                </c:pt>
                <c:pt idx="675">
                  <c:v>109</c:v>
                </c:pt>
                <c:pt idx="676">
                  <c:v>109</c:v>
                </c:pt>
                <c:pt idx="677">
                  <c:v>109</c:v>
                </c:pt>
                <c:pt idx="678">
                  <c:v>109</c:v>
                </c:pt>
                <c:pt idx="679">
                  <c:v>109</c:v>
                </c:pt>
                <c:pt idx="680">
                  <c:v>110</c:v>
                </c:pt>
                <c:pt idx="681">
                  <c:v>110</c:v>
                </c:pt>
                <c:pt idx="682">
                  <c:v>110</c:v>
                </c:pt>
                <c:pt idx="683">
                  <c:v>110</c:v>
                </c:pt>
                <c:pt idx="684">
                  <c:v>110</c:v>
                </c:pt>
                <c:pt idx="685">
                  <c:v>110</c:v>
                </c:pt>
                <c:pt idx="686">
                  <c:v>111</c:v>
                </c:pt>
                <c:pt idx="687">
                  <c:v>111</c:v>
                </c:pt>
                <c:pt idx="688">
                  <c:v>111</c:v>
                </c:pt>
                <c:pt idx="689">
                  <c:v>111</c:v>
                </c:pt>
                <c:pt idx="690">
                  <c:v>111</c:v>
                </c:pt>
                <c:pt idx="691">
                  <c:v>111</c:v>
                </c:pt>
                <c:pt idx="692">
                  <c:v>112</c:v>
                </c:pt>
                <c:pt idx="693">
                  <c:v>112</c:v>
                </c:pt>
                <c:pt idx="694">
                  <c:v>112</c:v>
                </c:pt>
                <c:pt idx="695">
                  <c:v>112</c:v>
                </c:pt>
                <c:pt idx="696">
                  <c:v>112</c:v>
                </c:pt>
                <c:pt idx="697">
                  <c:v>112</c:v>
                </c:pt>
                <c:pt idx="698">
                  <c:v>112</c:v>
                </c:pt>
                <c:pt idx="699">
                  <c:v>112</c:v>
                </c:pt>
                <c:pt idx="700">
                  <c:v>113</c:v>
                </c:pt>
                <c:pt idx="701">
                  <c:v>113</c:v>
                </c:pt>
                <c:pt idx="702">
                  <c:v>113</c:v>
                </c:pt>
                <c:pt idx="703">
                  <c:v>113</c:v>
                </c:pt>
                <c:pt idx="704">
                  <c:v>113</c:v>
                </c:pt>
                <c:pt idx="705">
                  <c:v>113</c:v>
                </c:pt>
                <c:pt idx="706">
                  <c:v>113</c:v>
                </c:pt>
                <c:pt idx="707">
                  <c:v>113</c:v>
                </c:pt>
                <c:pt idx="708">
                  <c:v>114</c:v>
                </c:pt>
                <c:pt idx="709">
                  <c:v>114</c:v>
                </c:pt>
                <c:pt idx="710">
                  <c:v>114</c:v>
                </c:pt>
                <c:pt idx="711">
                  <c:v>114</c:v>
                </c:pt>
                <c:pt idx="712">
                  <c:v>114</c:v>
                </c:pt>
                <c:pt idx="713">
                  <c:v>114</c:v>
                </c:pt>
                <c:pt idx="714">
                  <c:v>115</c:v>
                </c:pt>
                <c:pt idx="715">
                  <c:v>115</c:v>
                </c:pt>
                <c:pt idx="716">
                  <c:v>115</c:v>
                </c:pt>
                <c:pt idx="717">
                  <c:v>115</c:v>
                </c:pt>
                <c:pt idx="718">
                  <c:v>115</c:v>
                </c:pt>
                <c:pt idx="719">
                  <c:v>115</c:v>
                </c:pt>
                <c:pt idx="720">
                  <c:v>115</c:v>
                </c:pt>
                <c:pt idx="721">
                  <c:v>115</c:v>
                </c:pt>
                <c:pt idx="722">
                  <c:v>116</c:v>
                </c:pt>
                <c:pt idx="723">
                  <c:v>116</c:v>
                </c:pt>
                <c:pt idx="724">
                  <c:v>116</c:v>
                </c:pt>
                <c:pt idx="725">
                  <c:v>116</c:v>
                </c:pt>
                <c:pt idx="726">
                  <c:v>116</c:v>
                </c:pt>
                <c:pt idx="727">
                  <c:v>116</c:v>
                </c:pt>
                <c:pt idx="728">
                  <c:v>116</c:v>
                </c:pt>
                <c:pt idx="729">
                  <c:v>116</c:v>
                </c:pt>
                <c:pt idx="730">
                  <c:v>117</c:v>
                </c:pt>
                <c:pt idx="731">
                  <c:v>117</c:v>
                </c:pt>
                <c:pt idx="732">
                  <c:v>117</c:v>
                </c:pt>
                <c:pt idx="733">
                  <c:v>117</c:v>
                </c:pt>
                <c:pt idx="734">
                  <c:v>117</c:v>
                </c:pt>
                <c:pt idx="735">
                  <c:v>118</c:v>
                </c:pt>
                <c:pt idx="736">
                  <c:v>118</c:v>
                </c:pt>
                <c:pt idx="737">
                  <c:v>118</c:v>
                </c:pt>
                <c:pt idx="738">
                  <c:v>118</c:v>
                </c:pt>
                <c:pt idx="739">
                  <c:v>118</c:v>
                </c:pt>
                <c:pt idx="740">
                  <c:v>118</c:v>
                </c:pt>
                <c:pt idx="741">
                  <c:v>119</c:v>
                </c:pt>
                <c:pt idx="742">
                  <c:v>119</c:v>
                </c:pt>
                <c:pt idx="743">
                  <c:v>119</c:v>
                </c:pt>
                <c:pt idx="744">
                  <c:v>119</c:v>
                </c:pt>
                <c:pt idx="745">
                  <c:v>119</c:v>
                </c:pt>
                <c:pt idx="746">
                  <c:v>119</c:v>
                </c:pt>
                <c:pt idx="747">
                  <c:v>119</c:v>
                </c:pt>
                <c:pt idx="748">
                  <c:v>119</c:v>
                </c:pt>
                <c:pt idx="749">
                  <c:v>120</c:v>
                </c:pt>
                <c:pt idx="750">
                  <c:v>120</c:v>
                </c:pt>
                <c:pt idx="751">
                  <c:v>120</c:v>
                </c:pt>
                <c:pt idx="752">
                  <c:v>120</c:v>
                </c:pt>
                <c:pt idx="753">
                  <c:v>120</c:v>
                </c:pt>
                <c:pt idx="754">
                  <c:v>120</c:v>
                </c:pt>
                <c:pt idx="755">
                  <c:v>120</c:v>
                </c:pt>
                <c:pt idx="756">
                  <c:v>121</c:v>
                </c:pt>
                <c:pt idx="757">
                  <c:v>121</c:v>
                </c:pt>
                <c:pt idx="758">
                  <c:v>121</c:v>
                </c:pt>
                <c:pt idx="759">
                  <c:v>121</c:v>
                </c:pt>
                <c:pt idx="760">
                  <c:v>121</c:v>
                </c:pt>
                <c:pt idx="761">
                  <c:v>121</c:v>
                </c:pt>
                <c:pt idx="762">
                  <c:v>122</c:v>
                </c:pt>
                <c:pt idx="763">
                  <c:v>122</c:v>
                </c:pt>
                <c:pt idx="764">
                  <c:v>122</c:v>
                </c:pt>
                <c:pt idx="765">
                  <c:v>122</c:v>
                </c:pt>
                <c:pt idx="766">
                  <c:v>122</c:v>
                </c:pt>
                <c:pt idx="767">
                  <c:v>122</c:v>
                </c:pt>
                <c:pt idx="768">
                  <c:v>122</c:v>
                </c:pt>
                <c:pt idx="769">
                  <c:v>123</c:v>
                </c:pt>
                <c:pt idx="770">
                  <c:v>123</c:v>
                </c:pt>
                <c:pt idx="771">
                  <c:v>123</c:v>
                </c:pt>
                <c:pt idx="772">
                  <c:v>123</c:v>
                </c:pt>
                <c:pt idx="773">
                  <c:v>123</c:v>
                </c:pt>
                <c:pt idx="774">
                  <c:v>123</c:v>
                </c:pt>
                <c:pt idx="775">
                  <c:v>123</c:v>
                </c:pt>
                <c:pt idx="776">
                  <c:v>124</c:v>
                </c:pt>
                <c:pt idx="777">
                  <c:v>124</c:v>
                </c:pt>
                <c:pt idx="778">
                  <c:v>124</c:v>
                </c:pt>
                <c:pt idx="779">
                  <c:v>124</c:v>
                </c:pt>
                <c:pt idx="780">
                  <c:v>124</c:v>
                </c:pt>
                <c:pt idx="781">
                  <c:v>124</c:v>
                </c:pt>
                <c:pt idx="782">
                  <c:v>125</c:v>
                </c:pt>
                <c:pt idx="783">
                  <c:v>125</c:v>
                </c:pt>
                <c:pt idx="784">
                  <c:v>125</c:v>
                </c:pt>
                <c:pt idx="785">
                  <c:v>125</c:v>
                </c:pt>
                <c:pt idx="786">
                  <c:v>125</c:v>
                </c:pt>
                <c:pt idx="787">
                  <c:v>125</c:v>
                </c:pt>
                <c:pt idx="788">
                  <c:v>125</c:v>
                </c:pt>
                <c:pt idx="789">
                  <c:v>126</c:v>
                </c:pt>
                <c:pt idx="790">
                  <c:v>126</c:v>
                </c:pt>
                <c:pt idx="791">
                  <c:v>126</c:v>
                </c:pt>
                <c:pt idx="792">
                  <c:v>126</c:v>
                </c:pt>
                <c:pt idx="793">
                  <c:v>127</c:v>
                </c:pt>
                <c:pt idx="794">
                  <c:v>127</c:v>
                </c:pt>
                <c:pt idx="795">
                  <c:v>127</c:v>
                </c:pt>
                <c:pt idx="796">
                  <c:v>127</c:v>
                </c:pt>
                <c:pt idx="797">
                  <c:v>127</c:v>
                </c:pt>
                <c:pt idx="798">
                  <c:v>127</c:v>
                </c:pt>
                <c:pt idx="799">
                  <c:v>128</c:v>
                </c:pt>
                <c:pt idx="800">
                  <c:v>128</c:v>
                </c:pt>
                <c:pt idx="801">
                  <c:v>128</c:v>
                </c:pt>
                <c:pt idx="802">
                  <c:v>128</c:v>
                </c:pt>
                <c:pt idx="803">
                  <c:v>128</c:v>
                </c:pt>
                <c:pt idx="804">
                  <c:v>128</c:v>
                </c:pt>
                <c:pt idx="805">
                  <c:v>129</c:v>
                </c:pt>
                <c:pt idx="806">
                  <c:v>129</c:v>
                </c:pt>
                <c:pt idx="807">
                  <c:v>129</c:v>
                </c:pt>
                <c:pt idx="808">
                  <c:v>129</c:v>
                </c:pt>
                <c:pt idx="809">
                  <c:v>129</c:v>
                </c:pt>
                <c:pt idx="810">
                  <c:v>129</c:v>
                </c:pt>
                <c:pt idx="811">
                  <c:v>130</c:v>
                </c:pt>
                <c:pt idx="812">
                  <c:v>130</c:v>
                </c:pt>
                <c:pt idx="813">
                  <c:v>130</c:v>
                </c:pt>
                <c:pt idx="814">
                  <c:v>130</c:v>
                </c:pt>
                <c:pt idx="815">
                  <c:v>130</c:v>
                </c:pt>
                <c:pt idx="816">
                  <c:v>130</c:v>
                </c:pt>
                <c:pt idx="817">
                  <c:v>130</c:v>
                </c:pt>
                <c:pt idx="818">
                  <c:v>130</c:v>
                </c:pt>
                <c:pt idx="819">
                  <c:v>131</c:v>
                </c:pt>
                <c:pt idx="820">
                  <c:v>131</c:v>
                </c:pt>
                <c:pt idx="821">
                  <c:v>131</c:v>
                </c:pt>
                <c:pt idx="822">
                  <c:v>131</c:v>
                </c:pt>
                <c:pt idx="823">
                  <c:v>131</c:v>
                </c:pt>
                <c:pt idx="824">
                  <c:v>131</c:v>
                </c:pt>
                <c:pt idx="825">
                  <c:v>132</c:v>
                </c:pt>
                <c:pt idx="826">
                  <c:v>132</c:v>
                </c:pt>
                <c:pt idx="827">
                  <c:v>132</c:v>
                </c:pt>
                <c:pt idx="828">
                  <c:v>132</c:v>
                </c:pt>
                <c:pt idx="829">
                  <c:v>132</c:v>
                </c:pt>
                <c:pt idx="830">
                  <c:v>132</c:v>
                </c:pt>
                <c:pt idx="831">
                  <c:v>132</c:v>
                </c:pt>
                <c:pt idx="832">
                  <c:v>133</c:v>
                </c:pt>
                <c:pt idx="833">
                  <c:v>133</c:v>
                </c:pt>
                <c:pt idx="834">
                  <c:v>133</c:v>
                </c:pt>
                <c:pt idx="835">
                  <c:v>133</c:v>
                </c:pt>
                <c:pt idx="836">
                  <c:v>133</c:v>
                </c:pt>
                <c:pt idx="837">
                  <c:v>133</c:v>
                </c:pt>
                <c:pt idx="838">
                  <c:v>133</c:v>
                </c:pt>
                <c:pt idx="839">
                  <c:v>133</c:v>
                </c:pt>
                <c:pt idx="840">
                  <c:v>134</c:v>
                </c:pt>
                <c:pt idx="841">
                  <c:v>134</c:v>
                </c:pt>
                <c:pt idx="842">
                  <c:v>134</c:v>
                </c:pt>
                <c:pt idx="843">
                  <c:v>134</c:v>
                </c:pt>
                <c:pt idx="844">
                  <c:v>134</c:v>
                </c:pt>
                <c:pt idx="845">
                  <c:v>134</c:v>
                </c:pt>
                <c:pt idx="846">
                  <c:v>134</c:v>
                </c:pt>
                <c:pt idx="847">
                  <c:v>134</c:v>
                </c:pt>
                <c:pt idx="848">
                  <c:v>135</c:v>
                </c:pt>
                <c:pt idx="849">
                  <c:v>135</c:v>
                </c:pt>
                <c:pt idx="850">
                  <c:v>135</c:v>
                </c:pt>
                <c:pt idx="851">
                  <c:v>135</c:v>
                </c:pt>
                <c:pt idx="852">
                  <c:v>135</c:v>
                </c:pt>
                <c:pt idx="853">
                  <c:v>135</c:v>
                </c:pt>
                <c:pt idx="854">
                  <c:v>135</c:v>
                </c:pt>
                <c:pt idx="855">
                  <c:v>135</c:v>
                </c:pt>
                <c:pt idx="856">
                  <c:v>136</c:v>
                </c:pt>
                <c:pt idx="857">
                  <c:v>136</c:v>
                </c:pt>
                <c:pt idx="858">
                  <c:v>136</c:v>
                </c:pt>
                <c:pt idx="859">
                  <c:v>136</c:v>
                </c:pt>
                <c:pt idx="860">
                  <c:v>136</c:v>
                </c:pt>
                <c:pt idx="861">
                  <c:v>136</c:v>
                </c:pt>
                <c:pt idx="862">
                  <c:v>136</c:v>
                </c:pt>
                <c:pt idx="863">
                  <c:v>136</c:v>
                </c:pt>
                <c:pt idx="864">
                  <c:v>137</c:v>
                </c:pt>
                <c:pt idx="865">
                  <c:v>137</c:v>
                </c:pt>
                <c:pt idx="866">
                  <c:v>137</c:v>
                </c:pt>
                <c:pt idx="867">
                  <c:v>137</c:v>
                </c:pt>
                <c:pt idx="868">
                  <c:v>137</c:v>
                </c:pt>
                <c:pt idx="869">
                  <c:v>137</c:v>
                </c:pt>
                <c:pt idx="870">
                  <c:v>137</c:v>
                </c:pt>
                <c:pt idx="871">
                  <c:v>137</c:v>
                </c:pt>
                <c:pt idx="872">
                  <c:v>138</c:v>
                </c:pt>
                <c:pt idx="873">
                  <c:v>138</c:v>
                </c:pt>
                <c:pt idx="874">
                  <c:v>138</c:v>
                </c:pt>
                <c:pt idx="875">
                  <c:v>138</c:v>
                </c:pt>
                <c:pt idx="876">
                  <c:v>138</c:v>
                </c:pt>
                <c:pt idx="877">
                  <c:v>138</c:v>
                </c:pt>
                <c:pt idx="878">
                  <c:v>139</c:v>
                </c:pt>
                <c:pt idx="879">
                  <c:v>139</c:v>
                </c:pt>
                <c:pt idx="880">
                  <c:v>139</c:v>
                </c:pt>
                <c:pt idx="881">
                  <c:v>139</c:v>
                </c:pt>
                <c:pt idx="882">
                  <c:v>139</c:v>
                </c:pt>
                <c:pt idx="883">
                  <c:v>139</c:v>
                </c:pt>
                <c:pt idx="884">
                  <c:v>140</c:v>
                </c:pt>
                <c:pt idx="885">
                  <c:v>140</c:v>
                </c:pt>
                <c:pt idx="886">
                  <c:v>140</c:v>
                </c:pt>
                <c:pt idx="887">
                  <c:v>140</c:v>
                </c:pt>
                <c:pt idx="888">
                  <c:v>140</c:v>
                </c:pt>
                <c:pt idx="889">
                  <c:v>140</c:v>
                </c:pt>
                <c:pt idx="890">
                  <c:v>140</c:v>
                </c:pt>
                <c:pt idx="891">
                  <c:v>141</c:v>
                </c:pt>
                <c:pt idx="892">
                  <c:v>141</c:v>
                </c:pt>
                <c:pt idx="893">
                  <c:v>141</c:v>
                </c:pt>
                <c:pt idx="894">
                  <c:v>141</c:v>
                </c:pt>
                <c:pt idx="895">
                  <c:v>141</c:v>
                </c:pt>
                <c:pt idx="896">
                  <c:v>141</c:v>
                </c:pt>
                <c:pt idx="897">
                  <c:v>142</c:v>
                </c:pt>
                <c:pt idx="898">
                  <c:v>142</c:v>
                </c:pt>
                <c:pt idx="899">
                  <c:v>142</c:v>
                </c:pt>
                <c:pt idx="900">
                  <c:v>142</c:v>
                </c:pt>
                <c:pt idx="901">
                  <c:v>142</c:v>
                </c:pt>
                <c:pt idx="902">
                  <c:v>142</c:v>
                </c:pt>
                <c:pt idx="903">
                  <c:v>142</c:v>
                </c:pt>
                <c:pt idx="904">
                  <c:v>143</c:v>
                </c:pt>
                <c:pt idx="905">
                  <c:v>143</c:v>
                </c:pt>
                <c:pt idx="906">
                  <c:v>143</c:v>
                </c:pt>
                <c:pt idx="907">
                  <c:v>143</c:v>
                </c:pt>
                <c:pt idx="908">
                  <c:v>143</c:v>
                </c:pt>
                <c:pt idx="909">
                  <c:v>143</c:v>
                </c:pt>
                <c:pt idx="910">
                  <c:v>144</c:v>
                </c:pt>
                <c:pt idx="911">
                  <c:v>144</c:v>
                </c:pt>
                <c:pt idx="912">
                  <c:v>144</c:v>
                </c:pt>
                <c:pt idx="913">
                  <c:v>144</c:v>
                </c:pt>
                <c:pt idx="914">
                  <c:v>144</c:v>
                </c:pt>
                <c:pt idx="915">
                  <c:v>144</c:v>
                </c:pt>
                <c:pt idx="916">
                  <c:v>144</c:v>
                </c:pt>
                <c:pt idx="917">
                  <c:v>144</c:v>
                </c:pt>
                <c:pt idx="918">
                  <c:v>145</c:v>
                </c:pt>
                <c:pt idx="919">
                  <c:v>145</c:v>
                </c:pt>
                <c:pt idx="920">
                  <c:v>145</c:v>
                </c:pt>
                <c:pt idx="921">
                  <c:v>145</c:v>
                </c:pt>
                <c:pt idx="922">
                  <c:v>145</c:v>
                </c:pt>
                <c:pt idx="923">
                  <c:v>145</c:v>
                </c:pt>
                <c:pt idx="924">
                  <c:v>145</c:v>
                </c:pt>
                <c:pt idx="925">
                  <c:v>146</c:v>
                </c:pt>
                <c:pt idx="926">
                  <c:v>146</c:v>
                </c:pt>
                <c:pt idx="927">
                  <c:v>146</c:v>
                </c:pt>
                <c:pt idx="928">
                  <c:v>146</c:v>
                </c:pt>
                <c:pt idx="929">
                  <c:v>146</c:v>
                </c:pt>
                <c:pt idx="930">
                  <c:v>146</c:v>
                </c:pt>
                <c:pt idx="931">
                  <c:v>146</c:v>
                </c:pt>
                <c:pt idx="932">
                  <c:v>147</c:v>
                </c:pt>
                <c:pt idx="933">
                  <c:v>147</c:v>
                </c:pt>
                <c:pt idx="934">
                  <c:v>147</c:v>
                </c:pt>
                <c:pt idx="935">
                  <c:v>147</c:v>
                </c:pt>
                <c:pt idx="936">
                  <c:v>147</c:v>
                </c:pt>
                <c:pt idx="937">
                  <c:v>147</c:v>
                </c:pt>
                <c:pt idx="938">
                  <c:v>148</c:v>
                </c:pt>
                <c:pt idx="939">
                  <c:v>148</c:v>
                </c:pt>
                <c:pt idx="940">
                  <c:v>148</c:v>
                </c:pt>
                <c:pt idx="941">
                  <c:v>148</c:v>
                </c:pt>
                <c:pt idx="942">
                  <c:v>148</c:v>
                </c:pt>
                <c:pt idx="943">
                  <c:v>149</c:v>
                </c:pt>
                <c:pt idx="944">
                  <c:v>149</c:v>
                </c:pt>
                <c:pt idx="945">
                  <c:v>149</c:v>
                </c:pt>
                <c:pt idx="946">
                  <c:v>149</c:v>
                </c:pt>
                <c:pt idx="947">
                  <c:v>149</c:v>
                </c:pt>
                <c:pt idx="948">
                  <c:v>149</c:v>
                </c:pt>
                <c:pt idx="949">
                  <c:v>149</c:v>
                </c:pt>
                <c:pt idx="950">
                  <c:v>150</c:v>
                </c:pt>
                <c:pt idx="951">
                  <c:v>150</c:v>
                </c:pt>
                <c:pt idx="952">
                  <c:v>150</c:v>
                </c:pt>
                <c:pt idx="953">
                  <c:v>150</c:v>
                </c:pt>
                <c:pt idx="954">
                  <c:v>150</c:v>
                </c:pt>
                <c:pt idx="955">
                  <c:v>150</c:v>
                </c:pt>
                <c:pt idx="956">
                  <c:v>151</c:v>
                </c:pt>
                <c:pt idx="957">
                  <c:v>151</c:v>
                </c:pt>
                <c:pt idx="958">
                  <c:v>151</c:v>
                </c:pt>
                <c:pt idx="959">
                  <c:v>151</c:v>
                </c:pt>
                <c:pt idx="960">
                  <c:v>151</c:v>
                </c:pt>
                <c:pt idx="961">
                  <c:v>151</c:v>
                </c:pt>
                <c:pt idx="962">
                  <c:v>152</c:v>
                </c:pt>
                <c:pt idx="963">
                  <c:v>152</c:v>
                </c:pt>
                <c:pt idx="964">
                  <c:v>152</c:v>
                </c:pt>
                <c:pt idx="965">
                  <c:v>152</c:v>
                </c:pt>
                <c:pt idx="966">
                  <c:v>152</c:v>
                </c:pt>
                <c:pt idx="967">
                  <c:v>152</c:v>
                </c:pt>
                <c:pt idx="968">
                  <c:v>153</c:v>
                </c:pt>
                <c:pt idx="969">
                  <c:v>153</c:v>
                </c:pt>
                <c:pt idx="970">
                  <c:v>153</c:v>
                </c:pt>
                <c:pt idx="971">
                  <c:v>153</c:v>
                </c:pt>
                <c:pt idx="972">
                  <c:v>153</c:v>
                </c:pt>
                <c:pt idx="973">
                  <c:v>153</c:v>
                </c:pt>
                <c:pt idx="974">
                  <c:v>154</c:v>
                </c:pt>
                <c:pt idx="975">
                  <c:v>154</c:v>
                </c:pt>
                <c:pt idx="976">
                  <c:v>154</c:v>
                </c:pt>
                <c:pt idx="977">
                  <c:v>154</c:v>
                </c:pt>
                <c:pt idx="978">
                  <c:v>155</c:v>
                </c:pt>
                <c:pt idx="979">
                  <c:v>155</c:v>
                </c:pt>
                <c:pt idx="980">
                  <c:v>155</c:v>
                </c:pt>
                <c:pt idx="981">
                  <c:v>155</c:v>
                </c:pt>
                <c:pt idx="982">
                  <c:v>155</c:v>
                </c:pt>
                <c:pt idx="983">
                  <c:v>155</c:v>
                </c:pt>
                <c:pt idx="984">
                  <c:v>155</c:v>
                </c:pt>
                <c:pt idx="985">
                  <c:v>156</c:v>
                </c:pt>
                <c:pt idx="986">
                  <c:v>156</c:v>
                </c:pt>
                <c:pt idx="987">
                  <c:v>156</c:v>
                </c:pt>
                <c:pt idx="988">
                  <c:v>156</c:v>
                </c:pt>
                <c:pt idx="989">
                  <c:v>157</c:v>
                </c:pt>
                <c:pt idx="990">
                  <c:v>157</c:v>
                </c:pt>
                <c:pt idx="991">
                  <c:v>157</c:v>
                </c:pt>
                <c:pt idx="992">
                  <c:v>157</c:v>
                </c:pt>
                <c:pt idx="993">
                  <c:v>157</c:v>
                </c:pt>
                <c:pt idx="994">
                  <c:v>157</c:v>
                </c:pt>
                <c:pt idx="995">
                  <c:v>157</c:v>
                </c:pt>
                <c:pt idx="996">
                  <c:v>158</c:v>
                </c:pt>
                <c:pt idx="997">
                  <c:v>158</c:v>
                </c:pt>
                <c:pt idx="998">
                  <c:v>158</c:v>
                </c:pt>
                <c:pt idx="999">
                  <c:v>158</c:v>
                </c:pt>
                <c:pt idx="1000">
                  <c:v>158</c:v>
                </c:pt>
                <c:pt idx="1001">
                  <c:v>158</c:v>
                </c:pt>
                <c:pt idx="1002">
                  <c:v>158</c:v>
                </c:pt>
                <c:pt idx="1003">
                  <c:v>159</c:v>
                </c:pt>
                <c:pt idx="1004">
                  <c:v>159</c:v>
                </c:pt>
                <c:pt idx="1005">
                  <c:v>159</c:v>
                </c:pt>
                <c:pt idx="1006">
                  <c:v>159</c:v>
                </c:pt>
                <c:pt idx="1007">
                  <c:v>159</c:v>
                </c:pt>
                <c:pt idx="1008">
                  <c:v>159</c:v>
                </c:pt>
                <c:pt idx="1009">
                  <c:v>160</c:v>
                </c:pt>
                <c:pt idx="1010">
                  <c:v>160</c:v>
                </c:pt>
                <c:pt idx="1011">
                  <c:v>160</c:v>
                </c:pt>
                <c:pt idx="1012">
                  <c:v>160</c:v>
                </c:pt>
                <c:pt idx="1013">
                  <c:v>160</c:v>
                </c:pt>
                <c:pt idx="1014">
                  <c:v>160</c:v>
                </c:pt>
                <c:pt idx="1015">
                  <c:v>160</c:v>
                </c:pt>
                <c:pt idx="1016">
                  <c:v>161</c:v>
                </c:pt>
                <c:pt idx="1017">
                  <c:v>161</c:v>
                </c:pt>
                <c:pt idx="1018">
                  <c:v>161</c:v>
                </c:pt>
                <c:pt idx="1019">
                  <c:v>161</c:v>
                </c:pt>
                <c:pt idx="1020">
                  <c:v>161</c:v>
                </c:pt>
                <c:pt idx="1021">
                  <c:v>161</c:v>
                </c:pt>
                <c:pt idx="1022">
                  <c:v>161</c:v>
                </c:pt>
                <c:pt idx="1023">
                  <c:v>162</c:v>
                </c:pt>
                <c:pt idx="1024">
                  <c:v>162</c:v>
                </c:pt>
                <c:pt idx="1025">
                  <c:v>162</c:v>
                </c:pt>
                <c:pt idx="1026">
                  <c:v>162</c:v>
                </c:pt>
                <c:pt idx="1027">
                  <c:v>162</c:v>
                </c:pt>
                <c:pt idx="1028">
                  <c:v>163</c:v>
                </c:pt>
                <c:pt idx="1029">
                  <c:v>163</c:v>
                </c:pt>
                <c:pt idx="1030">
                  <c:v>163</c:v>
                </c:pt>
                <c:pt idx="1031">
                  <c:v>163</c:v>
                </c:pt>
                <c:pt idx="1032">
                  <c:v>163</c:v>
                </c:pt>
                <c:pt idx="1033">
                  <c:v>163</c:v>
                </c:pt>
                <c:pt idx="1034">
                  <c:v>164</c:v>
                </c:pt>
                <c:pt idx="1035">
                  <c:v>164</c:v>
                </c:pt>
                <c:pt idx="1036">
                  <c:v>164</c:v>
                </c:pt>
                <c:pt idx="1037">
                  <c:v>164</c:v>
                </c:pt>
                <c:pt idx="1038">
                  <c:v>164</c:v>
                </c:pt>
                <c:pt idx="1039">
                  <c:v>164</c:v>
                </c:pt>
                <c:pt idx="1040">
                  <c:v>164</c:v>
                </c:pt>
                <c:pt idx="1041">
                  <c:v>164</c:v>
                </c:pt>
                <c:pt idx="1042">
                  <c:v>165</c:v>
                </c:pt>
                <c:pt idx="1043">
                  <c:v>165</c:v>
                </c:pt>
                <c:pt idx="1044">
                  <c:v>165</c:v>
                </c:pt>
                <c:pt idx="1045">
                  <c:v>165</c:v>
                </c:pt>
                <c:pt idx="1046">
                  <c:v>165</c:v>
                </c:pt>
                <c:pt idx="1047">
                  <c:v>165</c:v>
                </c:pt>
                <c:pt idx="1048">
                  <c:v>165</c:v>
                </c:pt>
                <c:pt idx="1049">
                  <c:v>165</c:v>
                </c:pt>
                <c:pt idx="1050">
                  <c:v>166</c:v>
                </c:pt>
                <c:pt idx="1051">
                  <c:v>166</c:v>
                </c:pt>
                <c:pt idx="1052">
                  <c:v>166</c:v>
                </c:pt>
                <c:pt idx="1053">
                  <c:v>166</c:v>
                </c:pt>
                <c:pt idx="1054">
                  <c:v>166</c:v>
                </c:pt>
                <c:pt idx="1055">
                  <c:v>166</c:v>
                </c:pt>
                <c:pt idx="1056">
                  <c:v>167</c:v>
                </c:pt>
                <c:pt idx="1057">
                  <c:v>167</c:v>
                </c:pt>
                <c:pt idx="1058">
                  <c:v>167</c:v>
                </c:pt>
                <c:pt idx="1059">
                  <c:v>167</c:v>
                </c:pt>
                <c:pt idx="1060">
                  <c:v>167</c:v>
                </c:pt>
                <c:pt idx="1061">
                  <c:v>167</c:v>
                </c:pt>
                <c:pt idx="1062">
                  <c:v>167</c:v>
                </c:pt>
                <c:pt idx="1063">
                  <c:v>167</c:v>
                </c:pt>
                <c:pt idx="1064">
                  <c:v>168</c:v>
                </c:pt>
                <c:pt idx="1065">
                  <c:v>168</c:v>
                </c:pt>
                <c:pt idx="1066">
                  <c:v>168</c:v>
                </c:pt>
                <c:pt idx="1067">
                  <c:v>168</c:v>
                </c:pt>
                <c:pt idx="1068">
                  <c:v>168</c:v>
                </c:pt>
                <c:pt idx="1069">
                  <c:v>168</c:v>
                </c:pt>
                <c:pt idx="1070">
                  <c:v>169</c:v>
                </c:pt>
                <c:pt idx="1071">
                  <c:v>169</c:v>
                </c:pt>
                <c:pt idx="1072">
                  <c:v>169</c:v>
                </c:pt>
                <c:pt idx="1073">
                  <c:v>169</c:v>
                </c:pt>
                <c:pt idx="1074">
                  <c:v>169</c:v>
                </c:pt>
                <c:pt idx="1075">
                  <c:v>169</c:v>
                </c:pt>
                <c:pt idx="1076">
                  <c:v>169</c:v>
                </c:pt>
                <c:pt idx="1077">
                  <c:v>170</c:v>
                </c:pt>
                <c:pt idx="1078">
                  <c:v>170</c:v>
                </c:pt>
                <c:pt idx="1079">
                  <c:v>170</c:v>
                </c:pt>
                <c:pt idx="1080">
                  <c:v>170</c:v>
                </c:pt>
                <c:pt idx="1081">
                  <c:v>170</c:v>
                </c:pt>
                <c:pt idx="1082">
                  <c:v>170</c:v>
                </c:pt>
                <c:pt idx="1083">
                  <c:v>171</c:v>
                </c:pt>
                <c:pt idx="1084">
                  <c:v>171</c:v>
                </c:pt>
                <c:pt idx="1085">
                  <c:v>171</c:v>
                </c:pt>
                <c:pt idx="1086">
                  <c:v>171</c:v>
                </c:pt>
                <c:pt idx="1087">
                  <c:v>171</c:v>
                </c:pt>
                <c:pt idx="1088">
                  <c:v>171</c:v>
                </c:pt>
                <c:pt idx="1089">
                  <c:v>171</c:v>
                </c:pt>
                <c:pt idx="1090">
                  <c:v>172</c:v>
                </c:pt>
                <c:pt idx="1091">
                  <c:v>172</c:v>
                </c:pt>
                <c:pt idx="1092">
                  <c:v>172</c:v>
                </c:pt>
                <c:pt idx="1093">
                  <c:v>172</c:v>
                </c:pt>
                <c:pt idx="1094">
                  <c:v>172</c:v>
                </c:pt>
                <c:pt idx="1095">
                  <c:v>172</c:v>
                </c:pt>
                <c:pt idx="1096">
                  <c:v>172</c:v>
                </c:pt>
                <c:pt idx="1097">
                  <c:v>173</c:v>
                </c:pt>
                <c:pt idx="1098">
                  <c:v>173</c:v>
                </c:pt>
                <c:pt idx="1099">
                  <c:v>173</c:v>
                </c:pt>
                <c:pt idx="1100">
                  <c:v>173</c:v>
                </c:pt>
                <c:pt idx="1101">
                  <c:v>173</c:v>
                </c:pt>
                <c:pt idx="1102">
                  <c:v>174</c:v>
                </c:pt>
                <c:pt idx="1103">
                  <c:v>174</c:v>
                </c:pt>
                <c:pt idx="1104">
                  <c:v>174</c:v>
                </c:pt>
                <c:pt idx="1105">
                  <c:v>174</c:v>
                </c:pt>
                <c:pt idx="1106">
                  <c:v>174</c:v>
                </c:pt>
                <c:pt idx="1107">
                  <c:v>174</c:v>
                </c:pt>
                <c:pt idx="1108">
                  <c:v>175</c:v>
                </c:pt>
                <c:pt idx="1109">
                  <c:v>175</c:v>
                </c:pt>
                <c:pt idx="1110">
                  <c:v>175</c:v>
                </c:pt>
                <c:pt idx="1111">
                  <c:v>175</c:v>
                </c:pt>
                <c:pt idx="1112">
                  <c:v>175</c:v>
                </c:pt>
                <c:pt idx="1113">
                  <c:v>175</c:v>
                </c:pt>
                <c:pt idx="1114">
                  <c:v>176</c:v>
                </c:pt>
                <c:pt idx="1115">
                  <c:v>176</c:v>
                </c:pt>
                <c:pt idx="1116">
                  <c:v>176</c:v>
                </c:pt>
                <c:pt idx="1117">
                  <c:v>176</c:v>
                </c:pt>
                <c:pt idx="1118">
                  <c:v>176</c:v>
                </c:pt>
                <c:pt idx="1119">
                  <c:v>176</c:v>
                </c:pt>
                <c:pt idx="1120">
                  <c:v>176</c:v>
                </c:pt>
                <c:pt idx="1121">
                  <c:v>176</c:v>
                </c:pt>
                <c:pt idx="1122">
                  <c:v>176</c:v>
                </c:pt>
                <c:pt idx="1123">
                  <c:v>177</c:v>
                </c:pt>
                <c:pt idx="1124">
                  <c:v>177</c:v>
                </c:pt>
                <c:pt idx="1125">
                  <c:v>177</c:v>
                </c:pt>
                <c:pt idx="1126">
                  <c:v>177</c:v>
                </c:pt>
                <c:pt idx="1127">
                  <c:v>177</c:v>
                </c:pt>
                <c:pt idx="1128">
                  <c:v>177</c:v>
                </c:pt>
                <c:pt idx="1129">
                  <c:v>177</c:v>
                </c:pt>
                <c:pt idx="1130">
                  <c:v>178</c:v>
                </c:pt>
                <c:pt idx="1131">
                  <c:v>178</c:v>
                </c:pt>
                <c:pt idx="1132">
                  <c:v>178</c:v>
                </c:pt>
                <c:pt idx="1133">
                  <c:v>178</c:v>
                </c:pt>
                <c:pt idx="1134">
                  <c:v>178</c:v>
                </c:pt>
                <c:pt idx="1135">
                  <c:v>178</c:v>
                </c:pt>
                <c:pt idx="1136">
                  <c:v>179</c:v>
                </c:pt>
                <c:pt idx="1137">
                  <c:v>179</c:v>
                </c:pt>
                <c:pt idx="1138">
                  <c:v>179</c:v>
                </c:pt>
                <c:pt idx="1139">
                  <c:v>179</c:v>
                </c:pt>
                <c:pt idx="1140">
                  <c:v>179</c:v>
                </c:pt>
                <c:pt idx="1141">
                  <c:v>179</c:v>
                </c:pt>
                <c:pt idx="1142">
                  <c:v>180</c:v>
                </c:pt>
                <c:pt idx="1143">
                  <c:v>180</c:v>
                </c:pt>
                <c:pt idx="1144">
                  <c:v>180</c:v>
                </c:pt>
                <c:pt idx="1145">
                  <c:v>180</c:v>
                </c:pt>
                <c:pt idx="1146">
                  <c:v>180</c:v>
                </c:pt>
                <c:pt idx="1147">
                  <c:v>180</c:v>
                </c:pt>
                <c:pt idx="1148">
                  <c:v>180</c:v>
                </c:pt>
                <c:pt idx="1149">
                  <c:v>180</c:v>
                </c:pt>
                <c:pt idx="1150">
                  <c:v>181</c:v>
                </c:pt>
                <c:pt idx="1151">
                  <c:v>181</c:v>
                </c:pt>
                <c:pt idx="1152">
                  <c:v>181</c:v>
                </c:pt>
                <c:pt idx="1153">
                  <c:v>181</c:v>
                </c:pt>
                <c:pt idx="1154">
                  <c:v>181</c:v>
                </c:pt>
                <c:pt idx="1155">
                  <c:v>181</c:v>
                </c:pt>
                <c:pt idx="1156">
                  <c:v>181</c:v>
                </c:pt>
                <c:pt idx="1157">
                  <c:v>182</c:v>
                </c:pt>
                <c:pt idx="1158">
                  <c:v>182</c:v>
                </c:pt>
                <c:pt idx="1159">
                  <c:v>182</c:v>
                </c:pt>
                <c:pt idx="1160">
                  <c:v>182</c:v>
                </c:pt>
                <c:pt idx="1161">
                  <c:v>182</c:v>
                </c:pt>
                <c:pt idx="1162">
                  <c:v>182</c:v>
                </c:pt>
                <c:pt idx="1163">
                  <c:v>183</c:v>
                </c:pt>
                <c:pt idx="1164">
                  <c:v>183</c:v>
                </c:pt>
                <c:pt idx="1165">
                  <c:v>183</c:v>
                </c:pt>
                <c:pt idx="1166">
                  <c:v>183</c:v>
                </c:pt>
                <c:pt idx="1167">
                  <c:v>183</c:v>
                </c:pt>
                <c:pt idx="1168">
                  <c:v>184</c:v>
                </c:pt>
                <c:pt idx="1169">
                  <c:v>184</c:v>
                </c:pt>
                <c:pt idx="1170">
                  <c:v>184</c:v>
                </c:pt>
                <c:pt idx="1171">
                  <c:v>184</c:v>
                </c:pt>
                <c:pt idx="1172">
                  <c:v>184</c:v>
                </c:pt>
                <c:pt idx="1173">
                  <c:v>184</c:v>
                </c:pt>
                <c:pt idx="1174">
                  <c:v>184</c:v>
                </c:pt>
                <c:pt idx="1175">
                  <c:v>184</c:v>
                </c:pt>
                <c:pt idx="1176">
                  <c:v>185</c:v>
                </c:pt>
                <c:pt idx="1177">
                  <c:v>185</c:v>
                </c:pt>
                <c:pt idx="1178">
                  <c:v>185</c:v>
                </c:pt>
                <c:pt idx="1179">
                  <c:v>185</c:v>
                </c:pt>
                <c:pt idx="1180">
                  <c:v>185</c:v>
                </c:pt>
                <c:pt idx="1181">
                  <c:v>185</c:v>
                </c:pt>
                <c:pt idx="1182">
                  <c:v>185</c:v>
                </c:pt>
                <c:pt idx="1183">
                  <c:v>186</c:v>
                </c:pt>
                <c:pt idx="1184">
                  <c:v>186</c:v>
                </c:pt>
                <c:pt idx="1185">
                  <c:v>186</c:v>
                </c:pt>
                <c:pt idx="1186">
                  <c:v>186</c:v>
                </c:pt>
                <c:pt idx="1187">
                  <c:v>186</c:v>
                </c:pt>
                <c:pt idx="1188">
                  <c:v>186</c:v>
                </c:pt>
                <c:pt idx="1189">
                  <c:v>186</c:v>
                </c:pt>
                <c:pt idx="1190">
                  <c:v>186</c:v>
                </c:pt>
                <c:pt idx="1191">
                  <c:v>187</c:v>
                </c:pt>
                <c:pt idx="1192">
                  <c:v>187</c:v>
                </c:pt>
                <c:pt idx="1193">
                  <c:v>187</c:v>
                </c:pt>
                <c:pt idx="1194">
                  <c:v>187</c:v>
                </c:pt>
                <c:pt idx="1195">
                  <c:v>187</c:v>
                </c:pt>
                <c:pt idx="1196">
                  <c:v>187</c:v>
                </c:pt>
                <c:pt idx="1197">
                  <c:v>187</c:v>
                </c:pt>
                <c:pt idx="1198">
                  <c:v>188</c:v>
                </c:pt>
                <c:pt idx="1199">
                  <c:v>188</c:v>
                </c:pt>
                <c:pt idx="1200">
                  <c:v>188</c:v>
                </c:pt>
                <c:pt idx="1201">
                  <c:v>188</c:v>
                </c:pt>
                <c:pt idx="1202">
                  <c:v>188</c:v>
                </c:pt>
                <c:pt idx="1203">
                  <c:v>188</c:v>
                </c:pt>
                <c:pt idx="1204">
                  <c:v>188</c:v>
                </c:pt>
                <c:pt idx="1205">
                  <c:v>189</c:v>
                </c:pt>
                <c:pt idx="1206">
                  <c:v>189</c:v>
                </c:pt>
                <c:pt idx="1207">
                  <c:v>189</c:v>
                </c:pt>
                <c:pt idx="1208">
                  <c:v>189</c:v>
                </c:pt>
                <c:pt idx="1209">
                  <c:v>189</c:v>
                </c:pt>
                <c:pt idx="1210">
                  <c:v>189</c:v>
                </c:pt>
                <c:pt idx="1211">
                  <c:v>189</c:v>
                </c:pt>
                <c:pt idx="1212">
                  <c:v>190</c:v>
                </c:pt>
                <c:pt idx="1213">
                  <c:v>190</c:v>
                </c:pt>
                <c:pt idx="1214">
                  <c:v>190</c:v>
                </c:pt>
                <c:pt idx="1215">
                  <c:v>190</c:v>
                </c:pt>
                <c:pt idx="1216">
                  <c:v>190</c:v>
                </c:pt>
                <c:pt idx="1217">
                  <c:v>190</c:v>
                </c:pt>
                <c:pt idx="1218">
                  <c:v>190</c:v>
                </c:pt>
                <c:pt idx="1219">
                  <c:v>191</c:v>
                </c:pt>
                <c:pt idx="1220">
                  <c:v>191</c:v>
                </c:pt>
                <c:pt idx="1221">
                  <c:v>191</c:v>
                </c:pt>
                <c:pt idx="1222">
                  <c:v>191</c:v>
                </c:pt>
                <c:pt idx="1223">
                  <c:v>191</c:v>
                </c:pt>
                <c:pt idx="1224">
                  <c:v>191</c:v>
                </c:pt>
                <c:pt idx="1225">
                  <c:v>192</c:v>
                </c:pt>
                <c:pt idx="1226">
                  <c:v>192</c:v>
                </c:pt>
                <c:pt idx="1227">
                  <c:v>192</c:v>
                </c:pt>
                <c:pt idx="1228">
                  <c:v>192</c:v>
                </c:pt>
                <c:pt idx="1229">
                  <c:v>192</c:v>
                </c:pt>
                <c:pt idx="1230">
                  <c:v>192</c:v>
                </c:pt>
                <c:pt idx="1231">
                  <c:v>192</c:v>
                </c:pt>
                <c:pt idx="1232">
                  <c:v>193</c:v>
                </c:pt>
                <c:pt idx="1233">
                  <c:v>193</c:v>
                </c:pt>
                <c:pt idx="1234">
                  <c:v>193</c:v>
                </c:pt>
                <c:pt idx="1235">
                  <c:v>193</c:v>
                </c:pt>
                <c:pt idx="1236">
                  <c:v>193</c:v>
                </c:pt>
                <c:pt idx="1237">
                  <c:v>193</c:v>
                </c:pt>
                <c:pt idx="1238">
                  <c:v>194</c:v>
                </c:pt>
                <c:pt idx="1239">
                  <c:v>194</c:v>
                </c:pt>
                <c:pt idx="1240">
                  <c:v>194</c:v>
                </c:pt>
                <c:pt idx="1241">
                  <c:v>194</c:v>
                </c:pt>
                <c:pt idx="1242">
                  <c:v>194</c:v>
                </c:pt>
                <c:pt idx="1243">
                  <c:v>194</c:v>
                </c:pt>
                <c:pt idx="1244">
                  <c:v>195</c:v>
                </c:pt>
                <c:pt idx="1245">
                  <c:v>195</c:v>
                </c:pt>
                <c:pt idx="1246">
                  <c:v>195</c:v>
                </c:pt>
                <c:pt idx="1247">
                  <c:v>195</c:v>
                </c:pt>
                <c:pt idx="1248">
                  <c:v>195</c:v>
                </c:pt>
                <c:pt idx="1249">
                  <c:v>195</c:v>
                </c:pt>
                <c:pt idx="1250">
                  <c:v>196</c:v>
                </c:pt>
                <c:pt idx="1251">
                  <c:v>196</c:v>
                </c:pt>
                <c:pt idx="1252">
                  <c:v>196</c:v>
                </c:pt>
                <c:pt idx="1253">
                  <c:v>196</c:v>
                </c:pt>
                <c:pt idx="1254">
                  <c:v>196</c:v>
                </c:pt>
                <c:pt idx="1255">
                  <c:v>196</c:v>
                </c:pt>
                <c:pt idx="1256">
                  <c:v>196</c:v>
                </c:pt>
                <c:pt idx="1257">
                  <c:v>197</c:v>
                </c:pt>
                <c:pt idx="1258">
                  <c:v>197</c:v>
                </c:pt>
                <c:pt idx="1259">
                  <c:v>197</c:v>
                </c:pt>
                <c:pt idx="1260">
                  <c:v>197</c:v>
                </c:pt>
                <c:pt idx="1261">
                  <c:v>197</c:v>
                </c:pt>
                <c:pt idx="1262">
                  <c:v>197</c:v>
                </c:pt>
                <c:pt idx="1263">
                  <c:v>197</c:v>
                </c:pt>
                <c:pt idx="1264">
                  <c:v>197</c:v>
                </c:pt>
                <c:pt idx="1265">
                  <c:v>198</c:v>
                </c:pt>
                <c:pt idx="1266">
                  <c:v>198</c:v>
                </c:pt>
                <c:pt idx="1267">
                  <c:v>198</c:v>
                </c:pt>
                <c:pt idx="1268">
                  <c:v>198</c:v>
                </c:pt>
                <c:pt idx="1269">
                  <c:v>198</c:v>
                </c:pt>
                <c:pt idx="1270">
                  <c:v>198</c:v>
                </c:pt>
                <c:pt idx="1271">
                  <c:v>198</c:v>
                </c:pt>
                <c:pt idx="1272">
                  <c:v>199</c:v>
                </c:pt>
                <c:pt idx="1273">
                  <c:v>199</c:v>
                </c:pt>
                <c:pt idx="1274">
                  <c:v>199</c:v>
                </c:pt>
                <c:pt idx="1275">
                  <c:v>199</c:v>
                </c:pt>
                <c:pt idx="1276">
                  <c:v>199</c:v>
                </c:pt>
                <c:pt idx="1277">
                  <c:v>199</c:v>
                </c:pt>
                <c:pt idx="1278">
                  <c:v>200</c:v>
                </c:pt>
                <c:pt idx="1279">
                  <c:v>200</c:v>
                </c:pt>
                <c:pt idx="1280">
                  <c:v>200</c:v>
                </c:pt>
                <c:pt idx="1281">
                  <c:v>200</c:v>
                </c:pt>
                <c:pt idx="1282">
                  <c:v>201</c:v>
                </c:pt>
                <c:pt idx="1283">
                  <c:v>201</c:v>
                </c:pt>
                <c:pt idx="1284">
                  <c:v>201</c:v>
                </c:pt>
                <c:pt idx="1285">
                  <c:v>201</c:v>
                </c:pt>
                <c:pt idx="1286">
                  <c:v>201</c:v>
                </c:pt>
                <c:pt idx="1287">
                  <c:v>201</c:v>
                </c:pt>
                <c:pt idx="1288">
                  <c:v>201</c:v>
                </c:pt>
                <c:pt idx="1289">
                  <c:v>202</c:v>
                </c:pt>
                <c:pt idx="1290">
                  <c:v>202</c:v>
                </c:pt>
                <c:pt idx="1291">
                  <c:v>202</c:v>
                </c:pt>
                <c:pt idx="1292">
                  <c:v>202</c:v>
                </c:pt>
                <c:pt idx="1293">
                  <c:v>202</c:v>
                </c:pt>
                <c:pt idx="1294">
                  <c:v>202</c:v>
                </c:pt>
                <c:pt idx="1295">
                  <c:v>203</c:v>
                </c:pt>
                <c:pt idx="1296">
                  <c:v>203</c:v>
                </c:pt>
                <c:pt idx="1297">
                  <c:v>203</c:v>
                </c:pt>
                <c:pt idx="1298">
                  <c:v>203</c:v>
                </c:pt>
                <c:pt idx="1299">
                  <c:v>203</c:v>
                </c:pt>
                <c:pt idx="1300">
                  <c:v>203</c:v>
                </c:pt>
                <c:pt idx="1301">
                  <c:v>203</c:v>
                </c:pt>
                <c:pt idx="1302">
                  <c:v>204</c:v>
                </c:pt>
                <c:pt idx="1303">
                  <c:v>204</c:v>
                </c:pt>
                <c:pt idx="1304">
                  <c:v>204</c:v>
                </c:pt>
                <c:pt idx="1305">
                  <c:v>204</c:v>
                </c:pt>
                <c:pt idx="1306">
                  <c:v>204</c:v>
                </c:pt>
                <c:pt idx="1307">
                  <c:v>204</c:v>
                </c:pt>
                <c:pt idx="1308">
                  <c:v>204</c:v>
                </c:pt>
                <c:pt idx="1309">
                  <c:v>205</c:v>
                </c:pt>
                <c:pt idx="1310">
                  <c:v>205</c:v>
                </c:pt>
                <c:pt idx="1311">
                  <c:v>205</c:v>
                </c:pt>
                <c:pt idx="1312">
                  <c:v>205</c:v>
                </c:pt>
                <c:pt idx="1313">
                  <c:v>205</c:v>
                </c:pt>
                <c:pt idx="1314">
                  <c:v>205</c:v>
                </c:pt>
                <c:pt idx="1315">
                  <c:v>205</c:v>
                </c:pt>
                <c:pt idx="1316">
                  <c:v>206</c:v>
                </c:pt>
                <c:pt idx="1317">
                  <c:v>206</c:v>
                </c:pt>
                <c:pt idx="1318">
                  <c:v>206</c:v>
                </c:pt>
                <c:pt idx="1319">
                  <c:v>206</c:v>
                </c:pt>
                <c:pt idx="1320">
                  <c:v>206</c:v>
                </c:pt>
                <c:pt idx="1321">
                  <c:v>206</c:v>
                </c:pt>
                <c:pt idx="1322">
                  <c:v>206</c:v>
                </c:pt>
                <c:pt idx="1323">
                  <c:v>207</c:v>
                </c:pt>
                <c:pt idx="1324">
                  <c:v>207</c:v>
                </c:pt>
                <c:pt idx="1325">
                  <c:v>207</c:v>
                </c:pt>
                <c:pt idx="1326">
                  <c:v>207</c:v>
                </c:pt>
                <c:pt idx="1327">
                  <c:v>207</c:v>
                </c:pt>
                <c:pt idx="1328">
                  <c:v>207</c:v>
                </c:pt>
                <c:pt idx="1329">
                  <c:v>207</c:v>
                </c:pt>
                <c:pt idx="1330">
                  <c:v>208</c:v>
                </c:pt>
                <c:pt idx="1331">
                  <c:v>208</c:v>
                </c:pt>
                <c:pt idx="1332">
                  <c:v>208</c:v>
                </c:pt>
                <c:pt idx="1333">
                  <c:v>208</c:v>
                </c:pt>
                <c:pt idx="1334">
                  <c:v>208</c:v>
                </c:pt>
                <c:pt idx="1335">
                  <c:v>208</c:v>
                </c:pt>
                <c:pt idx="1336">
                  <c:v>208</c:v>
                </c:pt>
                <c:pt idx="1337">
                  <c:v>208</c:v>
                </c:pt>
                <c:pt idx="1338">
                  <c:v>208</c:v>
                </c:pt>
                <c:pt idx="1339">
                  <c:v>209</c:v>
                </c:pt>
                <c:pt idx="1340">
                  <c:v>209</c:v>
                </c:pt>
                <c:pt idx="1341">
                  <c:v>209</c:v>
                </c:pt>
                <c:pt idx="1342">
                  <c:v>209</c:v>
                </c:pt>
                <c:pt idx="1343">
                  <c:v>209</c:v>
                </c:pt>
                <c:pt idx="1344">
                  <c:v>209</c:v>
                </c:pt>
                <c:pt idx="1345">
                  <c:v>209</c:v>
                </c:pt>
                <c:pt idx="1346">
                  <c:v>210</c:v>
                </c:pt>
                <c:pt idx="1347">
                  <c:v>210</c:v>
                </c:pt>
                <c:pt idx="1348">
                  <c:v>210</c:v>
                </c:pt>
                <c:pt idx="1349">
                  <c:v>210</c:v>
                </c:pt>
                <c:pt idx="1350">
                  <c:v>210</c:v>
                </c:pt>
                <c:pt idx="1351">
                  <c:v>210</c:v>
                </c:pt>
                <c:pt idx="1352">
                  <c:v>211</c:v>
                </c:pt>
                <c:pt idx="1353">
                  <c:v>211</c:v>
                </c:pt>
                <c:pt idx="1354">
                  <c:v>211</c:v>
                </c:pt>
                <c:pt idx="1355">
                  <c:v>211</c:v>
                </c:pt>
                <c:pt idx="1356">
                  <c:v>211</c:v>
                </c:pt>
                <c:pt idx="1357">
                  <c:v>211</c:v>
                </c:pt>
                <c:pt idx="1358">
                  <c:v>212</c:v>
                </c:pt>
                <c:pt idx="1359">
                  <c:v>212</c:v>
                </c:pt>
                <c:pt idx="1360">
                  <c:v>212</c:v>
                </c:pt>
                <c:pt idx="1361">
                  <c:v>212</c:v>
                </c:pt>
                <c:pt idx="1362">
                  <c:v>212</c:v>
                </c:pt>
                <c:pt idx="1363">
                  <c:v>212</c:v>
                </c:pt>
                <c:pt idx="1364">
                  <c:v>213</c:v>
                </c:pt>
                <c:pt idx="1365">
                  <c:v>213</c:v>
                </c:pt>
                <c:pt idx="1366">
                  <c:v>213</c:v>
                </c:pt>
                <c:pt idx="1367">
                  <c:v>213</c:v>
                </c:pt>
                <c:pt idx="1368">
                  <c:v>213</c:v>
                </c:pt>
                <c:pt idx="1369">
                  <c:v>213</c:v>
                </c:pt>
                <c:pt idx="1370">
                  <c:v>214</c:v>
                </c:pt>
                <c:pt idx="1371">
                  <c:v>214</c:v>
                </c:pt>
                <c:pt idx="1372">
                  <c:v>214</c:v>
                </c:pt>
                <c:pt idx="1373">
                  <c:v>214</c:v>
                </c:pt>
                <c:pt idx="1374">
                  <c:v>214</c:v>
                </c:pt>
                <c:pt idx="1375">
                  <c:v>214</c:v>
                </c:pt>
                <c:pt idx="1376">
                  <c:v>215</c:v>
                </c:pt>
                <c:pt idx="1377">
                  <c:v>215</c:v>
                </c:pt>
                <c:pt idx="1378">
                  <c:v>215</c:v>
                </c:pt>
                <c:pt idx="1379">
                  <c:v>215</c:v>
                </c:pt>
                <c:pt idx="1380">
                  <c:v>215</c:v>
                </c:pt>
                <c:pt idx="1381">
                  <c:v>215</c:v>
                </c:pt>
                <c:pt idx="1382">
                  <c:v>216</c:v>
                </c:pt>
                <c:pt idx="1383">
                  <c:v>216</c:v>
                </c:pt>
                <c:pt idx="1384">
                  <c:v>216</c:v>
                </c:pt>
                <c:pt idx="1385">
                  <c:v>216</c:v>
                </c:pt>
                <c:pt idx="1386">
                  <c:v>216</c:v>
                </c:pt>
                <c:pt idx="1387">
                  <c:v>216</c:v>
                </c:pt>
                <c:pt idx="1388">
                  <c:v>217</c:v>
                </c:pt>
                <c:pt idx="1389">
                  <c:v>217</c:v>
                </c:pt>
                <c:pt idx="1390">
                  <c:v>217</c:v>
                </c:pt>
                <c:pt idx="1391">
                  <c:v>217</c:v>
                </c:pt>
                <c:pt idx="1392">
                  <c:v>217</c:v>
                </c:pt>
                <c:pt idx="1393">
                  <c:v>217</c:v>
                </c:pt>
                <c:pt idx="1394">
                  <c:v>217</c:v>
                </c:pt>
                <c:pt idx="1395">
                  <c:v>217</c:v>
                </c:pt>
                <c:pt idx="1396">
                  <c:v>218</c:v>
                </c:pt>
                <c:pt idx="1397">
                  <c:v>218</c:v>
                </c:pt>
                <c:pt idx="1398">
                  <c:v>218</c:v>
                </c:pt>
                <c:pt idx="1399">
                  <c:v>218</c:v>
                </c:pt>
                <c:pt idx="1400">
                  <c:v>218</c:v>
                </c:pt>
                <c:pt idx="1401">
                  <c:v>218</c:v>
                </c:pt>
                <c:pt idx="1402">
                  <c:v>218</c:v>
                </c:pt>
                <c:pt idx="1403">
                  <c:v>219</c:v>
                </c:pt>
                <c:pt idx="1404">
                  <c:v>219</c:v>
                </c:pt>
                <c:pt idx="1405">
                  <c:v>219</c:v>
                </c:pt>
                <c:pt idx="1406">
                  <c:v>219</c:v>
                </c:pt>
                <c:pt idx="1407">
                  <c:v>219</c:v>
                </c:pt>
                <c:pt idx="1408">
                  <c:v>219</c:v>
                </c:pt>
                <c:pt idx="1409">
                  <c:v>219</c:v>
                </c:pt>
                <c:pt idx="1410">
                  <c:v>219</c:v>
                </c:pt>
                <c:pt idx="1411">
                  <c:v>220</c:v>
                </c:pt>
                <c:pt idx="1412">
                  <c:v>220</c:v>
                </c:pt>
                <c:pt idx="1413">
                  <c:v>220</c:v>
                </c:pt>
                <c:pt idx="1414">
                  <c:v>220</c:v>
                </c:pt>
                <c:pt idx="1415">
                  <c:v>220</c:v>
                </c:pt>
                <c:pt idx="1416">
                  <c:v>220</c:v>
                </c:pt>
                <c:pt idx="1417">
                  <c:v>220</c:v>
                </c:pt>
                <c:pt idx="1418">
                  <c:v>221</c:v>
                </c:pt>
                <c:pt idx="1419">
                  <c:v>221</c:v>
                </c:pt>
                <c:pt idx="1420">
                  <c:v>221</c:v>
                </c:pt>
                <c:pt idx="1421">
                  <c:v>221</c:v>
                </c:pt>
                <c:pt idx="1422">
                  <c:v>221</c:v>
                </c:pt>
                <c:pt idx="1423">
                  <c:v>221</c:v>
                </c:pt>
                <c:pt idx="1424">
                  <c:v>221</c:v>
                </c:pt>
                <c:pt idx="1425">
                  <c:v>222</c:v>
                </c:pt>
                <c:pt idx="1426">
                  <c:v>222</c:v>
                </c:pt>
                <c:pt idx="1427">
                  <c:v>222</c:v>
                </c:pt>
                <c:pt idx="1428">
                  <c:v>222</c:v>
                </c:pt>
                <c:pt idx="1429">
                  <c:v>222</c:v>
                </c:pt>
                <c:pt idx="1430">
                  <c:v>222</c:v>
                </c:pt>
                <c:pt idx="1431">
                  <c:v>222</c:v>
                </c:pt>
                <c:pt idx="1432">
                  <c:v>222</c:v>
                </c:pt>
                <c:pt idx="1433">
                  <c:v>223</c:v>
                </c:pt>
                <c:pt idx="1434">
                  <c:v>223</c:v>
                </c:pt>
                <c:pt idx="1435">
                  <c:v>223</c:v>
                </c:pt>
                <c:pt idx="1436">
                  <c:v>223</c:v>
                </c:pt>
                <c:pt idx="1437">
                  <c:v>223</c:v>
                </c:pt>
                <c:pt idx="1438">
                  <c:v>223</c:v>
                </c:pt>
                <c:pt idx="1439">
                  <c:v>223</c:v>
                </c:pt>
                <c:pt idx="1440">
                  <c:v>223</c:v>
                </c:pt>
                <c:pt idx="1441">
                  <c:v>224</c:v>
                </c:pt>
                <c:pt idx="1442">
                  <c:v>224</c:v>
                </c:pt>
                <c:pt idx="1443">
                  <c:v>224</c:v>
                </c:pt>
                <c:pt idx="1444">
                  <c:v>224</c:v>
                </c:pt>
                <c:pt idx="1445">
                  <c:v>224</c:v>
                </c:pt>
                <c:pt idx="1446">
                  <c:v>224</c:v>
                </c:pt>
                <c:pt idx="1447">
                  <c:v>224</c:v>
                </c:pt>
                <c:pt idx="1448">
                  <c:v>225</c:v>
                </c:pt>
                <c:pt idx="1449">
                  <c:v>225</c:v>
                </c:pt>
                <c:pt idx="1450">
                  <c:v>225</c:v>
                </c:pt>
                <c:pt idx="1451">
                  <c:v>225</c:v>
                </c:pt>
                <c:pt idx="1452">
                  <c:v>225</c:v>
                </c:pt>
                <c:pt idx="1453">
                  <c:v>225</c:v>
                </c:pt>
                <c:pt idx="1454">
                  <c:v>225</c:v>
                </c:pt>
                <c:pt idx="1455">
                  <c:v>226</c:v>
                </c:pt>
                <c:pt idx="1456">
                  <c:v>226</c:v>
                </c:pt>
                <c:pt idx="1457">
                  <c:v>226</c:v>
                </c:pt>
                <c:pt idx="1458">
                  <c:v>226</c:v>
                </c:pt>
                <c:pt idx="1459">
                  <c:v>226</c:v>
                </c:pt>
                <c:pt idx="1460">
                  <c:v>226</c:v>
                </c:pt>
                <c:pt idx="1461">
                  <c:v>226</c:v>
                </c:pt>
                <c:pt idx="1462">
                  <c:v>227</c:v>
                </c:pt>
                <c:pt idx="1463">
                  <c:v>227</c:v>
                </c:pt>
                <c:pt idx="1464">
                  <c:v>227</c:v>
                </c:pt>
                <c:pt idx="1465">
                  <c:v>227</c:v>
                </c:pt>
                <c:pt idx="1466">
                  <c:v>227</c:v>
                </c:pt>
                <c:pt idx="1467">
                  <c:v>227</c:v>
                </c:pt>
                <c:pt idx="1468">
                  <c:v>227</c:v>
                </c:pt>
                <c:pt idx="1469">
                  <c:v>227</c:v>
                </c:pt>
                <c:pt idx="1470">
                  <c:v>228</c:v>
                </c:pt>
                <c:pt idx="1471">
                  <c:v>228</c:v>
                </c:pt>
                <c:pt idx="1472">
                  <c:v>228</c:v>
                </c:pt>
                <c:pt idx="1473">
                  <c:v>228</c:v>
                </c:pt>
                <c:pt idx="1474">
                  <c:v>228</c:v>
                </c:pt>
                <c:pt idx="1475">
                  <c:v>228</c:v>
                </c:pt>
                <c:pt idx="1476">
                  <c:v>228</c:v>
                </c:pt>
                <c:pt idx="1477">
                  <c:v>229</c:v>
                </c:pt>
                <c:pt idx="1478">
                  <c:v>229</c:v>
                </c:pt>
                <c:pt idx="1479">
                  <c:v>229</c:v>
                </c:pt>
                <c:pt idx="1480">
                  <c:v>229</c:v>
                </c:pt>
                <c:pt idx="1481">
                  <c:v>229</c:v>
                </c:pt>
                <c:pt idx="1482">
                  <c:v>229</c:v>
                </c:pt>
                <c:pt idx="1483">
                  <c:v>229</c:v>
                </c:pt>
                <c:pt idx="1484">
                  <c:v>230</c:v>
                </c:pt>
                <c:pt idx="1485">
                  <c:v>230</c:v>
                </c:pt>
                <c:pt idx="1486">
                  <c:v>230</c:v>
                </c:pt>
                <c:pt idx="1487">
                  <c:v>230</c:v>
                </c:pt>
                <c:pt idx="1488">
                  <c:v>230</c:v>
                </c:pt>
                <c:pt idx="1489">
                  <c:v>230</c:v>
                </c:pt>
                <c:pt idx="1490">
                  <c:v>230</c:v>
                </c:pt>
                <c:pt idx="1491">
                  <c:v>231</c:v>
                </c:pt>
                <c:pt idx="1492">
                  <c:v>231</c:v>
                </c:pt>
                <c:pt idx="1493">
                  <c:v>231</c:v>
                </c:pt>
                <c:pt idx="1494">
                  <c:v>231</c:v>
                </c:pt>
                <c:pt idx="1495">
                  <c:v>231</c:v>
                </c:pt>
                <c:pt idx="1496">
                  <c:v>231</c:v>
                </c:pt>
                <c:pt idx="1497">
                  <c:v>232</c:v>
                </c:pt>
                <c:pt idx="1498">
                  <c:v>232</c:v>
                </c:pt>
                <c:pt idx="1499">
                  <c:v>232</c:v>
                </c:pt>
                <c:pt idx="1500">
                  <c:v>232</c:v>
                </c:pt>
                <c:pt idx="1501">
                  <c:v>232</c:v>
                </c:pt>
                <c:pt idx="1502">
                  <c:v>232</c:v>
                </c:pt>
                <c:pt idx="1503">
                  <c:v>232</c:v>
                </c:pt>
                <c:pt idx="1504">
                  <c:v>233</c:v>
                </c:pt>
                <c:pt idx="1505">
                  <c:v>233</c:v>
                </c:pt>
                <c:pt idx="1506">
                  <c:v>233</c:v>
                </c:pt>
                <c:pt idx="1507">
                  <c:v>233</c:v>
                </c:pt>
                <c:pt idx="1508">
                  <c:v>233</c:v>
                </c:pt>
                <c:pt idx="1509">
                  <c:v>233</c:v>
                </c:pt>
                <c:pt idx="1510">
                  <c:v>234</c:v>
                </c:pt>
                <c:pt idx="1511">
                  <c:v>234</c:v>
                </c:pt>
                <c:pt idx="1512">
                  <c:v>234</c:v>
                </c:pt>
                <c:pt idx="1513">
                  <c:v>234</c:v>
                </c:pt>
                <c:pt idx="1514">
                  <c:v>234</c:v>
                </c:pt>
                <c:pt idx="1515">
                  <c:v>234</c:v>
                </c:pt>
                <c:pt idx="1516">
                  <c:v>234</c:v>
                </c:pt>
                <c:pt idx="1517">
                  <c:v>235</c:v>
                </c:pt>
                <c:pt idx="1518">
                  <c:v>235</c:v>
                </c:pt>
                <c:pt idx="1519">
                  <c:v>235</c:v>
                </c:pt>
                <c:pt idx="1520">
                  <c:v>235</c:v>
                </c:pt>
                <c:pt idx="1521">
                  <c:v>235</c:v>
                </c:pt>
                <c:pt idx="1522">
                  <c:v>235</c:v>
                </c:pt>
                <c:pt idx="1523">
                  <c:v>236</c:v>
                </c:pt>
                <c:pt idx="1524">
                  <c:v>236</c:v>
                </c:pt>
                <c:pt idx="1525">
                  <c:v>236</c:v>
                </c:pt>
                <c:pt idx="1526">
                  <c:v>236</c:v>
                </c:pt>
                <c:pt idx="1527">
                  <c:v>236</c:v>
                </c:pt>
                <c:pt idx="1528">
                  <c:v>236</c:v>
                </c:pt>
                <c:pt idx="1529">
                  <c:v>236</c:v>
                </c:pt>
                <c:pt idx="1530">
                  <c:v>237</c:v>
                </c:pt>
                <c:pt idx="1531">
                  <c:v>237</c:v>
                </c:pt>
                <c:pt idx="1532">
                  <c:v>237</c:v>
                </c:pt>
                <c:pt idx="1533">
                  <c:v>237</c:v>
                </c:pt>
                <c:pt idx="1534">
                  <c:v>237</c:v>
                </c:pt>
                <c:pt idx="1535">
                  <c:v>238</c:v>
                </c:pt>
                <c:pt idx="1536">
                  <c:v>238</c:v>
                </c:pt>
                <c:pt idx="1537">
                  <c:v>238</c:v>
                </c:pt>
                <c:pt idx="1538">
                  <c:v>238</c:v>
                </c:pt>
                <c:pt idx="1539">
                  <c:v>238</c:v>
                </c:pt>
                <c:pt idx="1540">
                  <c:v>238</c:v>
                </c:pt>
                <c:pt idx="1541">
                  <c:v>239</c:v>
                </c:pt>
                <c:pt idx="1542">
                  <c:v>239</c:v>
                </c:pt>
                <c:pt idx="1543">
                  <c:v>239</c:v>
                </c:pt>
                <c:pt idx="1544">
                  <c:v>239</c:v>
                </c:pt>
                <c:pt idx="1545">
                  <c:v>239</c:v>
                </c:pt>
                <c:pt idx="1546">
                  <c:v>239</c:v>
                </c:pt>
                <c:pt idx="1547">
                  <c:v>239</c:v>
                </c:pt>
                <c:pt idx="1548">
                  <c:v>240</c:v>
                </c:pt>
                <c:pt idx="1549">
                  <c:v>240</c:v>
                </c:pt>
                <c:pt idx="1550">
                  <c:v>240</c:v>
                </c:pt>
                <c:pt idx="1551">
                  <c:v>240</c:v>
                </c:pt>
                <c:pt idx="1552">
                  <c:v>241</c:v>
                </c:pt>
                <c:pt idx="1553">
                  <c:v>241</c:v>
                </c:pt>
                <c:pt idx="1554">
                  <c:v>241</c:v>
                </c:pt>
                <c:pt idx="1555">
                  <c:v>241</c:v>
                </c:pt>
                <c:pt idx="1556">
                  <c:v>241</c:v>
                </c:pt>
                <c:pt idx="1557">
                  <c:v>241</c:v>
                </c:pt>
                <c:pt idx="1558">
                  <c:v>241</c:v>
                </c:pt>
                <c:pt idx="1559">
                  <c:v>241</c:v>
                </c:pt>
                <c:pt idx="1560">
                  <c:v>242</c:v>
                </c:pt>
                <c:pt idx="1561">
                  <c:v>242</c:v>
                </c:pt>
                <c:pt idx="1562">
                  <c:v>242</c:v>
                </c:pt>
                <c:pt idx="1563">
                  <c:v>242</c:v>
                </c:pt>
                <c:pt idx="1564">
                  <c:v>242</c:v>
                </c:pt>
                <c:pt idx="1565">
                  <c:v>242</c:v>
                </c:pt>
                <c:pt idx="1566">
                  <c:v>242</c:v>
                </c:pt>
                <c:pt idx="1567">
                  <c:v>242</c:v>
                </c:pt>
                <c:pt idx="1568">
                  <c:v>243</c:v>
                </c:pt>
                <c:pt idx="1569">
                  <c:v>243</c:v>
                </c:pt>
                <c:pt idx="1570">
                  <c:v>243</c:v>
                </c:pt>
                <c:pt idx="1571">
                  <c:v>243</c:v>
                </c:pt>
                <c:pt idx="1572">
                  <c:v>243</c:v>
                </c:pt>
                <c:pt idx="1573">
                  <c:v>243</c:v>
                </c:pt>
                <c:pt idx="1574">
                  <c:v>244</c:v>
                </c:pt>
                <c:pt idx="1575">
                  <c:v>244</c:v>
                </c:pt>
                <c:pt idx="1576">
                  <c:v>244</c:v>
                </c:pt>
                <c:pt idx="1577">
                  <c:v>244</c:v>
                </c:pt>
                <c:pt idx="1578">
                  <c:v>244</c:v>
                </c:pt>
                <c:pt idx="1579">
                  <c:v>244</c:v>
                </c:pt>
                <c:pt idx="1580">
                  <c:v>244</c:v>
                </c:pt>
                <c:pt idx="1581">
                  <c:v>245</c:v>
                </c:pt>
                <c:pt idx="1582">
                  <c:v>245</c:v>
                </c:pt>
                <c:pt idx="1583">
                  <c:v>245</c:v>
                </c:pt>
                <c:pt idx="1584">
                  <c:v>245</c:v>
                </c:pt>
                <c:pt idx="1585">
                  <c:v>245</c:v>
                </c:pt>
                <c:pt idx="1586">
                  <c:v>245</c:v>
                </c:pt>
                <c:pt idx="1587">
                  <c:v>245</c:v>
                </c:pt>
                <c:pt idx="1588">
                  <c:v>246</c:v>
                </c:pt>
                <c:pt idx="1589">
                  <c:v>246</c:v>
                </c:pt>
                <c:pt idx="1590">
                  <c:v>246</c:v>
                </c:pt>
                <c:pt idx="1591">
                  <c:v>246</c:v>
                </c:pt>
                <c:pt idx="1592">
                  <c:v>246</c:v>
                </c:pt>
                <c:pt idx="1593">
                  <c:v>246</c:v>
                </c:pt>
                <c:pt idx="1594">
                  <c:v>246</c:v>
                </c:pt>
                <c:pt idx="1595">
                  <c:v>247</c:v>
                </c:pt>
                <c:pt idx="1596">
                  <c:v>247</c:v>
                </c:pt>
                <c:pt idx="1597">
                  <c:v>247</c:v>
                </c:pt>
                <c:pt idx="1598">
                  <c:v>247</c:v>
                </c:pt>
                <c:pt idx="1599">
                  <c:v>247</c:v>
                </c:pt>
                <c:pt idx="1600">
                  <c:v>247</c:v>
                </c:pt>
                <c:pt idx="1601">
                  <c:v>247</c:v>
                </c:pt>
                <c:pt idx="1602">
                  <c:v>248</c:v>
                </c:pt>
                <c:pt idx="1603">
                  <c:v>248</c:v>
                </c:pt>
                <c:pt idx="1604">
                  <c:v>248</c:v>
                </c:pt>
                <c:pt idx="1605">
                  <c:v>248</c:v>
                </c:pt>
                <c:pt idx="1606">
                  <c:v>249</c:v>
                </c:pt>
                <c:pt idx="1607">
                  <c:v>249</c:v>
                </c:pt>
                <c:pt idx="1608">
                  <c:v>249</c:v>
                </c:pt>
                <c:pt idx="1609">
                  <c:v>249</c:v>
                </c:pt>
                <c:pt idx="1610">
                  <c:v>249</c:v>
                </c:pt>
                <c:pt idx="1611">
                  <c:v>249</c:v>
                </c:pt>
                <c:pt idx="1612">
                  <c:v>249</c:v>
                </c:pt>
                <c:pt idx="1613">
                  <c:v>250</c:v>
                </c:pt>
                <c:pt idx="1614">
                  <c:v>250</c:v>
                </c:pt>
                <c:pt idx="1615">
                  <c:v>250</c:v>
                </c:pt>
                <c:pt idx="1616">
                  <c:v>250</c:v>
                </c:pt>
                <c:pt idx="1617">
                  <c:v>250</c:v>
                </c:pt>
                <c:pt idx="1618">
                  <c:v>250</c:v>
                </c:pt>
                <c:pt idx="1619">
                  <c:v>251</c:v>
                </c:pt>
                <c:pt idx="1620">
                  <c:v>251</c:v>
                </c:pt>
                <c:pt idx="1621">
                  <c:v>251</c:v>
                </c:pt>
                <c:pt idx="1622">
                  <c:v>251</c:v>
                </c:pt>
                <c:pt idx="1623">
                  <c:v>251</c:v>
                </c:pt>
                <c:pt idx="1624">
                  <c:v>251</c:v>
                </c:pt>
                <c:pt idx="1625">
                  <c:v>251</c:v>
                </c:pt>
                <c:pt idx="1626">
                  <c:v>252</c:v>
                </c:pt>
                <c:pt idx="1627">
                  <c:v>252</c:v>
                </c:pt>
                <c:pt idx="1628">
                  <c:v>252</c:v>
                </c:pt>
                <c:pt idx="1629">
                  <c:v>252</c:v>
                </c:pt>
                <c:pt idx="1630">
                  <c:v>253</c:v>
                </c:pt>
                <c:pt idx="1631">
                  <c:v>253</c:v>
                </c:pt>
                <c:pt idx="1632">
                  <c:v>253</c:v>
                </c:pt>
                <c:pt idx="1633">
                  <c:v>253</c:v>
                </c:pt>
                <c:pt idx="1634">
                  <c:v>253</c:v>
                </c:pt>
                <c:pt idx="1635">
                  <c:v>253</c:v>
                </c:pt>
                <c:pt idx="1636">
                  <c:v>253</c:v>
                </c:pt>
                <c:pt idx="1637">
                  <c:v>253</c:v>
                </c:pt>
                <c:pt idx="1638">
                  <c:v>254</c:v>
                </c:pt>
                <c:pt idx="1639">
                  <c:v>254</c:v>
                </c:pt>
                <c:pt idx="1640">
                  <c:v>254</c:v>
                </c:pt>
                <c:pt idx="1641">
                  <c:v>254</c:v>
                </c:pt>
                <c:pt idx="1642">
                  <c:v>254</c:v>
                </c:pt>
                <c:pt idx="1643">
                  <c:v>254</c:v>
                </c:pt>
                <c:pt idx="1644">
                  <c:v>255</c:v>
                </c:pt>
                <c:pt idx="1645">
                  <c:v>255</c:v>
                </c:pt>
                <c:pt idx="1646">
                  <c:v>255</c:v>
                </c:pt>
                <c:pt idx="1647">
                  <c:v>255</c:v>
                </c:pt>
                <c:pt idx="1648">
                  <c:v>255</c:v>
                </c:pt>
                <c:pt idx="1649">
                  <c:v>255</c:v>
                </c:pt>
                <c:pt idx="1650">
                  <c:v>255</c:v>
                </c:pt>
                <c:pt idx="1651">
                  <c:v>256</c:v>
                </c:pt>
                <c:pt idx="1652">
                  <c:v>256</c:v>
                </c:pt>
                <c:pt idx="1653">
                  <c:v>256</c:v>
                </c:pt>
                <c:pt idx="1654">
                  <c:v>256</c:v>
                </c:pt>
                <c:pt idx="1655">
                  <c:v>256</c:v>
                </c:pt>
                <c:pt idx="1656">
                  <c:v>256</c:v>
                </c:pt>
                <c:pt idx="1657">
                  <c:v>256</c:v>
                </c:pt>
                <c:pt idx="1658">
                  <c:v>257</c:v>
                </c:pt>
                <c:pt idx="1659">
                  <c:v>257</c:v>
                </c:pt>
                <c:pt idx="1660">
                  <c:v>257</c:v>
                </c:pt>
                <c:pt idx="1661">
                  <c:v>257</c:v>
                </c:pt>
                <c:pt idx="1662">
                  <c:v>257</c:v>
                </c:pt>
                <c:pt idx="1663">
                  <c:v>257</c:v>
                </c:pt>
                <c:pt idx="1664">
                  <c:v>257</c:v>
                </c:pt>
                <c:pt idx="1665">
                  <c:v>257</c:v>
                </c:pt>
                <c:pt idx="1666">
                  <c:v>258</c:v>
                </c:pt>
                <c:pt idx="1667">
                  <c:v>258</c:v>
                </c:pt>
                <c:pt idx="1668">
                  <c:v>258</c:v>
                </c:pt>
                <c:pt idx="1669">
                  <c:v>258</c:v>
                </c:pt>
                <c:pt idx="1670">
                  <c:v>258</c:v>
                </c:pt>
                <c:pt idx="1671">
                  <c:v>258</c:v>
                </c:pt>
                <c:pt idx="1672">
                  <c:v>258</c:v>
                </c:pt>
                <c:pt idx="1673">
                  <c:v>259</c:v>
                </c:pt>
                <c:pt idx="1674">
                  <c:v>259</c:v>
                </c:pt>
                <c:pt idx="1675">
                  <c:v>259</c:v>
                </c:pt>
                <c:pt idx="1676">
                  <c:v>259</c:v>
                </c:pt>
                <c:pt idx="1677">
                  <c:v>259</c:v>
                </c:pt>
                <c:pt idx="1678">
                  <c:v>259</c:v>
                </c:pt>
                <c:pt idx="1679">
                  <c:v>260</c:v>
                </c:pt>
                <c:pt idx="1680">
                  <c:v>260</c:v>
                </c:pt>
                <c:pt idx="1681">
                  <c:v>260</c:v>
                </c:pt>
                <c:pt idx="1682">
                  <c:v>260</c:v>
                </c:pt>
                <c:pt idx="1683">
                  <c:v>260</c:v>
                </c:pt>
                <c:pt idx="1684">
                  <c:v>260</c:v>
                </c:pt>
                <c:pt idx="1685">
                  <c:v>261</c:v>
                </c:pt>
                <c:pt idx="1686">
                  <c:v>261</c:v>
                </c:pt>
                <c:pt idx="1687">
                  <c:v>261</c:v>
                </c:pt>
                <c:pt idx="1688">
                  <c:v>261</c:v>
                </c:pt>
                <c:pt idx="1689">
                  <c:v>261</c:v>
                </c:pt>
                <c:pt idx="1690">
                  <c:v>261</c:v>
                </c:pt>
                <c:pt idx="1691">
                  <c:v>262</c:v>
                </c:pt>
                <c:pt idx="1692">
                  <c:v>262</c:v>
                </c:pt>
                <c:pt idx="1693">
                  <c:v>262</c:v>
                </c:pt>
                <c:pt idx="1694">
                  <c:v>262</c:v>
                </c:pt>
                <c:pt idx="1695">
                  <c:v>262</c:v>
                </c:pt>
                <c:pt idx="1696">
                  <c:v>262</c:v>
                </c:pt>
                <c:pt idx="1697">
                  <c:v>262</c:v>
                </c:pt>
                <c:pt idx="1698">
                  <c:v>262</c:v>
                </c:pt>
                <c:pt idx="1699">
                  <c:v>263</c:v>
                </c:pt>
                <c:pt idx="1700">
                  <c:v>263</c:v>
                </c:pt>
                <c:pt idx="1701">
                  <c:v>263</c:v>
                </c:pt>
                <c:pt idx="1702">
                  <c:v>263</c:v>
                </c:pt>
                <c:pt idx="1703">
                  <c:v>263</c:v>
                </c:pt>
                <c:pt idx="1704">
                  <c:v>263</c:v>
                </c:pt>
                <c:pt idx="1705">
                  <c:v>264</c:v>
                </c:pt>
                <c:pt idx="1706">
                  <c:v>264</c:v>
                </c:pt>
                <c:pt idx="1707">
                  <c:v>264</c:v>
                </c:pt>
                <c:pt idx="1708">
                  <c:v>264</c:v>
                </c:pt>
                <c:pt idx="1709">
                  <c:v>264</c:v>
                </c:pt>
                <c:pt idx="1710">
                  <c:v>264</c:v>
                </c:pt>
                <c:pt idx="1711">
                  <c:v>264</c:v>
                </c:pt>
                <c:pt idx="1712">
                  <c:v>265</c:v>
                </c:pt>
                <c:pt idx="1713">
                  <c:v>265</c:v>
                </c:pt>
                <c:pt idx="1714">
                  <c:v>265</c:v>
                </c:pt>
                <c:pt idx="1715">
                  <c:v>265</c:v>
                </c:pt>
                <c:pt idx="1716">
                  <c:v>265</c:v>
                </c:pt>
                <c:pt idx="1717">
                  <c:v>265</c:v>
                </c:pt>
                <c:pt idx="1718">
                  <c:v>265</c:v>
                </c:pt>
                <c:pt idx="1719">
                  <c:v>265</c:v>
                </c:pt>
                <c:pt idx="1720">
                  <c:v>266</c:v>
                </c:pt>
                <c:pt idx="1721">
                  <c:v>266</c:v>
                </c:pt>
                <c:pt idx="1722">
                  <c:v>266</c:v>
                </c:pt>
                <c:pt idx="1723">
                  <c:v>266</c:v>
                </c:pt>
                <c:pt idx="1724">
                  <c:v>266</c:v>
                </c:pt>
                <c:pt idx="1725">
                  <c:v>266</c:v>
                </c:pt>
                <c:pt idx="1726">
                  <c:v>266</c:v>
                </c:pt>
                <c:pt idx="1727">
                  <c:v>267</c:v>
                </c:pt>
                <c:pt idx="1728">
                  <c:v>267</c:v>
                </c:pt>
                <c:pt idx="1729">
                  <c:v>267</c:v>
                </c:pt>
                <c:pt idx="1730">
                  <c:v>267</c:v>
                </c:pt>
                <c:pt idx="1731">
                  <c:v>267</c:v>
                </c:pt>
                <c:pt idx="1732">
                  <c:v>267</c:v>
                </c:pt>
                <c:pt idx="1733">
                  <c:v>268</c:v>
                </c:pt>
                <c:pt idx="1734">
                  <c:v>268</c:v>
                </c:pt>
                <c:pt idx="1735">
                  <c:v>268</c:v>
                </c:pt>
                <c:pt idx="1736">
                  <c:v>268</c:v>
                </c:pt>
                <c:pt idx="1737">
                  <c:v>268</c:v>
                </c:pt>
                <c:pt idx="1738">
                  <c:v>268</c:v>
                </c:pt>
                <c:pt idx="1739">
                  <c:v>268</c:v>
                </c:pt>
                <c:pt idx="1740">
                  <c:v>268</c:v>
                </c:pt>
                <c:pt idx="1741">
                  <c:v>269</c:v>
                </c:pt>
                <c:pt idx="1742">
                  <c:v>269</c:v>
                </c:pt>
                <c:pt idx="1743">
                  <c:v>269</c:v>
                </c:pt>
                <c:pt idx="1744">
                  <c:v>269</c:v>
                </c:pt>
                <c:pt idx="1745">
                  <c:v>269</c:v>
                </c:pt>
                <c:pt idx="1746">
                  <c:v>269</c:v>
                </c:pt>
                <c:pt idx="1747">
                  <c:v>270</c:v>
                </c:pt>
                <c:pt idx="1748">
                  <c:v>270</c:v>
                </c:pt>
                <c:pt idx="1749">
                  <c:v>270</c:v>
                </c:pt>
                <c:pt idx="1750">
                  <c:v>270</c:v>
                </c:pt>
                <c:pt idx="1751">
                  <c:v>270</c:v>
                </c:pt>
                <c:pt idx="1752">
                  <c:v>270</c:v>
                </c:pt>
                <c:pt idx="1753">
                  <c:v>270</c:v>
                </c:pt>
                <c:pt idx="1754">
                  <c:v>271</c:v>
                </c:pt>
                <c:pt idx="1755">
                  <c:v>271</c:v>
                </c:pt>
                <c:pt idx="1756">
                  <c:v>271</c:v>
                </c:pt>
                <c:pt idx="1757">
                  <c:v>271</c:v>
                </c:pt>
                <c:pt idx="1758">
                  <c:v>271</c:v>
                </c:pt>
                <c:pt idx="1759">
                  <c:v>271</c:v>
                </c:pt>
                <c:pt idx="1760">
                  <c:v>271</c:v>
                </c:pt>
                <c:pt idx="1761">
                  <c:v>272</c:v>
                </c:pt>
                <c:pt idx="1762">
                  <c:v>272</c:v>
                </c:pt>
                <c:pt idx="1763">
                  <c:v>272</c:v>
                </c:pt>
                <c:pt idx="1764">
                  <c:v>272</c:v>
                </c:pt>
                <c:pt idx="1765">
                  <c:v>272</c:v>
                </c:pt>
                <c:pt idx="1766">
                  <c:v>272</c:v>
                </c:pt>
                <c:pt idx="1767">
                  <c:v>272</c:v>
                </c:pt>
                <c:pt idx="1768">
                  <c:v>273</c:v>
                </c:pt>
                <c:pt idx="1769">
                  <c:v>273</c:v>
                </c:pt>
                <c:pt idx="1770">
                  <c:v>273</c:v>
                </c:pt>
                <c:pt idx="1771">
                  <c:v>273</c:v>
                </c:pt>
                <c:pt idx="1772">
                  <c:v>273</c:v>
                </c:pt>
                <c:pt idx="1773">
                  <c:v>274</c:v>
                </c:pt>
                <c:pt idx="1774">
                  <c:v>274</c:v>
                </c:pt>
                <c:pt idx="1775">
                  <c:v>274</c:v>
                </c:pt>
                <c:pt idx="1776">
                  <c:v>274</c:v>
                </c:pt>
                <c:pt idx="1777">
                  <c:v>274</c:v>
                </c:pt>
                <c:pt idx="1778">
                  <c:v>274</c:v>
                </c:pt>
                <c:pt idx="1779">
                  <c:v>274</c:v>
                </c:pt>
                <c:pt idx="1780">
                  <c:v>274</c:v>
                </c:pt>
                <c:pt idx="1781">
                  <c:v>275</c:v>
                </c:pt>
                <c:pt idx="1782">
                  <c:v>275</c:v>
                </c:pt>
                <c:pt idx="1783">
                  <c:v>275</c:v>
                </c:pt>
                <c:pt idx="1784">
                  <c:v>275</c:v>
                </c:pt>
                <c:pt idx="1785">
                  <c:v>275</c:v>
                </c:pt>
                <c:pt idx="1786">
                  <c:v>275</c:v>
                </c:pt>
                <c:pt idx="1787">
                  <c:v>275</c:v>
                </c:pt>
                <c:pt idx="1788">
                  <c:v>275</c:v>
                </c:pt>
                <c:pt idx="1789">
                  <c:v>276</c:v>
                </c:pt>
                <c:pt idx="1790">
                  <c:v>276</c:v>
                </c:pt>
                <c:pt idx="1791">
                  <c:v>276</c:v>
                </c:pt>
                <c:pt idx="1792">
                  <c:v>276</c:v>
                </c:pt>
                <c:pt idx="1793">
                  <c:v>276</c:v>
                </c:pt>
                <c:pt idx="1794">
                  <c:v>276</c:v>
                </c:pt>
                <c:pt idx="1795">
                  <c:v>276</c:v>
                </c:pt>
                <c:pt idx="1796">
                  <c:v>276</c:v>
                </c:pt>
                <c:pt idx="1797">
                  <c:v>277</c:v>
                </c:pt>
                <c:pt idx="1798">
                  <c:v>277</c:v>
                </c:pt>
                <c:pt idx="1799">
                  <c:v>277</c:v>
                </c:pt>
                <c:pt idx="1800">
                  <c:v>277</c:v>
                </c:pt>
                <c:pt idx="1801">
                  <c:v>277</c:v>
                </c:pt>
                <c:pt idx="1802">
                  <c:v>277</c:v>
                </c:pt>
                <c:pt idx="1803">
                  <c:v>277</c:v>
                </c:pt>
                <c:pt idx="1804">
                  <c:v>278</c:v>
                </c:pt>
                <c:pt idx="1805">
                  <c:v>278</c:v>
                </c:pt>
                <c:pt idx="1806">
                  <c:v>278</c:v>
                </c:pt>
                <c:pt idx="1807">
                  <c:v>278</c:v>
                </c:pt>
                <c:pt idx="1808">
                  <c:v>278</c:v>
                </c:pt>
                <c:pt idx="1809">
                  <c:v>278</c:v>
                </c:pt>
                <c:pt idx="1810">
                  <c:v>278</c:v>
                </c:pt>
                <c:pt idx="1811">
                  <c:v>279</c:v>
                </c:pt>
                <c:pt idx="1812">
                  <c:v>279</c:v>
                </c:pt>
                <c:pt idx="1813">
                  <c:v>279</c:v>
                </c:pt>
                <c:pt idx="1814">
                  <c:v>279</c:v>
                </c:pt>
                <c:pt idx="1815">
                  <c:v>279</c:v>
                </c:pt>
                <c:pt idx="1816">
                  <c:v>279</c:v>
                </c:pt>
                <c:pt idx="1817">
                  <c:v>279</c:v>
                </c:pt>
                <c:pt idx="1818">
                  <c:v>279</c:v>
                </c:pt>
                <c:pt idx="1819">
                  <c:v>280</c:v>
                </c:pt>
                <c:pt idx="1820">
                  <c:v>280</c:v>
                </c:pt>
                <c:pt idx="1821">
                  <c:v>280</c:v>
                </c:pt>
                <c:pt idx="1822">
                  <c:v>280</c:v>
                </c:pt>
                <c:pt idx="1823">
                  <c:v>280</c:v>
                </c:pt>
                <c:pt idx="1824">
                  <c:v>280</c:v>
                </c:pt>
                <c:pt idx="1825">
                  <c:v>280</c:v>
                </c:pt>
                <c:pt idx="1826">
                  <c:v>280</c:v>
                </c:pt>
                <c:pt idx="1827">
                  <c:v>281</c:v>
                </c:pt>
                <c:pt idx="1828">
                  <c:v>281</c:v>
                </c:pt>
                <c:pt idx="1829">
                  <c:v>281</c:v>
                </c:pt>
                <c:pt idx="1830">
                  <c:v>281</c:v>
                </c:pt>
                <c:pt idx="1831">
                  <c:v>281</c:v>
                </c:pt>
                <c:pt idx="1832">
                  <c:v>282</c:v>
                </c:pt>
                <c:pt idx="1833">
                  <c:v>282</c:v>
                </c:pt>
                <c:pt idx="1834">
                  <c:v>282</c:v>
                </c:pt>
                <c:pt idx="1835">
                  <c:v>282</c:v>
                </c:pt>
                <c:pt idx="1836">
                  <c:v>282</c:v>
                </c:pt>
                <c:pt idx="1837">
                  <c:v>282</c:v>
                </c:pt>
                <c:pt idx="1838">
                  <c:v>283</c:v>
                </c:pt>
                <c:pt idx="1839">
                  <c:v>283</c:v>
                </c:pt>
                <c:pt idx="1840">
                  <c:v>283</c:v>
                </c:pt>
                <c:pt idx="1841">
                  <c:v>283</c:v>
                </c:pt>
                <c:pt idx="1842">
                  <c:v>283</c:v>
                </c:pt>
                <c:pt idx="1843">
                  <c:v>283</c:v>
                </c:pt>
                <c:pt idx="1844">
                  <c:v>284</c:v>
                </c:pt>
                <c:pt idx="1845">
                  <c:v>284</c:v>
                </c:pt>
                <c:pt idx="1846">
                  <c:v>284</c:v>
                </c:pt>
                <c:pt idx="1847">
                  <c:v>284</c:v>
                </c:pt>
                <c:pt idx="1848">
                  <c:v>284</c:v>
                </c:pt>
                <c:pt idx="1849">
                  <c:v>284</c:v>
                </c:pt>
                <c:pt idx="1850">
                  <c:v>284</c:v>
                </c:pt>
                <c:pt idx="1851">
                  <c:v>284</c:v>
                </c:pt>
                <c:pt idx="1852">
                  <c:v>285</c:v>
                </c:pt>
                <c:pt idx="1853">
                  <c:v>285</c:v>
                </c:pt>
                <c:pt idx="1854">
                  <c:v>285</c:v>
                </c:pt>
                <c:pt idx="1855">
                  <c:v>285</c:v>
                </c:pt>
                <c:pt idx="1856">
                  <c:v>285</c:v>
                </c:pt>
                <c:pt idx="1857">
                  <c:v>285</c:v>
                </c:pt>
                <c:pt idx="1858">
                  <c:v>285</c:v>
                </c:pt>
                <c:pt idx="1859">
                  <c:v>285</c:v>
                </c:pt>
                <c:pt idx="1860">
                  <c:v>286</c:v>
                </c:pt>
                <c:pt idx="1861">
                  <c:v>286</c:v>
                </c:pt>
                <c:pt idx="1862">
                  <c:v>286</c:v>
                </c:pt>
                <c:pt idx="1863">
                  <c:v>286</c:v>
                </c:pt>
                <c:pt idx="1864">
                  <c:v>286</c:v>
                </c:pt>
                <c:pt idx="1865">
                  <c:v>286</c:v>
                </c:pt>
                <c:pt idx="1866">
                  <c:v>286</c:v>
                </c:pt>
                <c:pt idx="1867">
                  <c:v>287</c:v>
                </c:pt>
                <c:pt idx="1868">
                  <c:v>287</c:v>
                </c:pt>
                <c:pt idx="1869">
                  <c:v>287</c:v>
                </c:pt>
                <c:pt idx="1870">
                  <c:v>287</c:v>
                </c:pt>
                <c:pt idx="1871">
                  <c:v>287</c:v>
                </c:pt>
                <c:pt idx="1872">
                  <c:v>287</c:v>
                </c:pt>
                <c:pt idx="1873">
                  <c:v>287</c:v>
                </c:pt>
                <c:pt idx="1874">
                  <c:v>287</c:v>
                </c:pt>
                <c:pt idx="1875">
                  <c:v>288</c:v>
                </c:pt>
                <c:pt idx="1876">
                  <c:v>288</c:v>
                </c:pt>
                <c:pt idx="1877">
                  <c:v>288</c:v>
                </c:pt>
                <c:pt idx="1878">
                  <c:v>288</c:v>
                </c:pt>
                <c:pt idx="1879">
                  <c:v>288</c:v>
                </c:pt>
                <c:pt idx="1880">
                  <c:v>288</c:v>
                </c:pt>
                <c:pt idx="1881">
                  <c:v>288</c:v>
                </c:pt>
                <c:pt idx="1882">
                  <c:v>289</c:v>
                </c:pt>
                <c:pt idx="1883">
                  <c:v>289</c:v>
                </c:pt>
                <c:pt idx="1884">
                  <c:v>289</c:v>
                </c:pt>
                <c:pt idx="1885">
                  <c:v>289</c:v>
                </c:pt>
                <c:pt idx="1886">
                  <c:v>289</c:v>
                </c:pt>
                <c:pt idx="1887">
                  <c:v>289</c:v>
                </c:pt>
                <c:pt idx="1888">
                  <c:v>290</c:v>
                </c:pt>
                <c:pt idx="1889">
                  <c:v>290</c:v>
                </c:pt>
                <c:pt idx="1890">
                  <c:v>290</c:v>
                </c:pt>
                <c:pt idx="1891">
                  <c:v>290</c:v>
                </c:pt>
                <c:pt idx="1892">
                  <c:v>290</c:v>
                </c:pt>
                <c:pt idx="1893">
                  <c:v>291</c:v>
                </c:pt>
                <c:pt idx="1894">
                  <c:v>291</c:v>
                </c:pt>
                <c:pt idx="1895">
                  <c:v>291</c:v>
                </c:pt>
                <c:pt idx="1896">
                  <c:v>291</c:v>
                </c:pt>
                <c:pt idx="1897">
                  <c:v>291</c:v>
                </c:pt>
                <c:pt idx="1898">
                  <c:v>291</c:v>
                </c:pt>
                <c:pt idx="1899">
                  <c:v>291</c:v>
                </c:pt>
                <c:pt idx="1900">
                  <c:v>291</c:v>
                </c:pt>
                <c:pt idx="1901">
                  <c:v>292</c:v>
                </c:pt>
                <c:pt idx="1902">
                  <c:v>292</c:v>
                </c:pt>
                <c:pt idx="1903">
                  <c:v>292</c:v>
                </c:pt>
                <c:pt idx="1904">
                  <c:v>292</c:v>
                </c:pt>
                <c:pt idx="1905">
                  <c:v>292</c:v>
                </c:pt>
                <c:pt idx="1906">
                  <c:v>292</c:v>
                </c:pt>
                <c:pt idx="1907">
                  <c:v>292</c:v>
                </c:pt>
                <c:pt idx="1908">
                  <c:v>293</c:v>
                </c:pt>
                <c:pt idx="1909">
                  <c:v>293</c:v>
                </c:pt>
                <c:pt idx="1910">
                  <c:v>293</c:v>
                </c:pt>
                <c:pt idx="1911">
                  <c:v>293</c:v>
                </c:pt>
                <c:pt idx="1912">
                  <c:v>293</c:v>
                </c:pt>
                <c:pt idx="1913">
                  <c:v>293</c:v>
                </c:pt>
                <c:pt idx="1914">
                  <c:v>294</c:v>
                </c:pt>
                <c:pt idx="1915">
                  <c:v>294</c:v>
                </c:pt>
                <c:pt idx="1916">
                  <c:v>294</c:v>
                </c:pt>
                <c:pt idx="1917">
                  <c:v>294</c:v>
                </c:pt>
                <c:pt idx="1918">
                  <c:v>294</c:v>
                </c:pt>
                <c:pt idx="1919">
                  <c:v>294</c:v>
                </c:pt>
                <c:pt idx="1920">
                  <c:v>295</c:v>
                </c:pt>
                <c:pt idx="1921">
                  <c:v>295</c:v>
                </c:pt>
                <c:pt idx="1922">
                  <c:v>295</c:v>
                </c:pt>
                <c:pt idx="1923">
                  <c:v>295</c:v>
                </c:pt>
                <c:pt idx="1924">
                  <c:v>295</c:v>
                </c:pt>
                <c:pt idx="1925">
                  <c:v>295</c:v>
                </c:pt>
                <c:pt idx="1926">
                  <c:v>295</c:v>
                </c:pt>
                <c:pt idx="1927">
                  <c:v>296</c:v>
                </c:pt>
                <c:pt idx="1928">
                  <c:v>296</c:v>
                </c:pt>
                <c:pt idx="1929">
                  <c:v>296</c:v>
                </c:pt>
                <c:pt idx="1930">
                  <c:v>296</c:v>
                </c:pt>
                <c:pt idx="1931">
                  <c:v>296</c:v>
                </c:pt>
                <c:pt idx="1932">
                  <c:v>296</c:v>
                </c:pt>
                <c:pt idx="1933">
                  <c:v>297</c:v>
                </c:pt>
                <c:pt idx="1934">
                  <c:v>297</c:v>
                </c:pt>
                <c:pt idx="1935">
                  <c:v>297</c:v>
                </c:pt>
                <c:pt idx="1936">
                  <c:v>297</c:v>
                </c:pt>
                <c:pt idx="1937">
                  <c:v>297</c:v>
                </c:pt>
                <c:pt idx="1938">
                  <c:v>297</c:v>
                </c:pt>
                <c:pt idx="1939">
                  <c:v>298</c:v>
                </c:pt>
                <c:pt idx="1940">
                  <c:v>298</c:v>
                </c:pt>
                <c:pt idx="1941">
                  <c:v>298</c:v>
                </c:pt>
                <c:pt idx="1942">
                  <c:v>298</c:v>
                </c:pt>
                <c:pt idx="1943">
                  <c:v>299</c:v>
                </c:pt>
                <c:pt idx="1944">
                  <c:v>299</c:v>
                </c:pt>
                <c:pt idx="1945">
                  <c:v>299</c:v>
                </c:pt>
                <c:pt idx="1946">
                  <c:v>299</c:v>
                </c:pt>
                <c:pt idx="1947">
                  <c:v>299</c:v>
                </c:pt>
                <c:pt idx="1948">
                  <c:v>299</c:v>
                </c:pt>
                <c:pt idx="1949">
                  <c:v>299</c:v>
                </c:pt>
                <c:pt idx="1950">
                  <c:v>300</c:v>
                </c:pt>
                <c:pt idx="1951">
                  <c:v>300</c:v>
                </c:pt>
                <c:pt idx="1952">
                  <c:v>300</c:v>
                </c:pt>
                <c:pt idx="1953">
                  <c:v>300</c:v>
                </c:pt>
                <c:pt idx="1954">
                  <c:v>300</c:v>
                </c:pt>
                <c:pt idx="1955">
                  <c:v>301</c:v>
                </c:pt>
                <c:pt idx="1956">
                  <c:v>301</c:v>
                </c:pt>
                <c:pt idx="1957">
                  <c:v>301</c:v>
                </c:pt>
                <c:pt idx="1958">
                  <c:v>301</c:v>
                </c:pt>
                <c:pt idx="1959">
                  <c:v>301</c:v>
                </c:pt>
                <c:pt idx="1960">
                  <c:v>301</c:v>
                </c:pt>
                <c:pt idx="1961">
                  <c:v>301</c:v>
                </c:pt>
                <c:pt idx="1962">
                  <c:v>302</c:v>
                </c:pt>
                <c:pt idx="1963">
                  <c:v>302</c:v>
                </c:pt>
                <c:pt idx="1964">
                  <c:v>302</c:v>
                </c:pt>
                <c:pt idx="1965">
                  <c:v>302</c:v>
                </c:pt>
                <c:pt idx="1966">
                  <c:v>302</c:v>
                </c:pt>
                <c:pt idx="1967">
                  <c:v>302</c:v>
                </c:pt>
                <c:pt idx="1968">
                  <c:v>303</c:v>
                </c:pt>
                <c:pt idx="1969">
                  <c:v>303</c:v>
                </c:pt>
                <c:pt idx="1970">
                  <c:v>303</c:v>
                </c:pt>
                <c:pt idx="1971">
                  <c:v>303</c:v>
                </c:pt>
                <c:pt idx="1972">
                  <c:v>303</c:v>
                </c:pt>
                <c:pt idx="1973">
                  <c:v>303</c:v>
                </c:pt>
                <c:pt idx="1974">
                  <c:v>303</c:v>
                </c:pt>
                <c:pt idx="1975">
                  <c:v>303</c:v>
                </c:pt>
                <c:pt idx="1976">
                  <c:v>303</c:v>
                </c:pt>
                <c:pt idx="1977">
                  <c:v>304</c:v>
                </c:pt>
                <c:pt idx="1978">
                  <c:v>304</c:v>
                </c:pt>
                <c:pt idx="1979">
                  <c:v>304</c:v>
                </c:pt>
                <c:pt idx="1980">
                  <c:v>304</c:v>
                </c:pt>
                <c:pt idx="1981">
                  <c:v>304</c:v>
                </c:pt>
                <c:pt idx="1982">
                  <c:v>304</c:v>
                </c:pt>
                <c:pt idx="1983">
                  <c:v>305</c:v>
                </c:pt>
                <c:pt idx="1984">
                  <c:v>305</c:v>
                </c:pt>
                <c:pt idx="1985">
                  <c:v>305</c:v>
                </c:pt>
                <c:pt idx="1986">
                  <c:v>305</c:v>
                </c:pt>
                <c:pt idx="1987">
                  <c:v>305</c:v>
                </c:pt>
                <c:pt idx="1988">
                  <c:v>305</c:v>
                </c:pt>
                <c:pt idx="1989">
                  <c:v>306</c:v>
                </c:pt>
                <c:pt idx="1990">
                  <c:v>306</c:v>
                </c:pt>
                <c:pt idx="1991">
                  <c:v>306</c:v>
                </c:pt>
                <c:pt idx="1992">
                  <c:v>306</c:v>
                </c:pt>
                <c:pt idx="1993">
                  <c:v>306</c:v>
                </c:pt>
                <c:pt idx="1994">
                  <c:v>307</c:v>
                </c:pt>
                <c:pt idx="1995">
                  <c:v>307</c:v>
                </c:pt>
                <c:pt idx="1996">
                  <c:v>307</c:v>
                </c:pt>
                <c:pt idx="1997">
                  <c:v>307</c:v>
                </c:pt>
                <c:pt idx="1998">
                  <c:v>307</c:v>
                </c:pt>
                <c:pt idx="1999">
                  <c:v>307</c:v>
                </c:pt>
                <c:pt idx="2000">
                  <c:v>307</c:v>
                </c:pt>
                <c:pt idx="2001">
                  <c:v>307</c:v>
                </c:pt>
                <c:pt idx="2002">
                  <c:v>308</c:v>
                </c:pt>
                <c:pt idx="2003">
                  <c:v>308</c:v>
                </c:pt>
                <c:pt idx="2004">
                  <c:v>308</c:v>
                </c:pt>
                <c:pt idx="2005">
                  <c:v>308</c:v>
                </c:pt>
                <c:pt idx="2006">
                  <c:v>308</c:v>
                </c:pt>
                <c:pt idx="2007">
                  <c:v>308</c:v>
                </c:pt>
                <c:pt idx="2008">
                  <c:v>309</c:v>
                </c:pt>
                <c:pt idx="2009">
                  <c:v>309</c:v>
                </c:pt>
                <c:pt idx="2010">
                  <c:v>309</c:v>
                </c:pt>
                <c:pt idx="2011">
                  <c:v>309</c:v>
                </c:pt>
                <c:pt idx="2012">
                  <c:v>309</c:v>
                </c:pt>
                <c:pt idx="2013">
                  <c:v>309</c:v>
                </c:pt>
                <c:pt idx="2014">
                  <c:v>310</c:v>
                </c:pt>
                <c:pt idx="2015">
                  <c:v>310</c:v>
                </c:pt>
                <c:pt idx="2016">
                  <c:v>310</c:v>
                </c:pt>
                <c:pt idx="2017">
                  <c:v>310</c:v>
                </c:pt>
                <c:pt idx="2018">
                  <c:v>310</c:v>
                </c:pt>
                <c:pt idx="2019">
                  <c:v>310</c:v>
                </c:pt>
                <c:pt idx="2020">
                  <c:v>311</c:v>
                </c:pt>
                <c:pt idx="2021">
                  <c:v>311</c:v>
                </c:pt>
                <c:pt idx="2022">
                  <c:v>311</c:v>
                </c:pt>
                <c:pt idx="2023">
                  <c:v>311</c:v>
                </c:pt>
                <c:pt idx="2024">
                  <c:v>311</c:v>
                </c:pt>
                <c:pt idx="2025">
                  <c:v>311</c:v>
                </c:pt>
                <c:pt idx="2026">
                  <c:v>311</c:v>
                </c:pt>
                <c:pt idx="2027">
                  <c:v>312</c:v>
                </c:pt>
                <c:pt idx="2028">
                  <c:v>312</c:v>
                </c:pt>
                <c:pt idx="2029">
                  <c:v>312</c:v>
                </c:pt>
                <c:pt idx="2030">
                  <c:v>312</c:v>
                </c:pt>
                <c:pt idx="2031">
                  <c:v>312</c:v>
                </c:pt>
                <c:pt idx="2032">
                  <c:v>312</c:v>
                </c:pt>
                <c:pt idx="2033">
                  <c:v>312</c:v>
                </c:pt>
                <c:pt idx="2034">
                  <c:v>313</c:v>
                </c:pt>
                <c:pt idx="2035">
                  <c:v>313</c:v>
                </c:pt>
                <c:pt idx="2036">
                  <c:v>313</c:v>
                </c:pt>
                <c:pt idx="2037">
                  <c:v>313</c:v>
                </c:pt>
                <c:pt idx="2038">
                  <c:v>313</c:v>
                </c:pt>
                <c:pt idx="2039">
                  <c:v>313</c:v>
                </c:pt>
                <c:pt idx="2040">
                  <c:v>313</c:v>
                </c:pt>
                <c:pt idx="2041">
                  <c:v>314</c:v>
                </c:pt>
                <c:pt idx="2042">
                  <c:v>314</c:v>
                </c:pt>
                <c:pt idx="2043">
                  <c:v>314</c:v>
                </c:pt>
                <c:pt idx="2044">
                  <c:v>314</c:v>
                </c:pt>
                <c:pt idx="2045">
                  <c:v>314</c:v>
                </c:pt>
                <c:pt idx="2046">
                  <c:v>314</c:v>
                </c:pt>
                <c:pt idx="2047">
                  <c:v>314</c:v>
                </c:pt>
                <c:pt idx="2048">
                  <c:v>314</c:v>
                </c:pt>
                <c:pt idx="2049">
                  <c:v>315</c:v>
                </c:pt>
                <c:pt idx="2050">
                  <c:v>315</c:v>
                </c:pt>
                <c:pt idx="2051">
                  <c:v>315</c:v>
                </c:pt>
                <c:pt idx="2052">
                  <c:v>315</c:v>
                </c:pt>
                <c:pt idx="2053">
                  <c:v>315</c:v>
                </c:pt>
                <c:pt idx="2054">
                  <c:v>315</c:v>
                </c:pt>
                <c:pt idx="2055">
                  <c:v>316</c:v>
                </c:pt>
                <c:pt idx="2056">
                  <c:v>316</c:v>
                </c:pt>
                <c:pt idx="2057">
                  <c:v>316</c:v>
                </c:pt>
                <c:pt idx="2058">
                  <c:v>316</c:v>
                </c:pt>
                <c:pt idx="2059">
                  <c:v>316</c:v>
                </c:pt>
                <c:pt idx="2060">
                  <c:v>316</c:v>
                </c:pt>
                <c:pt idx="2061">
                  <c:v>316</c:v>
                </c:pt>
                <c:pt idx="2062">
                  <c:v>317</c:v>
                </c:pt>
                <c:pt idx="2063">
                  <c:v>317</c:v>
                </c:pt>
                <c:pt idx="2064">
                  <c:v>317</c:v>
                </c:pt>
                <c:pt idx="2065">
                  <c:v>317</c:v>
                </c:pt>
                <c:pt idx="2066">
                  <c:v>317</c:v>
                </c:pt>
                <c:pt idx="2067">
                  <c:v>317</c:v>
                </c:pt>
                <c:pt idx="2068">
                  <c:v>317</c:v>
                </c:pt>
                <c:pt idx="2069">
                  <c:v>318</c:v>
                </c:pt>
                <c:pt idx="2070">
                  <c:v>318</c:v>
                </c:pt>
                <c:pt idx="2071">
                  <c:v>318</c:v>
                </c:pt>
                <c:pt idx="2072">
                  <c:v>318</c:v>
                </c:pt>
                <c:pt idx="2073">
                  <c:v>318</c:v>
                </c:pt>
                <c:pt idx="2074">
                  <c:v>318</c:v>
                </c:pt>
                <c:pt idx="2075">
                  <c:v>318</c:v>
                </c:pt>
                <c:pt idx="2076">
                  <c:v>319</c:v>
                </c:pt>
                <c:pt idx="2077">
                  <c:v>319</c:v>
                </c:pt>
                <c:pt idx="2078">
                  <c:v>319</c:v>
                </c:pt>
                <c:pt idx="2079">
                  <c:v>319</c:v>
                </c:pt>
                <c:pt idx="2080">
                  <c:v>319</c:v>
                </c:pt>
                <c:pt idx="2081">
                  <c:v>319</c:v>
                </c:pt>
                <c:pt idx="2082">
                  <c:v>320</c:v>
                </c:pt>
                <c:pt idx="2083">
                  <c:v>320</c:v>
                </c:pt>
                <c:pt idx="2084">
                  <c:v>320</c:v>
                </c:pt>
                <c:pt idx="2085">
                  <c:v>320</c:v>
                </c:pt>
                <c:pt idx="2086">
                  <c:v>320</c:v>
                </c:pt>
                <c:pt idx="2087">
                  <c:v>320</c:v>
                </c:pt>
                <c:pt idx="2088">
                  <c:v>321</c:v>
                </c:pt>
                <c:pt idx="2089">
                  <c:v>321</c:v>
                </c:pt>
                <c:pt idx="2090">
                  <c:v>321</c:v>
                </c:pt>
                <c:pt idx="2091">
                  <c:v>321</c:v>
                </c:pt>
                <c:pt idx="2092">
                  <c:v>322</c:v>
                </c:pt>
                <c:pt idx="2093">
                  <c:v>322</c:v>
                </c:pt>
                <c:pt idx="2094">
                  <c:v>322</c:v>
                </c:pt>
                <c:pt idx="2095">
                  <c:v>322</c:v>
                </c:pt>
                <c:pt idx="2096">
                  <c:v>322</c:v>
                </c:pt>
                <c:pt idx="2097">
                  <c:v>322</c:v>
                </c:pt>
                <c:pt idx="2098">
                  <c:v>323</c:v>
                </c:pt>
                <c:pt idx="2099">
                  <c:v>323</c:v>
                </c:pt>
                <c:pt idx="2100">
                  <c:v>323</c:v>
                </c:pt>
                <c:pt idx="2101">
                  <c:v>323</c:v>
                </c:pt>
                <c:pt idx="2102">
                  <c:v>323</c:v>
                </c:pt>
                <c:pt idx="2103">
                  <c:v>323</c:v>
                </c:pt>
                <c:pt idx="2104">
                  <c:v>324</c:v>
                </c:pt>
                <c:pt idx="2105">
                  <c:v>324</c:v>
                </c:pt>
                <c:pt idx="2106">
                  <c:v>324</c:v>
                </c:pt>
                <c:pt idx="2107">
                  <c:v>324</c:v>
                </c:pt>
                <c:pt idx="2108">
                  <c:v>324</c:v>
                </c:pt>
                <c:pt idx="2109">
                  <c:v>324</c:v>
                </c:pt>
                <c:pt idx="2110">
                  <c:v>324</c:v>
                </c:pt>
                <c:pt idx="2111">
                  <c:v>325</c:v>
                </c:pt>
                <c:pt idx="2112">
                  <c:v>325</c:v>
                </c:pt>
                <c:pt idx="2113">
                  <c:v>325</c:v>
                </c:pt>
                <c:pt idx="2114">
                  <c:v>325</c:v>
                </c:pt>
                <c:pt idx="2115">
                  <c:v>325</c:v>
                </c:pt>
                <c:pt idx="2116">
                  <c:v>325</c:v>
                </c:pt>
                <c:pt idx="2117">
                  <c:v>325</c:v>
                </c:pt>
                <c:pt idx="2118">
                  <c:v>326</c:v>
                </c:pt>
                <c:pt idx="2119">
                  <c:v>326</c:v>
                </c:pt>
                <c:pt idx="2120">
                  <c:v>326</c:v>
                </c:pt>
                <c:pt idx="2121">
                  <c:v>326</c:v>
                </c:pt>
                <c:pt idx="2122">
                  <c:v>326</c:v>
                </c:pt>
                <c:pt idx="2123">
                  <c:v>326</c:v>
                </c:pt>
                <c:pt idx="2124">
                  <c:v>327</c:v>
                </c:pt>
                <c:pt idx="2125">
                  <c:v>327</c:v>
                </c:pt>
                <c:pt idx="2126">
                  <c:v>327</c:v>
                </c:pt>
                <c:pt idx="2127">
                  <c:v>327</c:v>
                </c:pt>
                <c:pt idx="2128">
                  <c:v>327</c:v>
                </c:pt>
                <c:pt idx="2129">
                  <c:v>327</c:v>
                </c:pt>
                <c:pt idx="2130">
                  <c:v>328</c:v>
                </c:pt>
                <c:pt idx="2131">
                  <c:v>328</c:v>
                </c:pt>
                <c:pt idx="2132">
                  <c:v>328</c:v>
                </c:pt>
                <c:pt idx="2133">
                  <c:v>328</c:v>
                </c:pt>
                <c:pt idx="2134">
                  <c:v>328</c:v>
                </c:pt>
                <c:pt idx="2135">
                  <c:v>328</c:v>
                </c:pt>
                <c:pt idx="2136">
                  <c:v>328</c:v>
                </c:pt>
                <c:pt idx="2137">
                  <c:v>328</c:v>
                </c:pt>
                <c:pt idx="2138">
                  <c:v>329</c:v>
                </c:pt>
                <c:pt idx="2139">
                  <c:v>329</c:v>
                </c:pt>
                <c:pt idx="2140">
                  <c:v>329</c:v>
                </c:pt>
                <c:pt idx="2141">
                  <c:v>329</c:v>
                </c:pt>
                <c:pt idx="2142">
                  <c:v>329</c:v>
                </c:pt>
                <c:pt idx="2143">
                  <c:v>329</c:v>
                </c:pt>
                <c:pt idx="2144">
                  <c:v>329</c:v>
                </c:pt>
                <c:pt idx="2145">
                  <c:v>330</c:v>
                </c:pt>
                <c:pt idx="2146">
                  <c:v>330</c:v>
                </c:pt>
                <c:pt idx="2147">
                  <c:v>330</c:v>
                </c:pt>
                <c:pt idx="2148">
                  <c:v>330</c:v>
                </c:pt>
                <c:pt idx="2149">
                  <c:v>331</c:v>
                </c:pt>
                <c:pt idx="2150">
                  <c:v>331</c:v>
                </c:pt>
                <c:pt idx="2151">
                  <c:v>331</c:v>
                </c:pt>
                <c:pt idx="2152">
                  <c:v>331</c:v>
                </c:pt>
                <c:pt idx="2153">
                  <c:v>332</c:v>
                </c:pt>
                <c:pt idx="2154">
                  <c:v>332</c:v>
                </c:pt>
                <c:pt idx="2155">
                  <c:v>332</c:v>
                </c:pt>
                <c:pt idx="2156">
                  <c:v>332</c:v>
                </c:pt>
                <c:pt idx="2157">
                  <c:v>332</c:v>
                </c:pt>
                <c:pt idx="2158">
                  <c:v>332</c:v>
                </c:pt>
                <c:pt idx="2159">
                  <c:v>332</c:v>
                </c:pt>
                <c:pt idx="2160">
                  <c:v>333</c:v>
                </c:pt>
                <c:pt idx="2161">
                  <c:v>333</c:v>
                </c:pt>
                <c:pt idx="2162">
                  <c:v>333</c:v>
                </c:pt>
                <c:pt idx="2163">
                  <c:v>333</c:v>
                </c:pt>
                <c:pt idx="2164">
                  <c:v>333</c:v>
                </c:pt>
                <c:pt idx="2165">
                  <c:v>333</c:v>
                </c:pt>
                <c:pt idx="2166">
                  <c:v>334</c:v>
                </c:pt>
                <c:pt idx="2167">
                  <c:v>334</c:v>
                </c:pt>
                <c:pt idx="2168">
                  <c:v>334</c:v>
                </c:pt>
                <c:pt idx="2169">
                  <c:v>334</c:v>
                </c:pt>
                <c:pt idx="2170">
                  <c:v>334</c:v>
                </c:pt>
                <c:pt idx="2171">
                  <c:v>334</c:v>
                </c:pt>
                <c:pt idx="2172">
                  <c:v>334</c:v>
                </c:pt>
                <c:pt idx="2173">
                  <c:v>335</c:v>
                </c:pt>
                <c:pt idx="2174">
                  <c:v>335</c:v>
                </c:pt>
                <c:pt idx="2175">
                  <c:v>335</c:v>
                </c:pt>
                <c:pt idx="2176">
                  <c:v>335</c:v>
                </c:pt>
                <c:pt idx="2177">
                  <c:v>335</c:v>
                </c:pt>
                <c:pt idx="2178">
                  <c:v>335</c:v>
                </c:pt>
                <c:pt idx="2179">
                  <c:v>335</c:v>
                </c:pt>
                <c:pt idx="2180">
                  <c:v>335</c:v>
                </c:pt>
                <c:pt idx="2181">
                  <c:v>336</c:v>
                </c:pt>
                <c:pt idx="2182">
                  <c:v>336</c:v>
                </c:pt>
                <c:pt idx="2183">
                  <c:v>336</c:v>
                </c:pt>
                <c:pt idx="2184">
                  <c:v>336</c:v>
                </c:pt>
                <c:pt idx="2185">
                  <c:v>336</c:v>
                </c:pt>
                <c:pt idx="2186">
                  <c:v>336</c:v>
                </c:pt>
                <c:pt idx="2187">
                  <c:v>337</c:v>
                </c:pt>
                <c:pt idx="2188">
                  <c:v>337</c:v>
                </c:pt>
                <c:pt idx="2189">
                  <c:v>337</c:v>
                </c:pt>
                <c:pt idx="2190">
                  <c:v>337</c:v>
                </c:pt>
                <c:pt idx="2191">
                  <c:v>337</c:v>
                </c:pt>
                <c:pt idx="2192">
                  <c:v>337</c:v>
                </c:pt>
                <c:pt idx="2193">
                  <c:v>338</c:v>
                </c:pt>
                <c:pt idx="2194">
                  <c:v>338</c:v>
                </c:pt>
                <c:pt idx="2195">
                  <c:v>338</c:v>
                </c:pt>
                <c:pt idx="2196">
                  <c:v>338</c:v>
                </c:pt>
                <c:pt idx="2197">
                  <c:v>338</c:v>
                </c:pt>
                <c:pt idx="2198">
                  <c:v>338</c:v>
                </c:pt>
                <c:pt idx="2199">
                  <c:v>339</c:v>
                </c:pt>
                <c:pt idx="2200">
                  <c:v>339</c:v>
                </c:pt>
                <c:pt idx="2201">
                  <c:v>339</c:v>
                </c:pt>
                <c:pt idx="2202">
                  <c:v>339</c:v>
                </c:pt>
                <c:pt idx="2203">
                  <c:v>339</c:v>
                </c:pt>
                <c:pt idx="2204">
                  <c:v>339</c:v>
                </c:pt>
                <c:pt idx="2205">
                  <c:v>340</c:v>
                </c:pt>
                <c:pt idx="2206">
                  <c:v>340</c:v>
                </c:pt>
                <c:pt idx="2207">
                  <c:v>340</c:v>
                </c:pt>
                <c:pt idx="2208">
                  <c:v>340</c:v>
                </c:pt>
                <c:pt idx="2209">
                  <c:v>340</c:v>
                </c:pt>
                <c:pt idx="2210">
                  <c:v>340</c:v>
                </c:pt>
                <c:pt idx="2211">
                  <c:v>340</c:v>
                </c:pt>
                <c:pt idx="2212">
                  <c:v>340</c:v>
                </c:pt>
                <c:pt idx="2213">
                  <c:v>341</c:v>
                </c:pt>
                <c:pt idx="2214">
                  <c:v>341</c:v>
                </c:pt>
                <c:pt idx="2215">
                  <c:v>341</c:v>
                </c:pt>
                <c:pt idx="2216">
                  <c:v>341</c:v>
                </c:pt>
                <c:pt idx="2217">
                  <c:v>341</c:v>
                </c:pt>
                <c:pt idx="2218">
                  <c:v>341</c:v>
                </c:pt>
                <c:pt idx="2219">
                  <c:v>342</c:v>
                </c:pt>
                <c:pt idx="2220">
                  <c:v>342</c:v>
                </c:pt>
                <c:pt idx="2221">
                  <c:v>342</c:v>
                </c:pt>
                <c:pt idx="2222">
                  <c:v>342</c:v>
                </c:pt>
                <c:pt idx="2223">
                  <c:v>342</c:v>
                </c:pt>
                <c:pt idx="2224">
                  <c:v>342</c:v>
                </c:pt>
                <c:pt idx="2225">
                  <c:v>343</c:v>
                </c:pt>
                <c:pt idx="2226">
                  <c:v>343</c:v>
                </c:pt>
                <c:pt idx="2227">
                  <c:v>343</c:v>
                </c:pt>
                <c:pt idx="2228">
                  <c:v>343</c:v>
                </c:pt>
                <c:pt idx="2229">
                  <c:v>343</c:v>
                </c:pt>
                <c:pt idx="2230">
                  <c:v>343</c:v>
                </c:pt>
                <c:pt idx="2231">
                  <c:v>344</c:v>
                </c:pt>
                <c:pt idx="2232">
                  <c:v>344</c:v>
                </c:pt>
                <c:pt idx="2233">
                  <c:v>344</c:v>
                </c:pt>
                <c:pt idx="2234">
                  <c:v>344</c:v>
                </c:pt>
                <c:pt idx="2235">
                  <c:v>344</c:v>
                </c:pt>
                <c:pt idx="2236">
                  <c:v>344</c:v>
                </c:pt>
                <c:pt idx="2237">
                  <c:v>344</c:v>
                </c:pt>
                <c:pt idx="2238">
                  <c:v>345</c:v>
                </c:pt>
                <c:pt idx="2239">
                  <c:v>345</c:v>
                </c:pt>
                <c:pt idx="2240">
                  <c:v>345</c:v>
                </c:pt>
                <c:pt idx="2241">
                  <c:v>345</c:v>
                </c:pt>
                <c:pt idx="2242">
                  <c:v>345</c:v>
                </c:pt>
                <c:pt idx="2243">
                  <c:v>345</c:v>
                </c:pt>
                <c:pt idx="2244">
                  <c:v>345</c:v>
                </c:pt>
                <c:pt idx="2245">
                  <c:v>345</c:v>
                </c:pt>
                <c:pt idx="2246">
                  <c:v>346</c:v>
                </c:pt>
                <c:pt idx="2247">
                  <c:v>346</c:v>
                </c:pt>
                <c:pt idx="2248">
                  <c:v>346</c:v>
                </c:pt>
                <c:pt idx="2249">
                  <c:v>346</c:v>
                </c:pt>
                <c:pt idx="2250">
                  <c:v>346</c:v>
                </c:pt>
                <c:pt idx="2251">
                  <c:v>346</c:v>
                </c:pt>
                <c:pt idx="2252">
                  <c:v>347</c:v>
                </c:pt>
                <c:pt idx="2253">
                  <c:v>347</c:v>
                </c:pt>
                <c:pt idx="2254">
                  <c:v>347</c:v>
                </c:pt>
                <c:pt idx="2255">
                  <c:v>347</c:v>
                </c:pt>
                <c:pt idx="2256">
                  <c:v>347</c:v>
                </c:pt>
                <c:pt idx="2257">
                  <c:v>347</c:v>
                </c:pt>
                <c:pt idx="2258">
                  <c:v>347</c:v>
                </c:pt>
                <c:pt idx="2259">
                  <c:v>348</c:v>
                </c:pt>
                <c:pt idx="2260">
                  <c:v>348</c:v>
                </c:pt>
                <c:pt idx="2261">
                  <c:v>348</c:v>
                </c:pt>
                <c:pt idx="2262">
                  <c:v>348</c:v>
                </c:pt>
                <c:pt idx="2263">
                  <c:v>348</c:v>
                </c:pt>
                <c:pt idx="2264">
                  <c:v>348</c:v>
                </c:pt>
                <c:pt idx="2265">
                  <c:v>349</c:v>
                </c:pt>
                <c:pt idx="2266">
                  <c:v>349</c:v>
                </c:pt>
                <c:pt idx="2267">
                  <c:v>349</c:v>
                </c:pt>
                <c:pt idx="2268">
                  <c:v>349</c:v>
                </c:pt>
                <c:pt idx="2269">
                  <c:v>349</c:v>
                </c:pt>
                <c:pt idx="2270">
                  <c:v>349</c:v>
                </c:pt>
                <c:pt idx="2271">
                  <c:v>349</c:v>
                </c:pt>
                <c:pt idx="2272">
                  <c:v>350</c:v>
                </c:pt>
                <c:pt idx="2273">
                  <c:v>350</c:v>
                </c:pt>
                <c:pt idx="2274">
                  <c:v>350</c:v>
                </c:pt>
                <c:pt idx="2275">
                  <c:v>350</c:v>
                </c:pt>
                <c:pt idx="2276">
                  <c:v>350</c:v>
                </c:pt>
                <c:pt idx="2277">
                  <c:v>350</c:v>
                </c:pt>
                <c:pt idx="2278">
                  <c:v>351</c:v>
                </c:pt>
                <c:pt idx="2279">
                  <c:v>351</c:v>
                </c:pt>
                <c:pt idx="2280">
                  <c:v>351</c:v>
                </c:pt>
                <c:pt idx="2281">
                  <c:v>351</c:v>
                </c:pt>
                <c:pt idx="2282">
                  <c:v>351</c:v>
                </c:pt>
                <c:pt idx="2283">
                  <c:v>351</c:v>
                </c:pt>
                <c:pt idx="2284">
                  <c:v>351</c:v>
                </c:pt>
                <c:pt idx="2285">
                  <c:v>351</c:v>
                </c:pt>
                <c:pt idx="2286">
                  <c:v>352</c:v>
                </c:pt>
                <c:pt idx="2287">
                  <c:v>352</c:v>
                </c:pt>
                <c:pt idx="2288">
                  <c:v>352</c:v>
                </c:pt>
                <c:pt idx="2289">
                  <c:v>352</c:v>
                </c:pt>
                <c:pt idx="2290">
                  <c:v>352</c:v>
                </c:pt>
                <c:pt idx="2291">
                  <c:v>352</c:v>
                </c:pt>
                <c:pt idx="2292">
                  <c:v>353</c:v>
                </c:pt>
                <c:pt idx="2293">
                  <c:v>353</c:v>
                </c:pt>
                <c:pt idx="2294">
                  <c:v>353</c:v>
                </c:pt>
                <c:pt idx="2295">
                  <c:v>353</c:v>
                </c:pt>
                <c:pt idx="2296">
                  <c:v>353</c:v>
                </c:pt>
                <c:pt idx="2297">
                  <c:v>353</c:v>
                </c:pt>
                <c:pt idx="2298">
                  <c:v>353</c:v>
                </c:pt>
                <c:pt idx="2299">
                  <c:v>353</c:v>
                </c:pt>
                <c:pt idx="2300">
                  <c:v>354</c:v>
                </c:pt>
                <c:pt idx="2301">
                  <c:v>354</c:v>
                </c:pt>
                <c:pt idx="2302">
                  <c:v>354</c:v>
                </c:pt>
                <c:pt idx="2303">
                  <c:v>354</c:v>
                </c:pt>
                <c:pt idx="2304">
                  <c:v>354</c:v>
                </c:pt>
                <c:pt idx="2305">
                  <c:v>355</c:v>
                </c:pt>
                <c:pt idx="2306">
                  <c:v>355</c:v>
                </c:pt>
                <c:pt idx="2307">
                  <c:v>355</c:v>
                </c:pt>
                <c:pt idx="2308">
                  <c:v>355</c:v>
                </c:pt>
                <c:pt idx="2309">
                  <c:v>355</c:v>
                </c:pt>
                <c:pt idx="2310">
                  <c:v>355</c:v>
                </c:pt>
                <c:pt idx="2311">
                  <c:v>356</c:v>
                </c:pt>
                <c:pt idx="2312">
                  <c:v>356</c:v>
                </c:pt>
                <c:pt idx="2313">
                  <c:v>356</c:v>
                </c:pt>
                <c:pt idx="2314">
                  <c:v>356</c:v>
                </c:pt>
                <c:pt idx="2315">
                  <c:v>356</c:v>
                </c:pt>
                <c:pt idx="2316">
                  <c:v>356</c:v>
                </c:pt>
                <c:pt idx="2317">
                  <c:v>357</c:v>
                </c:pt>
                <c:pt idx="2318">
                  <c:v>357</c:v>
                </c:pt>
                <c:pt idx="2319">
                  <c:v>357</c:v>
                </c:pt>
                <c:pt idx="2320">
                  <c:v>357</c:v>
                </c:pt>
                <c:pt idx="2321">
                  <c:v>357</c:v>
                </c:pt>
                <c:pt idx="2322">
                  <c:v>357</c:v>
                </c:pt>
                <c:pt idx="2323">
                  <c:v>357</c:v>
                </c:pt>
                <c:pt idx="2324">
                  <c:v>357</c:v>
                </c:pt>
                <c:pt idx="2325">
                  <c:v>358</c:v>
                </c:pt>
                <c:pt idx="2326">
                  <c:v>358</c:v>
                </c:pt>
                <c:pt idx="2327">
                  <c:v>358</c:v>
                </c:pt>
                <c:pt idx="2328">
                  <c:v>358</c:v>
                </c:pt>
                <c:pt idx="2329">
                  <c:v>358</c:v>
                </c:pt>
                <c:pt idx="2330">
                  <c:v>358</c:v>
                </c:pt>
                <c:pt idx="2331">
                  <c:v>358</c:v>
                </c:pt>
                <c:pt idx="2332">
                  <c:v>358</c:v>
                </c:pt>
                <c:pt idx="2333">
                  <c:v>359</c:v>
                </c:pt>
                <c:pt idx="2334">
                  <c:v>359</c:v>
                </c:pt>
                <c:pt idx="2335">
                  <c:v>359</c:v>
                </c:pt>
                <c:pt idx="2336">
                  <c:v>359</c:v>
                </c:pt>
                <c:pt idx="2337">
                  <c:v>359</c:v>
                </c:pt>
                <c:pt idx="2338">
                  <c:v>359</c:v>
                </c:pt>
                <c:pt idx="2339">
                  <c:v>359</c:v>
                </c:pt>
                <c:pt idx="2340">
                  <c:v>359</c:v>
                </c:pt>
                <c:pt idx="2341">
                  <c:v>360</c:v>
                </c:pt>
                <c:pt idx="2342">
                  <c:v>360</c:v>
                </c:pt>
                <c:pt idx="2343">
                  <c:v>360</c:v>
                </c:pt>
                <c:pt idx="2344">
                  <c:v>360</c:v>
                </c:pt>
                <c:pt idx="2345">
                  <c:v>360</c:v>
                </c:pt>
                <c:pt idx="2346">
                  <c:v>360</c:v>
                </c:pt>
                <c:pt idx="2347">
                  <c:v>360</c:v>
                </c:pt>
                <c:pt idx="2348">
                  <c:v>361</c:v>
                </c:pt>
                <c:pt idx="2349">
                  <c:v>361</c:v>
                </c:pt>
                <c:pt idx="2350">
                  <c:v>361</c:v>
                </c:pt>
                <c:pt idx="2351">
                  <c:v>361</c:v>
                </c:pt>
                <c:pt idx="2352">
                  <c:v>361</c:v>
                </c:pt>
                <c:pt idx="2353">
                  <c:v>361</c:v>
                </c:pt>
                <c:pt idx="2354">
                  <c:v>362</c:v>
                </c:pt>
                <c:pt idx="2355">
                  <c:v>362</c:v>
                </c:pt>
                <c:pt idx="2356">
                  <c:v>362</c:v>
                </c:pt>
                <c:pt idx="2357">
                  <c:v>362</c:v>
                </c:pt>
                <c:pt idx="2358">
                  <c:v>362</c:v>
                </c:pt>
                <c:pt idx="2359">
                  <c:v>362</c:v>
                </c:pt>
                <c:pt idx="2360">
                  <c:v>363</c:v>
                </c:pt>
                <c:pt idx="2361">
                  <c:v>363</c:v>
                </c:pt>
                <c:pt idx="2362">
                  <c:v>363</c:v>
                </c:pt>
                <c:pt idx="2363">
                  <c:v>363</c:v>
                </c:pt>
                <c:pt idx="2364">
                  <c:v>363</c:v>
                </c:pt>
                <c:pt idx="2365">
                  <c:v>363</c:v>
                </c:pt>
                <c:pt idx="2366">
                  <c:v>364</c:v>
                </c:pt>
                <c:pt idx="2367">
                  <c:v>364</c:v>
                </c:pt>
                <c:pt idx="2368">
                  <c:v>364</c:v>
                </c:pt>
                <c:pt idx="2369">
                  <c:v>364</c:v>
                </c:pt>
                <c:pt idx="2370">
                  <c:v>364</c:v>
                </c:pt>
                <c:pt idx="2371">
                  <c:v>364</c:v>
                </c:pt>
                <c:pt idx="2372">
                  <c:v>365</c:v>
                </c:pt>
                <c:pt idx="2373">
                  <c:v>365</c:v>
                </c:pt>
                <c:pt idx="2374">
                  <c:v>365</c:v>
                </c:pt>
                <c:pt idx="2375">
                  <c:v>365</c:v>
                </c:pt>
                <c:pt idx="2376">
                  <c:v>365</c:v>
                </c:pt>
                <c:pt idx="2377">
                  <c:v>365</c:v>
                </c:pt>
                <c:pt idx="2378">
                  <c:v>365</c:v>
                </c:pt>
                <c:pt idx="2379">
                  <c:v>366</c:v>
                </c:pt>
                <c:pt idx="2380">
                  <c:v>366</c:v>
                </c:pt>
                <c:pt idx="2381">
                  <c:v>366</c:v>
                </c:pt>
                <c:pt idx="2382">
                  <c:v>366</c:v>
                </c:pt>
                <c:pt idx="2383">
                  <c:v>366</c:v>
                </c:pt>
                <c:pt idx="2384">
                  <c:v>366</c:v>
                </c:pt>
                <c:pt idx="2385">
                  <c:v>367</c:v>
                </c:pt>
                <c:pt idx="2386">
                  <c:v>367</c:v>
                </c:pt>
                <c:pt idx="2387">
                  <c:v>367</c:v>
                </c:pt>
                <c:pt idx="2388">
                  <c:v>367</c:v>
                </c:pt>
                <c:pt idx="2389">
                  <c:v>367</c:v>
                </c:pt>
                <c:pt idx="2390">
                  <c:v>367</c:v>
                </c:pt>
                <c:pt idx="2391">
                  <c:v>367</c:v>
                </c:pt>
                <c:pt idx="2392">
                  <c:v>367</c:v>
                </c:pt>
                <c:pt idx="2393">
                  <c:v>368</c:v>
                </c:pt>
                <c:pt idx="2394">
                  <c:v>368</c:v>
                </c:pt>
                <c:pt idx="2395">
                  <c:v>368</c:v>
                </c:pt>
                <c:pt idx="2396">
                  <c:v>368</c:v>
                </c:pt>
                <c:pt idx="2397">
                  <c:v>368</c:v>
                </c:pt>
                <c:pt idx="2398">
                  <c:v>368</c:v>
                </c:pt>
                <c:pt idx="2399">
                  <c:v>368</c:v>
                </c:pt>
                <c:pt idx="2400">
                  <c:v>369</c:v>
                </c:pt>
                <c:pt idx="2401">
                  <c:v>369</c:v>
                </c:pt>
                <c:pt idx="2402">
                  <c:v>369</c:v>
                </c:pt>
                <c:pt idx="2403">
                  <c:v>369</c:v>
                </c:pt>
                <c:pt idx="2404">
                  <c:v>369</c:v>
                </c:pt>
                <c:pt idx="2405">
                  <c:v>369</c:v>
                </c:pt>
                <c:pt idx="2406">
                  <c:v>370</c:v>
                </c:pt>
                <c:pt idx="2407">
                  <c:v>370</c:v>
                </c:pt>
                <c:pt idx="2408">
                  <c:v>370</c:v>
                </c:pt>
                <c:pt idx="2409">
                  <c:v>370</c:v>
                </c:pt>
                <c:pt idx="2410">
                  <c:v>370</c:v>
                </c:pt>
                <c:pt idx="2411">
                  <c:v>371</c:v>
                </c:pt>
                <c:pt idx="2412">
                  <c:v>371</c:v>
                </c:pt>
                <c:pt idx="2413">
                  <c:v>371</c:v>
                </c:pt>
                <c:pt idx="2414">
                  <c:v>371</c:v>
                </c:pt>
                <c:pt idx="2415">
                  <c:v>371</c:v>
                </c:pt>
                <c:pt idx="2416">
                  <c:v>371</c:v>
                </c:pt>
                <c:pt idx="2417">
                  <c:v>371</c:v>
                </c:pt>
                <c:pt idx="2418">
                  <c:v>372</c:v>
                </c:pt>
                <c:pt idx="2419">
                  <c:v>372</c:v>
                </c:pt>
                <c:pt idx="2420">
                  <c:v>372</c:v>
                </c:pt>
                <c:pt idx="2421">
                  <c:v>372</c:v>
                </c:pt>
                <c:pt idx="2422">
                  <c:v>372</c:v>
                </c:pt>
                <c:pt idx="2423">
                  <c:v>372</c:v>
                </c:pt>
                <c:pt idx="2424">
                  <c:v>372</c:v>
                </c:pt>
                <c:pt idx="2425">
                  <c:v>373</c:v>
                </c:pt>
                <c:pt idx="2426">
                  <c:v>373</c:v>
                </c:pt>
                <c:pt idx="2427">
                  <c:v>373</c:v>
                </c:pt>
                <c:pt idx="2428">
                  <c:v>373</c:v>
                </c:pt>
                <c:pt idx="2429">
                  <c:v>373</c:v>
                </c:pt>
                <c:pt idx="2430">
                  <c:v>373</c:v>
                </c:pt>
                <c:pt idx="2431">
                  <c:v>374</c:v>
                </c:pt>
                <c:pt idx="2432">
                  <c:v>374</c:v>
                </c:pt>
                <c:pt idx="2433">
                  <c:v>374</c:v>
                </c:pt>
                <c:pt idx="2434">
                  <c:v>374</c:v>
                </c:pt>
                <c:pt idx="2435">
                  <c:v>374</c:v>
                </c:pt>
                <c:pt idx="2436">
                  <c:v>374</c:v>
                </c:pt>
                <c:pt idx="2437">
                  <c:v>374</c:v>
                </c:pt>
                <c:pt idx="2438">
                  <c:v>375</c:v>
                </c:pt>
                <c:pt idx="2439">
                  <c:v>375</c:v>
                </c:pt>
                <c:pt idx="2440">
                  <c:v>375</c:v>
                </c:pt>
                <c:pt idx="2441">
                  <c:v>375</c:v>
                </c:pt>
                <c:pt idx="2442">
                  <c:v>375</c:v>
                </c:pt>
                <c:pt idx="2443">
                  <c:v>375</c:v>
                </c:pt>
                <c:pt idx="2444">
                  <c:v>375</c:v>
                </c:pt>
                <c:pt idx="2445">
                  <c:v>376</c:v>
                </c:pt>
                <c:pt idx="2446">
                  <c:v>376</c:v>
                </c:pt>
                <c:pt idx="2447">
                  <c:v>376</c:v>
                </c:pt>
                <c:pt idx="2448">
                  <c:v>376</c:v>
                </c:pt>
                <c:pt idx="2449">
                  <c:v>376</c:v>
                </c:pt>
                <c:pt idx="2450">
                  <c:v>376</c:v>
                </c:pt>
                <c:pt idx="2451">
                  <c:v>376</c:v>
                </c:pt>
                <c:pt idx="2452">
                  <c:v>377</c:v>
                </c:pt>
                <c:pt idx="2453">
                  <c:v>377</c:v>
                </c:pt>
                <c:pt idx="2454">
                  <c:v>377</c:v>
                </c:pt>
                <c:pt idx="2455">
                  <c:v>377</c:v>
                </c:pt>
                <c:pt idx="2456">
                  <c:v>377</c:v>
                </c:pt>
                <c:pt idx="2457">
                  <c:v>377</c:v>
                </c:pt>
                <c:pt idx="2458">
                  <c:v>377</c:v>
                </c:pt>
                <c:pt idx="2459">
                  <c:v>378</c:v>
                </c:pt>
                <c:pt idx="2460">
                  <c:v>378</c:v>
                </c:pt>
                <c:pt idx="2461">
                  <c:v>378</c:v>
                </c:pt>
                <c:pt idx="2462">
                  <c:v>378</c:v>
                </c:pt>
                <c:pt idx="2463">
                  <c:v>378</c:v>
                </c:pt>
                <c:pt idx="2464">
                  <c:v>378</c:v>
                </c:pt>
                <c:pt idx="2465">
                  <c:v>379</c:v>
                </c:pt>
                <c:pt idx="2466">
                  <c:v>379</c:v>
                </c:pt>
                <c:pt idx="2467">
                  <c:v>379</c:v>
                </c:pt>
                <c:pt idx="2468">
                  <c:v>379</c:v>
                </c:pt>
                <c:pt idx="2469">
                  <c:v>379</c:v>
                </c:pt>
                <c:pt idx="2470">
                  <c:v>379</c:v>
                </c:pt>
                <c:pt idx="2471">
                  <c:v>380</c:v>
                </c:pt>
                <c:pt idx="2472">
                  <c:v>380</c:v>
                </c:pt>
                <c:pt idx="2473">
                  <c:v>380</c:v>
                </c:pt>
                <c:pt idx="2474">
                  <c:v>380</c:v>
                </c:pt>
                <c:pt idx="2475">
                  <c:v>380</c:v>
                </c:pt>
                <c:pt idx="2476">
                  <c:v>380</c:v>
                </c:pt>
                <c:pt idx="2477">
                  <c:v>380</c:v>
                </c:pt>
                <c:pt idx="2478">
                  <c:v>380</c:v>
                </c:pt>
                <c:pt idx="2479">
                  <c:v>381</c:v>
                </c:pt>
                <c:pt idx="2480">
                  <c:v>381</c:v>
                </c:pt>
                <c:pt idx="2481">
                  <c:v>381</c:v>
                </c:pt>
                <c:pt idx="2482">
                  <c:v>381</c:v>
                </c:pt>
                <c:pt idx="2483">
                  <c:v>381</c:v>
                </c:pt>
                <c:pt idx="2484">
                  <c:v>381</c:v>
                </c:pt>
                <c:pt idx="2485">
                  <c:v>381</c:v>
                </c:pt>
                <c:pt idx="2486">
                  <c:v>382</c:v>
                </c:pt>
                <c:pt idx="2487">
                  <c:v>382</c:v>
                </c:pt>
                <c:pt idx="2488">
                  <c:v>382</c:v>
                </c:pt>
                <c:pt idx="2489">
                  <c:v>382</c:v>
                </c:pt>
                <c:pt idx="2490">
                  <c:v>382</c:v>
                </c:pt>
                <c:pt idx="2491">
                  <c:v>382</c:v>
                </c:pt>
                <c:pt idx="2492">
                  <c:v>382</c:v>
                </c:pt>
                <c:pt idx="2493">
                  <c:v>382</c:v>
                </c:pt>
                <c:pt idx="2494">
                  <c:v>383</c:v>
                </c:pt>
                <c:pt idx="2495">
                  <c:v>383</c:v>
                </c:pt>
                <c:pt idx="2496">
                  <c:v>383</c:v>
                </c:pt>
                <c:pt idx="2497">
                  <c:v>383</c:v>
                </c:pt>
                <c:pt idx="2498">
                  <c:v>383</c:v>
                </c:pt>
                <c:pt idx="2499">
                  <c:v>383</c:v>
                </c:pt>
                <c:pt idx="2500">
                  <c:v>383</c:v>
                </c:pt>
                <c:pt idx="2501">
                  <c:v>384</c:v>
                </c:pt>
                <c:pt idx="2502">
                  <c:v>384</c:v>
                </c:pt>
                <c:pt idx="2503">
                  <c:v>384</c:v>
                </c:pt>
                <c:pt idx="2504">
                  <c:v>384</c:v>
                </c:pt>
                <c:pt idx="2505">
                  <c:v>384</c:v>
                </c:pt>
                <c:pt idx="2506">
                  <c:v>384</c:v>
                </c:pt>
                <c:pt idx="2507">
                  <c:v>384</c:v>
                </c:pt>
                <c:pt idx="2508">
                  <c:v>385</c:v>
                </c:pt>
                <c:pt idx="2509">
                  <c:v>385</c:v>
                </c:pt>
                <c:pt idx="2510">
                  <c:v>385</c:v>
                </c:pt>
                <c:pt idx="2511">
                  <c:v>385</c:v>
                </c:pt>
                <c:pt idx="2512">
                  <c:v>385</c:v>
                </c:pt>
                <c:pt idx="2513">
                  <c:v>385</c:v>
                </c:pt>
                <c:pt idx="2514">
                  <c:v>385</c:v>
                </c:pt>
                <c:pt idx="2515">
                  <c:v>386</c:v>
                </c:pt>
                <c:pt idx="2516">
                  <c:v>386</c:v>
                </c:pt>
                <c:pt idx="2517">
                  <c:v>386</c:v>
                </c:pt>
                <c:pt idx="2518">
                  <c:v>386</c:v>
                </c:pt>
                <c:pt idx="2519">
                  <c:v>386</c:v>
                </c:pt>
                <c:pt idx="2520">
                  <c:v>386</c:v>
                </c:pt>
                <c:pt idx="2521">
                  <c:v>387</c:v>
                </c:pt>
                <c:pt idx="2522">
                  <c:v>387</c:v>
                </c:pt>
                <c:pt idx="2523">
                  <c:v>387</c:v>
                </c:pt>
                <c:pt idx="2524">
                  <c:v>387</c:v>
                </c:pt>
                <c:pt idx="2525">
                  <c:v>387</c:v>
                </c:pt>
                <c:pt idx="2526">
                  <c:v>387</c:v>
                </c:pt>
                <c:pt idx="2527">
                  <c:v>387</c:v>
                </c:pt>
                <c:pt idx="2528">
                  <c:v>387</c:v>
                </c:pt>
                <c:pt idx="2529">
                  <c:v>388</c:v>
                </c:pt>
                <c:pt idx="2530">
                  <c:v>388</c:v>
                </c:pt>
                <c:pt idx="2531">
                  <c:v>388</c:v>
                </c:pt>
                <c:pt idx="2532">
                  <c:v>388</c:v>
                </c:pt>
                <c:pt idx="2533">
                  <c:v>388</c:v>
                </c:pt>
                <c:pt idx="2534">
                  <c:v>388</c:v>
                </c:pt>
                <c:pt idx="2535">
                  <c:v>388</c:v>
                </c:pt>
                <c:pt idx="2536">
                  <c:v>388</c:v>
                </c:pt>
                <c:pt idx="2537">
                  <c:v>389</c:v>
                </c:pt>
                <c:pt idx="2538">
                  <c:v>389</c:v>
                </c:pt>
                <c:pt idx="2539">
                  <c:v>389</c:v>
                </c:pt>
                <c:pt idx="2540">
                  <c:v>389</c:v>
                </c:pt>
                <c:pt idx="2541">
                  <c:v>389</c:v>
                </c:pt>
                <c:pt idx="2542">
                  <c:v>389</c:v>
                </c:pt>
                <c:pt idx="2543">
                  <c:v>390</c:v>
                </c:pt>
                <c:pt idx="2544">
                  <c:v>390</c:v>
                </c:pt>
                <c:pt idx="2545">
                  <c:v>390</c:v>
                </c:pt>
                <c:pt idx="2546">
                  <c:v>390</c:v>
                </c:pt>
                <c:pt idx="2547">
                  <c:v>390</c:v>
                </c:pt>
                <c:pt idx="2548">
                  <c:v>390</c:v>
                </c:pt>
                <c:pt idx="2549">
                  <c:v>390</c:v>
                </c:pt>
                <c:pt idx="2550">
                  <c:v>390</c:v>
                </c:pt>
                <c:pt idx="2551">
                  <c:v>391</c:v>
                </c:pt>
                <c:pt idx="2552">
                  <c:v>391</c:v>
                </c:pt>
                <c:pt idx="2553">
                  <c:v>391</c:v>
                </c:pt>
                <c:pt idx="2554">
                  <c:v>391</c:v>
                </c:pt>
                <c:pt idx="2555">
                  <c:v>391</c:v>
                </c:pt>
                <c:pt idx="2556">
                  <c:v>391</c:v>
                </c:pt>
                <c:pt idx="2557">
                  <c:v>391</c:v>
                </c:pt>
                <c:pt idx="2558">
                  <c:v>391</c:v>
                </c:pt>
                <c:pt idx="2559">
                  <c:v>392</c:v>
                </c:pt>
                <c:pt idx="2560">
                  <c:v>392</c:v>
                </c:pt>
                <c:pt idx="2561">
                  <c:v>392</c:v>
                </c:pt>
                <c:pt idx="2562">
                  <c:v>392</c:v>
                </c:pt>
                <c:pt idx="2563">
                  <c:v>392</c:v>
                </c:pt>
                <c:pt idx="2564">
                  <c:v>392</c:v>
                </c:pt>
                <c:pt idx="2565">
                  <c:v>392</c:v>
                </c:pt>
                <c:pt idx="2566">
                  <c:v>392</c:v>
                </c:pt>
                <c:pt idx="2567">
                  <c:v>393</c:v>
                </c:pt>
                <c:pt idx="2568">
                  <c:v>393</c:v>
                </c:pt>
                <c:pt idx="2569">
                  <c:v>393</c:v>
                </c:pt>
                <c:pt idx="2570">
                  <c:v>393</c:v>
                </c:pt>
                <c:pt idx="2571">
                  <c:v>393</c:v>
                </c:pt>
                <c:pt idx="2572">
                  <c:v>393</c:v>
                </c:pt>
                <c:pt idx="2573">
                  <c:v>394</c:v>
                </c:pt>
                <c:pt idx="2574">
                  <c:v>394</c:v>
                </c:pt>
                <c:pt idx="2575">
                  <c:v>394</c:v>
                </c:pt>
                <c:pt idx="2576">
                  <c:v>394</c:v>
                </c:pt>
                <c:pt idx="2577">
                  <c:v>394</c:v>
                </c:pt>
                <c:pt idx="2578">
                  <c:v>394</c:v>
                </c:pt>
                <c:pt idx="2579">
                  <c:v>395</c:v>
                </c:pt>
                <c:pt idx="2580">
                  <c:v>395</c:v>
                </c:pt>
                <c:pt idx="2581">
                  <c:v>395</c:v>
                </c:pt>
                <c:pt idx="2582">
                  <c:v>395</c:v>
                </c:pt>
                <c:pt idx="2583">
                  <c:v>395</c:v>
                </c:pt>
                <c:pt idx="2584">
                  <c:v>395</c:v>
                </c:pt>
                <c:pt idx="2585">
                  <c:v>396</c:v>
                </c:pt>
                <c:pt idx="2586">
                  <c:v>396</c:v>
                </c:pt>
                <c:pt idx="2587">
                  <c:v>396</c:v>
                </c:pt>
                <c:pt idx="2588">
                  <c:v>396</c:v>
                </c:pt>
                <c:pt idx="2589">
                  <c:v>396</c:v>
                </c:pt>
                <c:pt idx="2590">
                  <c:v>396</c:v>
                </c:pt>
                <c:pt idx="2591">
                  <c:v>397</c:v>
                </c:pt>
                <c:pt idx="2592">
                  <c:v>397</c:v>
                </c:pt>
                <c:pt idx="2593">
                  <c:v>397</c:v>
                </c:pt>
                <c:pt idx="2594">
                  <c:v>397</c:v>
                </c:pt>
                <c:pt idx="2595">
                  <c:v>397</c:v>
                </c:pt>
                <c:pt idx="2596">
                  <c:v>397</c:v>
                </c:pt>
                <c:pt idx="2597">
                  <c:v>398</c:v>
                </c:pt>
                <c:pt idx="2598">
                  <c:v>398</c:v>
                </c:pt>
                <c:pt idx="2599">
                  <c:v>398</c:v>
                </c:pt>
                <c:pt idx="2600">
                  <c:v>398</c:v>
                </c:pt>
                <c:pt idx="2601">
                  <c:v>398</c:v>
                </c:pt>
                <c:pt idx="2602">
                  <c:v>398</c:v>
                </c:pt>
                <c:pt idx="2603">
                  <c:v>399</c:v>
                </c:pt>
                <c:pt idx="2604">
                  <c:v>399</c:v>
                </c:pt>
                <c:pt idx="2605">
                  <c:v>399</c:v>
                </c:pt>
                <c:pt idx="2606">
                  <c:v>399</c:v>
                </c:pt>
                <c:pt idx="2607">
                  <c:v>399</c:v>
                </c:pt>
                <c:pt idx="2608">
                  <c:v>399</c:v>
                </c:pt>
                <c:pt idx="2609">
                  <c:v>400</c:v>
                </c:pt>
                <c:pt idx="2610">
                  <c:v>400</c:v>
                </c:pt>
                <c:pt idx="2611">
                  <c:v>400</c:v>
                </c:pt>
                <c:pt idx="2612">
                  <c:v>400</c:v>
                </c:pt>
                <c:pt idx="2613">
                  <c:v>400</c:v>
                </c:pt>
                <c:pt idx="2614">
                  <c:v>400</c:v>
                </c:pt>
                <c:pt idx="2615">
                  <c:v>400</c:v>
                </c:pt>
                <c:pt idx="2616">
                  <c:v>401</c:v>
                </c:pt>
                <c:pt idx="2617">
                  <c:v>401</c:v>
                </c:pt>
                <c:pt idx="2618">
                  <c:v>401</c:v>
                </c:pt>
                <c:pt idx="2619">
                  <c:v>401</c:v>
                </c:pt>
                <c:pt idx="2620">
                  <c:v>401</c:v>
                </c:pt>
                <c:pt idx="2621">
                  <c:v>401</c:v>
                </c:pt>
                <c:pt idx="2622">
                  <c:v>401</c:v>
                </c:pt>
                <c:pt idx="2623">
                  <c:v>401</c:v>
                </c:pt>
                <c:pt idx="2624">
                  <c:v>402</c:v>
                </c:pt>
                <c:pt idx="2625">
                  <c:v>402</c:v>
                </c:pt>
                <c:pt idx="2626">
                  <c:v>402</c:v>
                </c:pt>
                <c:pt idx="2627">
                  <c:v>402</c:v>
                </c:pt>
                <c:pt idx="2628">
                  <c:v>402</c:v>
                </c:pt>
                <c:pt idx="2629">
                  <c:v>402</c:v>
                </c:pt>
                <c:pt idx="2630">
                  <c:v>402</c:v>
                </c:pt>
                <c:pt idx="2631">
                  <c:v>402</c:v>
                </c:pt>
                <c:pt idx="2632">
                  <c:v>403</c:v>
                </c:pt>
                <c:pt idx="2633">
                  <c:v>403</c:v>
                </c:pt>
                <c:pt idx="2634">
                  <c:v>403</c:v>
                </c:pt>
                <c:pt idx="2635">
                  <c:v>403</c:v>
                </c:pt>
                <c:pt idx="2636">
                  <c:v>403</c:v>
                </c:pt>
                <c:pt idx="2637">
                  <c:v>403</c:v>
                </c:pt>
                <c:pt idx="2638">
                  <c:v>404</c:v>
                </c:pt>
                <c:pt idx="2639">
                  <c:v>404</c:v>
                </c:pt>
                <c:pt idx="2640">
                  <c:v>404</c:v>
                </c:pt>
                <c:pt idx="2641">
                  <c:v>404</c:v>
                </c:pt>
                <c:pt idx="2642">
                  <c:v>404</c:v>
                </c:pt>
                <c:pt idx="2643">
                  <c:v>404</c:v>
                </c:pt>
                <c:pt idx="2644">
                  <c:v>404</c:v>
                </c:pt>
                <c:pt idx="2645">
                  <c:v>404</c:v>
                </c:pt>
                <c:pt idx="2646">
                  <c:v>405</c:v>
                </c:pt>
                <c:pt idx="2647">
                  <c:v>405</c:v>
                </c:pt>
                <c:pt idx="2648">
                  <c:v>405</c:v>
                </c:pt>
                <c:pt idx="2649">
                  <c:v>405</c:v>
                </c:pt>
                <c:pt idx="2650">
                  <c:v>405</c:v>
                </c:pt>
                <c:pt idx="2651">
                  <c:v>405</c:v>
                </c:pt>
                <c:pt idx="2652">
                  <c:v>406</c:v>
                </c:pt>
                <c:pt idx="2653">
                  <c:v>406</c:v>
                </c:pt>
                <c:pt idx="2654">
                  <c:v>406</c:v>
                </c:pt>
                <c:pt idx="2655">
                  <c:v>406</c:v>
                </c:pt>
                <c:pt idx="2656">
                  <c:v>406</c:v>
                </c:pt>
                <c:pt idx="2657">
                  <c:v>406</c:v>
                </c:pt>
                <c:pt idx="2658">
                  <c:v>406</c:v>
                </c:pt>
                <c:pt idx="2659">
                  <c:v>407</c:v>
                </c:pt>
                <c:pt idx="2660">
                  <c:v>407</c:v>
                </c:pt>
                <c:pt idx="2661">
                  <c:v>407</c:v>
                </c:pt>
                <c:pt idx="2662">
                  <c:v>407</c:v>
                </c:pt>
                <c:pt idx="2663">
                  <c:v>407</c:v>
                </c:pt>
                <c:pt idx="2664">
                  <c:v>407</c:v>
                </c:pt>
                <c:pt idx="2665">
                  <c:v>408</c:v>
                </c:pt>
                <c:pt idx="2666">
                  <c:v>408</c:v>
                </c:pt>
                <c:pt idx="2667">
                  <c:v>408</c:v>
                </c:pt>
                <c:pt idx="2668">
                  <c:v>408</c:v>
                </c:pt>
                <c:pt idx="2669">
                  <c:v>408</c:v>
                </c:pt>
                <c:pt idx="2670">
                  <c:v>408</c:v>
                </c:pt>
                <c:pt idx="2671">
                  <c:v>409</c:v>
                </c:pt>
                <c:pt idx="2672">
                  <c:v>409</c:v>
                </c:pt>
                <c:pt idx="2673">
                  <c:v>409</c:v>
                </c:pt>
                <c:pt idx="2674">
                  <c:v>409</c:v>
                </c:pt>
                <c:pt idx="2675">
                  <c:v>409</c:v>
                </c:pt>
                <c:pt idx="2676">
                  <c:v>409</c:v>
                </c:pt>
                <c:pt idx="2677">
                  <c:v>410</c:v>
                </c:pt>
                <c:pt idx="2678">
                  <c:v>410</c:v>
                </c:pt>
                <c:pt idx="2679">
                  <c:v>410</c:v>
                </c:pt>
                <c:pt idx="2680">
                  <c:v>410</c:v>
                </c:pt>
                <c:pt idx="2681">
                  <c:v>410</c:v>
                </c:pt>
                <c:pt idx="2682">
                  <c:v>410</c:v>
                </c:pt>
                <c:pt idx="2683">
                  <c:v>410</c:v>
                </c:pt>
                <c:pt idx="2684">
                  <c:v>410</c:v>
                </c:pt>
                <c:pt idx="2685">
                  <c:v>410</c:v>
                </c:pt>
                <c:pt idx="2686">
                  <c:v>411</c:v>
                </c:pt>
                <c:pt idx="2687">
                  <c:v>411</c:v>
                </c:pt>
                <c:pt idx="2688">
                  <c:v>411</c:v>
                </c:pt>
                <c:pt idx="2689">
                  <c:v>411</c:v>
                </c:pt>
                <c:pt idx="2690">
                  <c:v>411</c:v>
                </c:pt>
                <c:pt idx="2691">
                  <c:v>411</c:v>
                </c:pt>
                <c:pt idx="2692">
                  <c:v>411</c:v>
                </c:pt>
                <c:pt idx="2693">
                  <c:v>412</c:v>
                </c:pt>
                <c:pt idx="2694">
                  <c:v>412</c:v>
                </c:pt>
                <c:pt idx="2695">
                  <c:v>412</c:v>
                </c:pt>
                <c:pt idx="2696">
                  <c:v>412</c:v>
                </c:pt>
                <c:pt idx="2697">
                  <c:v>412</c:v>
                </c:pt>
                <c:pt idx="2698">
                  <c:v>412</c:v>
                </c:pt>
                <c:pt idx="2699">
                  <c:v>412</c:v>
                </c:pt>
                <c:pt idx="2700">
                  <c:v>413</c:v>
                </c:pt>
                <c:pt idx="2701">
                  <c:v>413</c:v>
                </c:pt>
                <c:pt idx="2702">
                  <c:v>413</c:v>
                </c:pt>
                <c:pt idx="2703">
                  <c:v>413</c:v>
                </c:pt>
                <c:pt idx="2704">
                  <c:v>413</c:v>
                </c:pt>
                <c:pt idx="2705">
                  <c:v>413</c:v>
                </c:pt>
                <c:pt idx="2706">
                  <c:v>413</c:v>
                </c:pt>
                <c:pt idx="2707">
                  <c:v>414</c:v>
                </c:pt>
                <c:pt idx="2708">
                  <c:v>414</c:v>
                </c:pt>
                <c:pt idx="2709">
                  <c:v>414</c:v>
                </c:pt>
                <c:pt idx="2710">
                  <c:v>414</c:v>
                </c:pt>
                <c:pt idx="2711">
                  <c:v>414</c:v>
                </c:pt>
                <c:pt idx="2712">
                  <c:v>414</c:v>
                </c:pt>
                <c:pt idx="2713">
                  <c:v>414</c:v>
                </c:pt>
                <c:pt idx="2714">
                  <c:v>415</c:v>
                </c:pt>
                <c:pt idx="2715">
                  <c:v>415</c:v>
                </c:pt>
                <c:pt idx="2716">
                  <c:v>415</c:v>
                </c:pt>
                <c:pt idx="2717">
                  <c:v>415</c:v>
                </c:pt>
                <c:pt idx="2718">
                  <c:v>415</c:v>
                </c:pt>
                <c:pt idx="2719">
                  <c:v>415</c:v>
                </c:pt>
                <c:pt idx="2720">
                  <c:v>415</c:v>
                </c:pt>
                <c:pt idx="2721">
                  <c:v>416</c:v>
                </c:pt>
                <c:pt idx="2722">
                  <c:v>416</c:v>
                </c:pt>
                <c:pt idx="2723">
                  <c:v>416</c:v>
                </c:pt>
                <c:pt idx="2724">
                  <c:v>416</c:v>
                </c:pt>
                <c:pt idx="2725">
                  <c:v>416</c:v>
                </c:pt>
                <c:pt idx="2726">
                  <c:v>416</c:v>
                </c:pt>
                <c:pt idx="2727">
                  <c:v>416</c:v>
                </c:pt>
                <c:pt idx="2728">
                  <c:v>417</c:v>
                </c:pt>
                <c:pt idx="2729">
                  <c:v>417</c:v>
                </c:pt>
                <c:pt idx="2730">
                  <c:v>417</c:v>
                </c:pt>
                <c:pt idx="2731">
                  <c:v>417</c:v>
                </c:pt>
                <c:pt idx="2732">
                  <c:v>417</c:v>
                </c:pt>
                <c:pt idx="2733">
                  <c:v>417</c:v>
                </c:pt>
                <c:pt idx="2734">
                  <c:v>417</c:v>
                </c:pt>
                <c:pt idx="2735">
                  <c:v>418</c:v>
                </c:pt>
                <c:pt idx="2736">
                  <c:v>418</c:v>
                </c:pt>
                <c:pt idx="2737">
                  <c:v>418</c:v>
                </c:pt>
                <c:pt idx="2738">
                  <c:v>418</c:v>
                </c:pt>
                <c:pt idx="2739">
                  <c:v>418</c:v>
                </c:pt>
                <c:pt idx="2740">
                  <c:v>418</c:v>
                </c:pt>
                <c:pt idx="2741">
                  <c:v>419</c:v>
                </c:pt>
                <c:pt idx="2742">
                  <c:v>419</c:v>
                </c:pt>
                <c:pt idx="2743">
                  <c:v>419</c:v>
                </c:pt>
                <c:pt idx="2744">
                  <c:v>419</c:v>
                </c:pt>
                <c:pt idx="2745">
                  <c:v>419</c:v>
                </c:pt>
                <c:pt idx="2746">
                  <c:v>419</c:v>
                </c:pt>
                <c:pt idx="2747">
                  <c:v>419</c:v>
                </c:pt>
                <c:pt idx="2748">
                  <c:v>420</c:v>
                </c:pt>
                <c:pt idx="2749">
                  <c:v>420</c:v>
                </c:pt>
                <c:pt idx="2750">
                  <c:v>420</c:v>
                </c:pt>
                <c:pt idx="2751">
                  <c:v>420</c:v>
                </c:pt>
                <c:pt idx="2752">
                  <c:v>420</c:v>
                </c:pt>
                <c:pt idx="2753">
                  <c:v>420</c:v>
                </c:pt>
                <c:pt idx="2754">
                  <c:v>420</c:v>
                </c:pt>
                <c:pt idx="2755">
                  <c:v>420</c:v>
                </c:pt>
                <c:pt idx="2756">
                  <c:v>421</c:v>
                </c:pt>
                <c:pt idx="2757">
                  <c:v>421</c:v>
                </c:pt>
                <c:pt idx="2758">
                  <c:v>421</c:v>
                </c:pt>
                <c:pt idx="2759">
                  <c:v>421</c:v>
                </c:pt>
                <c:pt idx="2760">
                  <c:v>421</c:v>
                </c:pt>
                <c:pt idx="2761">
                  <c:v>421</c:v>
                </c:pt>
                <c:pt idx="2762">
                  <c:v>421</c:v>
                </c:pt>
                <c:pt idx="2763">
                  <c:v>422</c:v>
                </c:pt>
                <c:pt idx="2764">
                  <c:v>422</c:v>
                </c:pt>
                <c:pt idx="2765">
                  <c:v>422</c:v>
                </c:pt>
                <c:pt idx="2766">
                  <c:v>422</c:v>
                </c:pt>
                <c:pt idx="2767">
                  <c:v>422</c:v>
                </c:pt>
                <c:pt idx="2768">
                  <c:v>422</c:v>
                </c:pt>
                <c:pt idx="2769">
                  <c:v>422</c:v>
                </c:pt>
                <c:pt idx="2770">
                  <c:v>422</c:v>
                </c:pt>
                <c:pt idx="2771">
                  <c:v>423</c:v>
                </c:pt>
                <c:pt idx="2772">
                  <c:v>423</c:v>
                </c:pt>
                <c:pt idx="2773">
                  <c:v>423</c:v>
                </c:pt>
                <c:pt idx="2774">
                  <c:v>423</c:v>
                </c:pt>
                <c:pt idx="2775">
                  <c:v>423</c:v>
                </c:pt>
                <c:pt idx="2776">
                  <c:v>423</c:v>
                </c:pt>
                <c:pt idx="2777">
                  <c:v>424</c:v>
                </c:pt>
                <c:pt idx="2778">
                  <c:v>424</c:v>
                </c:pt>
                <c:pt idx="2779">
                  <c:v>424</c:v>
                </c:pt>
                <c:pt idx="2780">
                  <c:v>424</c:v>
                </c:pt>
                <c:pt idx="2781">
                  <c:v>424</c:v>
                </c:pt>
                <c:pt idx="2782">
                  <c:v>424</c:v>
                </c:pt>
                <c:pt idx="2783">
                  <c:v>425</c:v>
                </c:pt>
                <c:pt idx="2784">
                  <c:v>425</c:v>
                </c:pt>
                <c:pt idx="2785">
                  <c:v>425</c:v>
                </c:pt>
                <c:pt idx="2786">
                  <c:v>425</c:v>
                </c:pt>
                <c:pt idx="2787">
                  <c:v>425</c:v>
                </c:pt>
                <c:pt idx="2788">
                  <c:v>425</c:v>
                </c:pt>
                <c:pt idx="2789">
                  <c:v>425</c:v>
                </c:pt>
                <c:pt idx="2790">
                  <c:v>426</c:v>
                </c:pt>
                <c:pt idx="2791">
                  <c:v>426</c:v>
                </c:pt>
                <c:pt idx="2792">
                  <c:v>426</c:v>
                </c:pt>
                <c:pt idx="2793">
                  <c:v>426</c:v>
                </c:pt>
                <c:pt idx="2794">
                  <c:v>426</c:v>
                </c:pt>
                <c:pt idx="2795">
                  <c:v>426</c:v>
                </c:pt>
                <c:pt idx="2796">
                  <c:v>426</c:v>
                </c:pt>
                <c:pt idx="2797">
                  <c:v>427</c:v>
                </c:pt>
                <c:pt idx="2798">
                  <c:v>427</c:v>
                </c:pt>
                <c:pt idx="2799">
                  <c:v>427</c:v>
                </c:pt>
                <c:pt idx="2800">
                  <c:v>427</c:v>
                </c:pt>
                <c:pt idx="2801">
                  <c:v>427</c:v>
                </c:pt>
                <c:pt idx="2802">
                  <c:v>427</c:v>
                </c:pt>
                <c:pt idx="2803">
                  <c:v>428</c:v>
                </c:pt>
                <c:pt idx="2804">
                  <c:v>428</c:v>
                </c:pt>
                <c:pt idx="2805">
                  <c:v>428</c:v>
                </c:pt>
                <c:pt idx="2806">
                  <c:v>428</c:v>
                </c:pt>
                <c:pt idx="2807">
                  <c:v>428</c:v>
                </c:pt>
                <c:pt idx="2808">
                  <c:v>428</c:v>
                </c:pt>
                <c:pt idx="2809">
                  <c:v>428</c:v>
                </c:pt>
                <c:pt idx="2810">
                  <c:v>429</c:v>
                </c:pt>
                <c:pt idx="2811">
                  <c:v>429</c:v>
                </c:pt>
                <c:pt idx="2812">
                  <c:v>429</c:v>
                </c:pt>
                <c:pt idx="2813">
                  <c:v>429</c:v>
                </c:pt>
                <c:pt idx="2814">
                  <c:v>429</c:v>
                </c:pt>
                <c:pt idx="2815">
                  <c:v>429</c:v>
                </c:pt>
                <c:pt idx="2816">
                  <c:v>430</c:v>
                </c:pt>
                <c:pt idx="2817">
                  <c:v>430</c:v>
                </c:pt>
                <c:pt idx="2818">
                  <c:v>430</c:v>
                </c:pt>
                <c:pt idx="2819">
                  <c:v>430</c:v>
                </c:pt>
                <c:pt idx="2820">
                  <c:v>430</c:v>
                </c:pt>
                <c:pt idx="2821">
                  <c:v>430</c:v>
                </c:pt>
                <c:pt idx="2822">
                  <c:v>431</c:v>
                </c:pt>
                <c:pt idx="2823">
                  <c:v>431</c:v>
                </c:pt>
                <c:pt idx="2824">
                  <c:v>431</c:v>
                </c:pt>
                <c:pt idx="2825">
                  <c:v>431</c:v>
                </c:pt>
                <c:pt idx="2826">
                  <c:v>431</c:v>
                </c:pt>
                <c:pt idx="2827">
                  <c:v>431</c:v>
                </c:pt>
                <c:pt idx="2828">
                  <c:v>431</c:v>
                </c:pt>
                <c:pt idx="2829">
                  <c:v>432</c:v>
                </c:pt>
                <c:pt idx="2830">
                  <c:v>432</c:v>
                </c:pt>
                <c:pt idx="2831">
                  <c:v>432</c:v>
                </c:pt>
                <c:pt idx="2832">
                  <c:v>432</c:v>
                </c:pt>
                <c:pt idx="2833">
                  <c:v>432</c:v>
                </c:pt>
                <c:pt idx="2834">
                  <c:v>432</c:v>
                </c:pt>
                <c:pt idx="2835">
                  <c:v>432</c:v>
                </c:pt>
                <c:pt idx="2836">
                  <c:v>432</c:v>
                </c:pt>
                <c:pt idx="2837">
                  <c:v>433</c:v>
                </c:pt>
                <c:pt idx="2838">
                  <c:v>433</c:v>
                </c:pt>
                <c:pt idx="2839">
                  <c:v>433</c:v>
                </c:pt>
                <c:pt idx="2840">
                  <c:v>433</c:v>
                </c:pt>
                <c:pt idx="2841">
                  <c:v>433</c:v>
                </c:pt>
                <c:pt idx="2842">
                  <c:v>433</c:v>
                </c:pt>
                <c:pt idx="2843">
                  <c:v>434</c:v>
                </c:pt>
                <c:pt idx="2844">
                  <c:v>434</c:v>
                </c:pt>
                <c:pt idx="2845">
                  <c:v>434</c:v>
                </c:pt>
                <c:pt idx="2846">
                  <c:v>434</c:v>
                </c:pt>
                <c:pt idx="2847">
                  <c:v>434</c:v>
                </c:pt>
                <c:pt idx="2848">
                  <c:v>434</c:v>
                </c:pt>
                <c:pt idx="2849">
                  <c:v>434</c:v>
                </c:pt>
                <c:pt idx="2850">
                  <c:v>435</c:v>
                </c:pt>
                <c:pt idx="2851">
                  <c:v>435</c:v>
                </c:pt>
                <c:pt idx="2852">
                  <c:v>435</c:v>
                </c:pt>
                <c:pt idx="2853">
                  <c:v>435</c:v>
                </c:pt>
                <c:pt idx="2854">
                  <c:v>435</c:v>
                </c:pt>
                <c:pt idx="2855">
                  <c:v>436</c:v>
                </c:pt>
                <c:pt idx="2856">
                  <c:v>436</c:v>
                </c:pt>
                <c:pt idx="2857">
                  <c:v>436</c:v>
                </c:pt>
                <c:pt idx="2858">
                  <c:v>436</c:v>
                </c:pt>
                <c:pt idx="2859">
                  <c:v>436</c:v>
                </c:pt>
                <c:pt idx="2860">
                  <c:v>436</c:v>
                </c:pt>
                <c:pt idx="2861">
                  <c:v>437</c:v>
                </c:pt>
                <c:pt idx="2862">
                  <c:v>437</c:v>
                </c:pt>
                <c:pt idx="2863">
                  <c:v>437</c:v>
                </c:pt>
                <c:pt idx="2864">
                  <c:v>437</c:v>
                </c:pt>
                <c:pt idx="2865">
                  <c:v>437</c:v>
                </c:pt>
                <c:pt idx="2866">
                  <c:v>437</c:v>
                </c:pt>
                <c:pt idx="2867">
                  <c:v>437</c:v>
                </c:pt>
                <c:pt idx="2868">
                  <c:v>437</c:v>
                </c:pt>
                <c:pt idx="2869">
                  <c:v>438</c:v>
                </c:pt>
                <c:pt idx="2870">
                  <c:v>438</c:v>
                </c:pt>
                <c:pt idx="2871">
                  <c:v>438</c:v>
                </c:pt>
                <c:pt idx="2872">
                  <c:v>438</c:v>
                </c:pt>
                <c:pt idx="2873">
                  <c:v>438</c:v>
                </c:pt>
                <c:pt idx="2874">
                  <c:v>438</c:v>
                </c:pt>
                <c:pt idx="2875">
                  <c:v>438</c:v>
                </c:pt>
                <c:pt idx="2876">
                  <c:v>438</c:v>
                </c:pt>
                <c:pt idx="2877">
                  <c:v>438</c:v>
                </c:pt>
                <c:pt idx="2878">
                  <c:v>439</c:v>
                </c:pt>
                <c:pt idx="2879">
                  <c:v>439</c:v>
                </c:pt>
                <c:pt idx="2880">
                  <c:v>439</c:v>
                </c:pt>
                <c:pt idx="2881">
                  <c:v>439</c:v>
                </c:pt>
                <c:pt idx="2882">
                  <c:v>439</c:v>
                </c:pt>
                <c:pt idx="2883">
                  <c:v>439</c:v>
                </c:pt>
                <c:pt idx="2884">
                  <c:v>439</c:v>
                </c:pt>
                <c:pt idx="2885">
                  <c:v>439</c:v>
                </c:pt>
                <c:pt idx="2886">
                  <c:v>440</c:v>
                </c:pt>
                <c:pt idx="2887">
                  <c:v>440</c:v>
                </c:pt>
                <c:pt idx="2888">
                  <c:v>440</c:v>
                </c:pt>
                <c:pt idx="2889">
                  <c:v>440</c:v>
                </c:pt>
                <c:pt idx="2890">
                  <c:v>440</c:v>
                </c:pt>
                <c:pt idx="2891">
                  <c:v>440</c:v>
                </c:pt>
                <c:pt idx="2892">
                  <c:v>441</c:v>
                </c:pt>
                <c:pt idx="2893">
                  <c:v>441</c:v>
                </c:pt>
                <c:pt idx="2894">
                  <c:v>441</c:v>
                </c:pt>
                <c:pt idx="2895">
                  <c:v>441</c:v>
                </c:pt>
                <c:pt idx="2896">
                  <c:v>441</c:v>
                </c:pt>
                <c:pt idx="2897">
                  <c:v>441</c:v>
                </c:pt>
                <c:pt idx="2898">
                  <c:v>442</c:v>
                </c:pt>
                <c:pt idx="2899">
                  <c:v>442</c:v>
                </c:pt>
                <c:pt idx="2900">
                  <c:v>442</c:v>
                </c:pt>
                <c:pt idx="2901">
                  <c:v>442</c:v>
                </c:pt>
                <c:pt idx="2902">
                  <c:v>442</c:v>
                </c:pt>
                <c:pt idx="2903">
                  <c:v>442</c:v>
                </c:pt>
                <c:pt idx="2904">
                  <c:v>442</c:v>
                </c:pt>
                <c:pt idx="2905">
                  <c:v>443</c:v>
                </c:pt>
                <c:pt idx="2906">
                  <c:v>443</c:v>
                </c:pt>
                <c:pt idx="2907">
                  <c:v>443</c:v>
                </c:pt>
                <c:pt idx="2908">
                  <c:v>443</c:v>
                </c:pt>
                <c:pt idx="2909">
                  <c:v>443</c:v>
                </c:pt>
                <c:pt idx="2910">
                  <c:v>444</c:v>
                </c:pt>
                <c:pt idx="2911">
                  <c:v>444</c:v>
                </c:pt>
                <c:pt idx="2912">
                  <c:v>444</c:v>
                </c:pt>
                <c:pt idx="2913">
                  <c:v>444</c:v>
                </c:pt>
                <c:pt idx="2914">
                  <c:v>444</c:v>
                </c:pt>
                <c:pt idx="2915">
                  <c:v>444</c:v>
                </c:pt>
                <c:pt idx="2916">
                  <c:v>445</c:v>
                </c:pt>
                <c:pt idx="2917">
                  <c:v>445</c:v>
                </c:pt>
                <c:pt idx="2918">
                  <c:v>445</c:v>
                </c:pt>
                <c:pt idx="2919">
                  <c:v>445</c:v>
                </c:pt>
                <c:pt idx="2920">
                  <c:v>445</c:v>
                </c:pt>
                <c:pt idx="2921">
                  <c:v>445</c:v>
                </c:pt>
                <c:pt idx="2922">
                  <c:v>445</c:v>
                </c:pt>
                <c:pt idx="2923">
                  <c:v>445</c:v>
                </c:pt>
                <c:pt idx="2924">
                  <c:v>446</c:v>
                </c:pt>
                <c:pt idx="2925">
                  <c:v>446</c:v>
                </c:pt>
                <c:pt idx="2926">
                  <c:v>446</c:v>
                </c:pt>
                <c:pt idx="2927">
                  <c:v>446</c:v>
                </c:pt>
                <c:pt idx="2928">
                  <c:v>446</c:v>
                </c:pt>
                <c:pt idx="2929">
                  <c:v>446</c:v>
                </c:pt>
                <c:pt idx="2930">
                  <c:v>446</c:v>
                </c:pt>
                <c:pt idx="2931">
                  <c:v>447</c:v>
                </c:pt>
                <c:pt idx="2932">
                  <c:v>447</c:v>
                </c:pt>
                <c:pt idx="2933">
                  <c:v>447</c:v>
                </c:pt>
                <c:pt idx="2934">
                  <c:v>447</c:v>
                </c:pt>
                <c:pt idx="2935">
                  <c:v>447</c:v>
                </c:pt>
                <c:pt idx="2936">
                  <c:v>448</c:v>
                </c:pt>
                <c:pt idx="2937">
                  <c:v>448</c:v>
                </c:pt>
                <c:pt idx="2938">
                  <c:v>448</c:v>
                </c:pt>
                <c:pt idx="2939">
                  <c:v>448</c:v>
                </c:pt>
                <c:pt idx="2940">
                  <c:v>448</c:v>
                </c:pt>
                <c:pt idx="2941">
                  <c:v>448</c:v>
                </c:pt>
                <c:pt idx="2942">
                  <c:v>449</c:v>
                </c:pt>
                <c:pt idx="2943">
                  <c:v>449</c:v>
                </c:pt>
                <c:pt idx="2944">
                  <c:v>449</c:v>
                </c:pt>
                <c:pt idx="2945">
                  <c:v>449</c:v>
                </c:pt>
                <c:pt idx="2946">
                  <c:v>449</c:v>
                </c:pt>
                <c:pt idx="2947">
                  <c:v>450</c:v>
                </c:pt>
                <c:pt idx="2948">
                  <c:v>450</c:v>
                </c:pt>
                <c:pt idx="2949">
                  <c:v>450</c:v>
                </c:pt>
                <c:pt idx="2950">
                  <c:v>450</c:v>
                </c:pt>
                <c:pt idx="2951">
                  <c:v>450</c:v>
                </c:pt>
                <c:pt idx="2952">
                  <c:v>450</c:v>
                </c:pt>
                <c:pt idx="2953">
                  <c:v>451</c:v>
                </c:pt>
                <c:pt idx="2954">
                  <c:v>451</c:v>
                </c:pt>
                <c:pt idx="2955">
                  <c:v>451</c:v>
                </c:pt>
                <c:pt idx="2956">
                  <c:v>451</c:v>
                </c:pt>
                <c:pt idx="2957">
                  <c:v>451</c:v>
                </c:pt>
                <c:pt idx="2958">
                  <c:v>451</c:v>
                </c:pt>
                <c:pt idx="2959">
                  <c:v>451</c:v>
                </c:pt>
                <c:pt idx="2960">
                  <c:v>451</c:v>
                </c:pt>
                <c:pt idx="2961">
                  <c:v>452</c:v>
                </c:pt>
                <c:pt idx="2962">
                  <c:v>452</c:v>
                </c:pt>
                <c:pt idx="2963">
                  <c:v>452</c:v>
                </c:pt>
                <c:pt idx="2964">
                  <c:v>452</c:v>
                </c:pt>
                <c:pt idx="2965">
                  <c:v>452</c:v>
                </c:pt>
                <c:pt idx="2966">
                  <c:v>452</c:v>
                </c:pt>
                <c:pt idx="2967">
                  <c:v>452</c:v>
                </c:pt>
                <c:pt idx="2968">
                  <c:v>452</c:v>
                </c:pt>
                <c:pt idx="2969">
                  <c:v>452</c:v>
                </c:pt>
                <c:pt idx="2970">
                  <c:v>453</c:v>
                </c:pt>
                <c:pt idx="2971">
                  <c:v>453</c:v>
                </c:pt>
                <c:pt idx="2972">
                  <c:v>453</c:v>
                </c:pt>
                <c:pt idx="2973">
                  <c:v>453</c:v>
                </c:pt>
                <c:pt idx="2974">
                  <c:v>453</c:v>
                </c:pt>
                <c:pt idx="2975">
                  <c:v>453</c:v>
                </c:pt>
                <c:pt idx="2976">
                  <c:v>453</c:v>
                </c:pt>
                <c:pt idx="2977">
                  <c:v>454</c:v>
                </c:pt>
                <c:pt idx="2978">
                  <c:v>454</c:v>
                </c:pt>
                <c:pt idx="2979">
                  <c:v>454</c:v>
                </c:pt>
                <c:pt idx="2980">
                  <c:v>454</c:v>
                </c:pt>
                <c:pt idx="2981">
                  <c:v>454</c:v>
                </c:pt>
                <c:pt idx="2982">
                  <c:v>454</c:v>
                </c:pt>
                <c:pt idx="2983">
                  <c:v>455</c:v>
                </c:pt>
                <c:pt idx="2984">
                  <c:v>455</c:v>
                </c:pt>
                <c:pt idx="2985">
                  <c:v>455</c:v>
                </c:pt>
                <c:pt idx="2986">
                  <c:v>455</c:v>
                </c:pt>
                <c:pt idx="2987">
                  <c:v>455</c:v>
                </c:pt>
                <c:pt idx="2988">
                  <c:v>455</c:v>
                </c:pt>
                <c:pt idx="2989">
                  <c:v>455</c:v>
                </c:pt>
                <c:pt idx="2990">
                  <c:v>455</c:v>
                </c:pt>
                <c:pt idx="2991">
                  <c:v>456</c:v>
                </c:pt>
                <c:pt idx="2992">
                  <c:v>456</c:v>
                </c:pt>
                <c:pt idx="2993">
                  <c:v>456</c:v>
                </c:pt>
                <c:pt idx="2994">
                  <c:v>456</c:v>
                </c:pt>
                <c:pt idx="2995">
                  <c:v>456</c:v>
                </c:pt>
                <c:pt idx="2996">
                  <c:v>456</c:v>
                </c:pt>
                <c:pt idx="2997">
                  <c:v>456</c:v>
                </c:pt>
                <c:pt idx="2998">
                  <c:v>457</c:v>
                </c:pt>
                <c:pt idx="2999">
                  <c:v>457</c:v>
                </c:pt>
                <c:pt idx="3000">
                  <c:v>457</c:v>
                </c:pt>
                <c:pt idx="3001">
                  <c:v>457</c:v>
                </c:pt>
                <c:pt idx="3002">
                  <c:v>457</c:v>
                </c:pt>
                <c:pt idx="3003">
                  <c:v>457</c:v>
                </c:pt>
                <c:pt idx="3004">
                  <c:v>458</c:v>
                </c:pt>
                <c:pt idx="3005">
                  <c:v>458</c:v>
                </c:pt>
                <c:pt idx="3006">
                  <c:v>458</c:v>
                </c:pt>
                <c:pt idx="3007">
                  <c:v>458</c:v>
                </c:pt>
                <c:pt idx="3008">
                  <c:v>458</c:v>
                </c:pt>
                <c:pt idx="3009">
                  <c:v>458</c:v>
                </c:pt>
                <c:pt idx="3010">
                  <c:v>458</c:v>
                </c:pt>
                <c:pt idx="3011">
                  <c:v>458</c:v>
                </c:pt>
                <c:pt idx="3012">
                  <c:v>459</c:v>
                </c:pt>
                <c:pt idx="3013">
                  <c:v>459</c:v>
                </c:pt>
                <c:pt idx="3014">
                  <c:v>459</c:v>
                </c:pt>
                <c:pt idx="3015">
                  <c:v>459</c:v>
                </c:pt>
                <c:pt idx="3016">
                  <c:v>459</c:v>
                </c:pt>
                <c:pt idx="3017">
                  <c:v>459</c:v>
                </c:pt>
                <c:pt idx="3018">
                  <c:v>460</c:v>
                </c:pt>
                <c:pt idx="3019">
                  <c:v>460</c:v>
                </c:pt>
                <c:pt idx="3020">
                  <c:v>460</c:v>
                </c:pt>
                <c:pt idx="3021">
                  <c:v>460</c:v>
                </c:pt>
                <c:pt idx="3022">
                  <c:v>460</c:v>
                </c:pt>
                <c:pt idx="3023">
                  <c:v>460</c:v>
                </c:pt>
                <c:pt idx="3024">
                  <c:v>461</c:v>
                </c:pt>
                <c:pt idx="3025">
                  <c:v>461</c:v>
                </c:pt>
                <c:pt idx="3026">
                  <c:v>461</c:v>
                </c:pt>
                <c:pt idx="3027">
                  <c:v>461</c:v>
                </c:pt>
                <c:pt idx="3028">
                  <c:v>461</c:v>
                </c:pt>
                <c:pt idx="3029">
                  <c:v>461</c:v>
                </c:pt>
                <c:pt idx="3030">
                  <c:v>461</c:v>
                </c:pt>
                <c:pt idx="3031">
                  <c:v>461</c:v>
                </c:pt>
                <c:pt idx="3032">
                  <c:v>462</c:v>
                </c:pt>
                <c:pt idx="3033">
                  <c:v>462</c:v>
                </c:pt>
                <c:pt idx="3034">
                  <c:v>462</c:v>
                </c:pt>
                <c:pt idx="3035">
                  <c:v>462</c:v>
                </c:pt>
                <c:pt idx="3036">
                  <c:v>462</c:v>
                </c:pt>
                <c:pt idx="3037">
                  <c:v>462</c:v>
                </c:pt>
                <c:pt idx="3038">
                  <c:v>463</c:v>
                </c:pt>
                <c:pt idx="3039">
                  <c:v>463</c:v>
                </c:pt>
                <c:pt idx="3040">
                  <c:v>463</c:v>
                </c:pt>
                <c:pt idx="3041">
                  <c:v>463</c:v>
                </c:pt>
                <c:pt idx="3042">
                  <c:v>463</c:v>
                </c:pt>
                <c:pt idx="3043">
                  <c:v>463</c:v>
                </c:pt>
                <c:pt idx="3044">
                  <c:v>463</c:v>
                </c:pt>
                <c:pt idx="3045">
                  <c:v>464</c:v>
                </c:pt>
                <c:pt idx="3046">
                  <c:v>464</c:v>
                </c:pt>
                <c:pt idx="3047">
                  <c:v>464</c:v>
                </c:pt>
                <c:pt idx="3048">
                  <c:v>464</c:v>
                </c:pt>
                <c:pt idx="3049">
                  <c:v>464</c:v>
                </c:pt>
                <c:pt idx="3050">
                  <c:v>464</c:v>
                </c:pt>
                <c:pt idx="3051">
                  <c:v>464</c:v>
                </c:pt>
                <c:pt idx="3052">
                  <c:v>465</c:v>
                </c:pt>
                <c:pt idx="3053">
                  <c:v>465</c:v>
                </c:pt>
                <c:pt idx="3054">
                  <c:v>465</c:v>
                </c:pt>
                <c:pt idx="3055">
                  <c:v>465</c:v>
                </c:pt>
                <c:pt idx="3056">
                  <c:v>465</c:v>
                </c:pt>
                <c:pt idx="3057">
                  <c:v>465</c:v>
                </c:pt>
                <c:pt idx="3058">
                  <c:v>466</c:v>
                </c:pt>
                <c:pt idx="3059">
                  <c:v>466</c:v>
                </c:pt>
                <c:pt idx="3060">
                  <c:v>466</c:v>
                </c:pt>
                <c:pt idx="3061">
                  <c:v>466</c:v>
                </c:pt>
                <c:pt idx="3062">
                  <c:v>466</c:v>
                </c:pt>
                <c:pt idx="3063">
                  <c:v>466</c:v>
                </c:pt>
                <c:pt idx="3064">
                  <c:v>466</c:v>
                </c:pt>
                <c:pt idx="3065">
                  <c:v>466</c:v>
                </c:pt>
                <c:pt idx="3066">
                  <c:v>467</c:v>
                </c:pt>
                <c:pt idx="3067">
                  <c:v>467</c:v>
                </c:pt>
                <c:pt idx="3068">
                  <c:v>467</c:v>
                </c:pt>
                <c:pt idx="3069">
                  <c:v>467</c:v>
                </c:pt>
                <c:pt idx="3070">
                  <c:v>467</c:v>
                </c:pt>
                <c:pt idx="3071">
                  <c:v>467</c:v>
                </c:pt>
                <c:pt idx="3072">
                  <c:v>468</c:v>
                </c:pt>
                <c:pt idx="3073">
                  <c:v>468</c:v>
                </c:pt>
                <c:pt idx="3074">
                  <c:v>468</c:v>
                </c:pt>
                <c:pt idx="3075">
                  <c:v>468</c:v>
                </c:pt>
                <c:pt idx="3076">
                  <c:v>468</c:v>
                </c:pt>
                <c:pt idx="3077">
                  <c:v>468</c:v>
                </c:pt>
                <c:pt idx="3078">
                  <c:v>469</c:v>
                </c:pt>
                <c:pt idx="3079">
                  <c:v>469</c:v>
                </c:pt>
                <c:pt idx="3080">
                  <c:v>469</c:v>
                </c:pt>
                <c:pt idx="3081">
                  <c:v>469</c:v>
                </c:pt>
                <c:pt idx="3082">
                  <c:v>469</c:v>
                </c:pt>
                <c:pt idx="3083">
                  <c:v>469</c:v>
                </c:pt>
                <c:pt idx="3084">
                  <c:v>470</c:v>
                </c:pt>
                <c:pt idx="3085">
                  <c:v>470</c:v>
                </c:pt>
                <c:pt idx="3086">
                  <c:v>470</c:v>
                </c:pt>
                <c:pt idx="3087">
                  <c:v>470</c:v>
                </c:pt>
                <c:pt idx="3088">
                  <c:v>471</c:v>
                </c:pt>
                <c:pt idx="3089">
                  <c:v>471</c:v>
                </c:pt>
                <c:pt idx="3090">
                  <c:v>471</c:v>
                </c:pt>
                <c:pt idx="3091">
                  <c:v>471</c:v>
                </c:pt>
                <c:pt idx="3092">
                  <c:v>471</c:v>
                </c:pt>
                <c:pt idx="3093">
                  <c:v>471</c:v>
                </c:pt>
                <c:pt idx="3094">
                  <c:v>471</c:v>
                </c:pt>
                <c:pt idx="3095">
                  <c:v>471</c:v>
                </c:pt>
                <c:pt idx="3096">
                  <c:v>472</c:v>
                </c:pt>
                <c:pt idx="3097">
                  <c:v>472</c:v>
                </c:pt>
                <c:pt idx="3098">
                  <c:v>472</c:v>
                </c:pt>
                <c:pt idx="3099">
                  <c:v>472</c:v>
                </c:pt>
                <c:pt idx="3100">
                  <c:v>472</c:v>
                </c:pt>
                <c:pt idx="3101">
                  <c:v>472</c:v>
                </c:pt>
                <c:pt idx="3102">
                  <c:v>473</c:v>
                </c:pt>
                <c:pt idx="3103">
                  <c:v>473</c:v>
                </c:pt>
                <c:pt idx="3104">
                  <c:v>473</c:v>
                </c:pt>
                <c:pt idx="3105">
                  <c:v>473</c:v>
                </c:pt>
                <c:pt idx="3106">
                  <c:v>473</c:v>
                </c:pt>
                <c:pt idx="3107">
                  <c:v>474</c:v>
                </c:pt>
                <c:pt idx="3108">
                  <c:v>474</c:v>
                </c:pt>
                <c:pt idx="3109">
                  <c:v>474</c:v>
                </c:pt>
                <c:pt idx="3110">
                  <c:v>474</c:v>
                </c:pt>
                <c:pt idx="3111">
                  <c:v>474</c:v>
                </c:pt>
                <c:pt idx="3112">
                  <c:v>474</c:v>
                </c:pt>
                <c:pt idx="3113">
                  <c:v>475</c:v>
                </c:pt>
                <c:pt idx="3114">
                  <c:v>475</c:v>
                </c:pt>
                <c:pt idx="3115">
                  <c:v>475</c:v>
                </c:pt>
                <c:pt idx="3116">
                  <c:v>475</c:v>
                </c:pt>
                <c:pt idx="3117">
                  <c:v>475</c:v>
                </c:pt>
                <c:pt idx="3118">
                  <c:v>475</c:v>
                </c:pt>
                <c:pt idx="3119">
                  <c:v>475</c:v>
                </c:pt>
                <c:pt idx="3120">
                  <c:v>476</c:v>
                </c:pt>
                <c:pt idx="3121">
                  <c:v>476</c:v>
                </c:pt>
                <c:pt idx="3122">
                  <c:v>476</c:v>
                </c:pt>
                <c:pt idx="3123">
                  <c:v>476</c:v>
                </c:pt>
                <c:pt idx="3124">
                  <c:v>476</c:v>
                </c:pt>
                <c:pt idx="3125">
                  <c:v>476</c:v>
                </c:pt>
                <c:pt idx="3126">
                  <c:v>476</c:v>
                </c:pt>
                <c:pt idx="3127">
                  <c:v>477</c:v>
                </c:pt>
                <c:pt idx="3128">
                  <c:v>477</c:v>
                </c:pt>
                <c:pt idx="3129">
                  <c:v>477</c:v>
                </c:pt>
                <c:pt idx="3130">
                  <c:v>477</c:v>
                </c:pt>
                <c:pt idx="3131">
                  <c:v>477</c:v>
                </c:pt>
                <c:pt idx="3132">
                  <c:v>477</c:v>
                </c:pt>
                <c:pt idx="3133">
                  <c:v>478</c:v>
                </c:pt>
                <c:pt idx="3134">
                  <c:v>478</c:v>
                </c:pt>
                <c:pt idx="3135">
                  <c:v>478</c:v>
                </c:pt>
                <c:pt idx="3136">
                  <c:v>478</c:v>
                </c:pt>
                <c:pt idx="3137">
                  <c:v>478</c:v>
                </c:pt>
                <c:pt idx="3138">
                  <c:v>478</c:v>
                </c:pt>
                <c:pt idx="3139">
                  <c:v>479</c:v>
                </c:pt>
                <c:pt idx="3140">
                  <c:v>479</c:v>
                </c:pt>
                <c:pt idx="3141">
                  <c:v>479</c:v>
                </c:pt>
                <c:pt idx="3142">
                  <c:v>479</c:v>
                </c:pt>
                <c:pt idx="3143">
                  <c:v>479</c:v>
                </c:pt>
                <c:pt idx="3144">
                  <c:v>479</c:v>
                </c:pt>
                <c:pt idx="3145">
                  <c:v>479</c:v>
                </c:pt>
                <c:pt idx="3146">
                  <c:v>480</c:v>
                </c:pt>
                <c:pt idx="3147">
                  <c:v>480</c:v>
                </c:pt>
                <c:pt idx="3148">
                  <c:v>480</c:v>
                </c:pt>
                <c:pt idx="3149">
                  <c:v>480</c:v>
                </c:pt>
                <c:pt idx="3150">
                  <c:v>480</c:v>
                </c:pt>
                <c:pt idx="3151">
                  <c:v>480</c:v>
                </c:pt>
                <c:pt idx="3152">
                  <c:v>481</c:v>
                </c:pt>
                <c:pt idx="3153">
                  <c:v>481</c:v>
                </c:pt>
                <c:pt idx="3154">
                  <c:v>481</c:v>
                </c:pt>
                <c:pt idx="3155">
                  <c:v>481</c:v>
                </c:pt>
                <c:pt idx="3156">
                  <c:v>481</c:v>
                </c:pt>
                <c:pt idx="3157">
                  <c:v>481</c:v>
                </c:pt>
                <c:pt idx="3158">
                  <c:v>482</c:v>
                </c:pt>
                <c:pt idx="3159">
                  <c:v>482</c:v>
                </c:pt>
                <c:pt idx="3160">
                  <c:v>482</c:v>
                </c:pt>
                <c:pt idx="3161">
                  <c:v>482</c:v>
                </c:pt>
                <c:pt idx="3162">
                  <c:v>483</c:v>
                </c:pt>
                <c:pt idx="3163">
                  <c:v>483</c:v>
                </c:pt>
                <c:pt idx="3164">
                  <c:v>483</c:v>
                </c:pt>
                <c:pt idx="3165">
                  <c:v>483</c:v>
                </c:pt>
                <c:pt idx="3166">
                  <c:v>483</c:v>
                </c:pt>
                <c:pt idx="3167">
                  <c:v>483</c:v>
                </c:pt>
                <c:pt idx="3168">
                  <c:v>484</c:v>
                </c:pt>
                <c:pt idx="3169">
                  <c:v>484</c:v>
                </c:pt>
                <c:pt idx="3170">
                  <c:v>484</c:v>
                </c:pt>
                <c:pt idx="3171">
                  <c:v>484</c:v>
                </c:pt>
                <c:pt idx="3172">
                  <c:v>484</c:v>
                </c:pt>
                <c:pt idx="3173">
                  <c:v>484</c:v>
                </c:pt>
                <c:pt idx="3174">
                  <c:v>484</c:v>
                </c:pt>
                <c:pt idx="3175">
                  <c:v>485</c:v>
                </c:pt>
                <c:pt idx="3176">
                  <c:v>485</c:v>
                </c:pt>
                <c:pt idx="3177">
                  <c:v>485</c:v>
                </c:pt>
                <c:pt idx="3178">
                  <c:v>485</c:v>
                </c:pt>
                <c:pt idx="3179">
                  <c:v>485</c:v>
                </c:pt>
                <c:pt idx="3180">
                  <c:v>485</c:v>
                </c:pt>
                <c:pt idx="3181">
                  <c:v>485</c:v>
                </c:pt>
                <c:pt idx="3182">
                  <c:v>486</c:v>
                </c:pt>
                <c:pt idx="3183">
                  <c:v>486</c:v>
                </c:pt>
                <c:pt idx="3184">
                  <c:v>486</c:v>
                </c:pt>
                <c:pt idx="3185">
                  <c:v>486</c:v>
                </c:pt>
                <c:pt idx="3186">
                  <c:v>486</c:v>
                </c:pt>
                <c:pt idx="3187">
                  <c:v>486</c:v>
                </c:pt>
                <c:pt idx="3188">
                  <c:v>487</c:v>
                </c:pt>
                <c:pt idx="3189">
                  <c:v>487</c:v>
                </c:pt>
                <c:pt idx="3190">
                  <c:v>487</c:v>
                </c:pt>
                <c:pt idx="3191">
                  <c:v>487</c:v>
                </c:pt>
                <c:pt idx="3192">
                  <c:v>487</c:v>
                </c:pt>
                <c:pt idx="3193">
                  <c:v>487</c:v>
                </c:pt>
                <c:pt idx="3194">
                  <c:v>487</c:v>
                </c:pt>
                <c:pt idx="3195">
                  <c:v>488</c:v>
                </c:pt>
                <c:pt idx="3196">
                  <c:v>488</c:v>
                </c:pt>
                <c:pt idx="3197">
                  <c:v>488</c:v>
                </c:pt>
                <c:pt idx="3198">
                  <c:v>488</c:v>
                </c:pt>
                <c:pt idx="3199">
                  <c:v>488</c:v>
                </c:pt>
                <c:pt idx="3200">
                  <c:v>488</c:v>
                </c:pt>
                <c:pt idx="3201">
                  <c:v>489</c:v>
                </c:pt>
                <c:pt idx="3202">
                  <c:v>489</c:v>
                </c:pt>
                <c:pt idx="3203">
                  <c:v>489</c:v>
                </c:pt>
                <c:pt idx="3204">
                  <c:v>489</c:v>
                </c:pt>
                <c:pt idx="3205">
                  <c:v>489</c:v>
                </c:pt>
                <c:pt idx="3206">
                  <c:v>489</c:v>
                </c:pt>
                <c:pt idx="3207">
                  <c:v>490</c:v>
                </c:pt>
                <c:pt idx="3208">
                  <c:v>490</c:v>
                </c:pt>
                <c:pt idx="3209">
                  <c:v>490</c:v>
                </c:pt>
                <c:pt idx="3210">
                  <c:v>490</c:v>
                </c:pt>
                <c:pt idx="3211">
                  <c:v>490</c:v>
                </c:pt>
                <c:pt idx="3212">
                  <c:v>490</c:v>
                </c:pt>
                <c:pt idx="3213">
                  <c:v>490</c:v>
                </c:pt>
                <c:pt idx="3214">
                  <c:v>491</c:v>
                </c:pt>
                <c:pt idx="3215">
                  <c:v>491</c:v>
                </c:pt>
                <c:pt idx="3216">
                  <c:v>491</c:v>
                </c:pt>
                <c:pt idx="3217">
                  <c:v>491</c:v>
                </c:pt>
                <c:pt idx="3218">
                  <c:v>491</c:v>
                </c:pt>
                <c:pt idx="3219">
                  <c:v>491</c:v>
                </c:pt>
                <c:pt idx="3220">
                  <c:v>491</c:v>
                </c:pt>
                <c:pt idx="3221">
                  <c:v>491</c:v>
                </c:pt>
                <c:pt idx="3222">
                  <c:v>491</c:v>
                </c:pt>
                <c:pt idx="3223">
                  <c:v>492</c:v>
                </c:pt>
                <c:pt idx="3224">
                  <c:v>492</c:v>
                </c:pt>
                <c:pt idx="3225">
                  <c:v>492</c:v>
                </c:pt>
                <c:pt idx="3226">
                  <c:v>492</c:v>
                </c:pt>
                <c:pt idx="3227">
                  <c:v>492</c:v>
                </c:pt>
                <c:pt idx="3228">
                  <c:v>492</c:v>
                </c:pt>
                <c:pt idx="3229">
                  <c:v>492</c:v>
                </c:pt>
                <c:pt idx="3230">
                  <c:v>492</c:v>
                </c:pt>
                <c:pt idx="3231">
                  <c:v>492</c:v>
                </c:pt>
                <c:pt idx="3232">
                  <c:v>493</c:v>
                </c:pt>
                <c:pt idx="3233">
                  <c:v>493</c:v>
                </c:pt>
                <c:pt idx="3234">
                  <c:v>493</c:v>
                </c:pt>
                <c:pt idx="3235">
                  <c:v>493</c:v>
                </c:pt>
                <c:pt idx="3236">
                  <c:v>493</c:v>
                </c:pt>
                <c:pt idx="3237">
                  <c:v>493</c:v>
                </c:pt>
                <c:pt idx="3238">
                  <c:v>493</c:v>
                </c:pt>
                <c:pt idx="3239">
                  <c:v>494</c:v>
                </c:pt>
                <c:pt idx="3240">
                  <c:v>494</c:v>
                </c:pt>
                <c:pt idx="3241">
                  <c:v>494</c:v>
                </c:pt>
                <c:pt idx="3242">
                  <c:v>494</c:v>
                </c:pt>
                <c:pt idx="3243">
                  <c:v>494</c:v>
                </c:pt>
                <c:pt idx="3244">
                  <c:v>494</c:v>
                </c:pt>
                <c:pt idx="3245">
                  <c:v>495</c:v>
                </c:pt>
                <c:pt idx="3246">
                  <c:v>495</c:v>
                </c:pt>
                <c:pt idx="3247">
                  <c:v>495</c:v>
                </c:pt>
                <c:pt idx="3248">
                  <c:v>495</c:v>
                </c:pt>
                <c:pt idx="3249">
                  <c:v>496</c:v>
                </c:pt>
                <c:pt idx="3250">
                  <c:v>496</c:v>
                </c:pt>
                <c:pt idx="3251">
                  <c:v>496</c:v>
                </c:pt>
                <c:pt idx="3252">
                  <c:v>496</c:v>
                </c:pt>
                <c:pt idx="3253">
                  <c:v>496</c:v>
                </c:pt>
                <c:pt idx="3254">
                  <c:v>496</c:v>
                </c:pt>
                <c:pt idx="3255">
                  <c:v>496</c:v>
                </c:pt>
                <c:pt idx="3256">
                  <c:v>497</c:v>
                </c:pt>
                <c:pt idx="3257">
                  <c:v>497</c:v>
                </c:pt>
                <c:pt idx="3258">
                  <c:v>497</c:v>
                </c:pt>
                <c:pt idx="3259">
                  <c:v>497</c:v>
                </c:pt>
                <c:pt idx="3260">
                  <c:v>497</c:v>
                </c:pt>
                <c:pt idx="3261">
                  <c:v>497</c:v>
                </c:pt>
                <c:pt idx="3262">
                  <c:v>498</c:v>
                </c:pt>
                <c:pt idx="3263">
                  <c:v>498</c:v>
                </c:pt>
                <c:pt idx="3264">
                  <c:v>498</c:v>
                </c:pt>
                <c:pt idx="3265">
                  <c:v>498</c:v>
                </c:pt>
                <c:pt idx="3266">
                  <c:v>498</c:v>
                </c:pt>
                <c:pt idx="3267">
                  <c:v>498</c:v>
                </c:pt>
                <c:pt idx="3268">
                  <c:v>498</c:v>
                </c:pt>
                <c:pt idx="3269">
                  <c:v>499</c:v>
                </c:pt>
                <c:pt idx="3270">
                  <c:v>499</c:v>
                </c:pt>
                <c:pt idx="3271">
                  <c:v>499</c:v>
                </c:pt>
                <c:pt idx="3272">
                  <c:v>499</c:v>
                </c:pt>
                <c:pt idx="3273">
                  <c:v>499</c:v>
                </c:pt>
                <c:pt idx="3274">
                  <c:v>499</c:v>
                </c:pt>
                <c:pt idx="3275">
                  <c:v>499</c:v>
                </c:pt>
                <c:pt idx="3276">
                  <c:v>499</c:v>
                </c:pt>
                <c:pt idx="3277">
                  <c:v>499</c:v>
                </c:pt>
                <c:pt idx="3278">
                  <c:v>500</c:v>
                </c:pt>
                <c:pt idx="3279">
                  <c:v>500</c:v>
                </c:pt>
                <c:pt idx="3280">
                  <c:v>500</c:v>
                </c:pt>
                <c:pt idx="3281">
                  <c:v>500</c:v>
                </c:pt>
                <c:pt idx="3282">
                  <c:v>500</c:v>
                </c:pt>
                <c:pt idx="3283">
                  <c:v>500</c:v>
                </c:pt>
                <c:pt idx="3284">
                  <c:v>501</c:v>
                </c:pt>
                <c:pt idx="3285">
                  <c:v>501</c:v>
                </c:pt>
                <c:pt idx="3286">
                  <c:v>501</c:v>
                </c:pt>
                <c:pt idx="3287">
                  <c:v>501</c:v>
                </c:pt>
                <c:pt idx="3288">
                  <c:v>501</c:v>
                </c:pt>
                <c:pt idx="3289">
                  <c:v>501</c:v>
                </c:pt>
                <c:pt idx="3290">
                  <c:v>501</c:v>
                </c:pt>
                <c:pt idx="3291">
                  <c:v>501</c:v>
                </c:pt>
                <c:pt idx="3292">
                  <c:v>502</c:v>
                </c:pt>
                <c:pt idx="3293">
                  <c:v>502</c:v>
                </c:pt>
                <c:pt idx="3294">
                  <c:v>502</c:v>
                </c:pt>
                <c:pt idx="3295">
                  <c:v>502</c:v>
                </c:pt>
                <c:pt idx="3296">
                  <c:v>502</c:v>
                </c:pt>
                <c:pt idx="3297">
                  <c:v>502</c:v>
                </c:pt>
                <c:pt idx="3298">
                  <c:v>502</c:v>
                </c:pt>
                <c:pt idx="3299">
                  <c:v>503</c:v>
                </c:pt>
                <c:pt idx="3300">
                  <c:v>503</c:v>
                </c:pt>
                <c:pt idx="3301">
                  <c:v>503</c:v>
                </c:pt>
                <c:pt idx="3302">
                  <c:v>503</c:v>
                </c:pt>
                <c:pt idx="3303">
                  <c:v>503</c:v>
                </c:pt>
                <c:pt idx="3304">
                  <c:v>503</c:v>
                </c:pt>
                <c:pt idx="3305">
                  <c:v>504</c:v>
                </c:pt>
                <c:pt idx="3306">
                  <c:v>504</c:v>
                </c:pt>
                <c:pt idx="3307">
                  <c:v>504</c:v>
                </c:pt>
                <c:pt idx="3308">
                  <c:v>504</c:v>
                </c:pt>
                <c:pt idx="3309">
                  <c:v>504</c:v>
                </c:pt>
                <c:pt idx="3310">
                  <c:v>504</c:v>
                </c:pt>
                <c:pt idx="3311">
                  <c:v>504</c:v>
                </c:pt>
                <c:pt idx="3312">
                  <c:v>505</c:v>
                </c:pt>
                <c:pt idx="3313">
                  <c:v>505</c:v>
                </c:pt>
                <c:pt idx="3314">
                  <c:v>505</c:v>
                </c:pt>
                <c:pt idx="3315">
                  <c:v>505</c:v>
                </c:pt>
                <c:pt idx="3316">
                  <c:v>505</c:v>
                </c:pt>
                <c:pt idx="3317">
                  <c:v>505</c:v>
                </c:pt>
                <c:pt idx="3318">
                  <c:v>506</c:v>
                </c:pt>
                <c:pt idx="3319">
                  <c:v>506</c:v>
                </c:pt>
                <c:pt idx="3320">
                  <c:v>506</c:v>
                </c:pt>
                <c:pt idx="3321">
                  <c:v>506</c:v>
                </c:pt>
                <c:pt idx="3322">
                  <c:v>506</c:v>
                </c:pt>
                <c:pt idx="3323">
                  <c:v>506</c:v>
                </c:pt>
                <c:pt idx="3324">
                  <c:v>506</c:v>
                </c:pt>
                <c:pt idx="3325">
                  <c:v>506</c:v>
                </c:pt>
                <c:pt idx="3326">
                  <c:v>507</c:v>
                </c:pt>
                <c:pt idx="3327">
                  <c:v>507</c:v>
                </c:pt>
                <c:pt idx="3328">
                  <c:v>507</c:v>
                </c:pt>
                <c:pt idx="3329">
                  <c:v>507</c:v>
                </c:pt>
                <c:pt idx="3330">
                  <c:v>507</c:v>
                </c:pt>
                <c:pt idx="3331">
                  <c:v>507</c:v>
                </c:pt>
                <c:pt idx="3332">
                  <c:v>508</c:v>
                </c:pt>
                <c:pt idx="3333">
                  <c:v>508</c:v>
                </c:pt>
                <c:pt idx="3334">
                  <c:v>508</c:v>
                </c:pt>
                <c:pt idx="3335">
                  <c:v>508</c:v>
                </c:pt>
                <c:pt idx="3336">
                  <c:v>508</c:v>
                </c:pt>
                <c:pt idx="3337">
                  <c:v>508</c:v>
                </c:pt>
                <c:pt idx="3338">
                  <c:v>509</c:v>
                </c:pt>
                <c:pt idx="3339">
                  <c:v>509</c:v>
                </c:pt>
                <c:pt idx="3340">
                  <c:v>509</c:v>
                </c:pt>
                <c:pt idx="3341">
                  <c:v>509</c:v>
                </c:pt>
                <c:pt idx="3342">
                  <c:v>509</c:v>
                </c:pt>
                <c:pt idx="3343">
                  <c:v>509</c:v>
                </c:pt>
                <c:pt idx="3344">
                  <c:v>510</c:v>
                </c:pt>
                <c:pt idx="3345">
                  <c:v>510</c:v>
                </c:pt>
                <c:pt idx="3346">
                  <c:v>510</c:v>
                </c:pt>
                <c:pt idx="3347">
                  <c:v>510</c:v>
                </c:pt>
                <c:pt idx="3348">
                  <c:v>510</c:v>
                </c:pt>
                <c:pt idx="3349">
                  <c:v>510</c:v>
                </c:pt>
                <c:pt idx="3350">
                  <c:v>510</c:v>
                </c:pt>
                <c:pt idx="3351">
                  <c:v>511</c:v>
                </c:pt>
                <c:pt idx="3352">
                  <c:v>511</c:v>
                </c:pt>
                <c:pt idx="3353">
                  <c:v>511</c:v>
                </c:pt>
                <c:pt idx="3354">
                  <c:v>511</c:v>
                </c:pt>
                <c:pt idx="3355">
                  <c:v>511</c:v>
                </c:pt>
                <c:pt idx="3356">
                  <c:v>511</c:v>
                </c:pt>
                <c:pt idx="3357">
                  <c:v>511</c:v>
                </c:pt>
                <c:pt idx="3358">
                  <c:v>512</c:v>
                </c:pt>
                <c:pt idx="3359">
                  <c:v>512</c:v>
                </c:pt>
                <c:pt idx="3360">
                  <c:v>512</c:v>
                </c:pt>
                <c:pt idx="3361">
                  <c:v>512</c:v>
                </c:pt>
                <c:pt idx="3362">
                  <c:v>512</c:v>
                </c:pt>
                <c:pt idx="3363">
                  <c:v>512</c:v>
                </c:pt>
                <c:pt idx="3364">
                  <c:v>512</c:v>
                </c:pt>
                <c:pt idx="3365">
                  <c:v>513</c:v>
                </c:pt>
                <c:pt idx="3366">
                  <c:v>513</c:v>
                </c:pt>
                <c:pt idx="3367">
                  <c:v>513</c:v>
                </c:pt>
                <c:pt idx="3368">
                  <c:v>513</c:v>
                </c:pt>
                <c:pt idx="3369">
                  <c:v>513</c:v>
                </c:pt>
                <c:pt idx="3370">
                  <c:v>513</c:v>
                </c:pt>
                <c:pt idx="3371">
                  <c:v>513</c:v>
                </c:pt>
                <c:pt idx="3372">
                  <c:v>514</c:v>
                </c:pt>
                <c:pt idx="3373">
                  <c:v>514</c:v>
                </c:pt>
                <c:pt idx="3374">
                  <c:v>514</c:v>
                </c:pt>
                <c:pt idx="3375">
                  <c:v>514</c:v>
                </c:pt>
                <c:pt idx="3376">
                  <c:v>514</c:v>
                </c:pt>
                <c:pt idx="3377">
                  <c:v>514</c:v>
                </c:pt>
                <c:pt idx="3378">
                  <c:v>514</c:v>
                </c:pt>
                <c:pt idx="3379">
                  <c:v>515</c:v>
                </c:pt>
                <c:pt idx="3380">
                  <c:v>515</c:v>
                </c:pt>
                <c:pt idx="3381">
                  <c:v>515</c:v>
                </c:pt>
                <c:pt idx="3382">
                  <c:v>515</c:v>
                </c:pt>
                <c:pt idx="3383">
                  <c:v>515</c:v>
                </c:pt>
                <c:pt idx="3384">
                  <c:v>515</c:v>
                </c:pt>
                <c:pt idx="3385">
                  <c:v>515</c:v>
                </c:pt>
                <c:pt idx="3386">
                  <c:v>516</c:v>
                </c:pt>
                <c:pt idx="3387">
                  <c:v>516</c:v>
                </c:pt>
                <c:pt idx="3388">
                  <c:v>516</c:v>
                </c:pt>
                <c:pt idx="3389">
                  <c:v>516</c:v>
                </c:pt>
                <c:pt idx="3390">
                  <c:v>516</c:v>
                </c:pt>
                <c:pt idx="3391">
                  <c:v>516</c:v>
                </c:pt>
                <c:pt idx="3392">
                  <c:v>516</c:v>
                </c:pt>
                <c:pt idx="3393">
                  <c:v>517</c:v>
                </c:pt>
                <c:pt idx="3394">
                  <c:v>517</c:v>
                </c:pt>
                <c:pt idx="3395">
                  <c:v>517</c:v>
                </c:pt>
                <c:pt idx="3396">
                  <c:v>517</c:v>
                </c:pt>
                <c:pt idx="3397">
                  <c:v>517</c:v>
                </c:pt>
                <c:pt idx="3398">
                  <c:v>517</c:v>
                </c:pt>
                <c:pt idx="3399">
                  <c:v>517</c:v>
                </c:pt>
                <c:pt idx="3400">
                  <c:v>518</c:v>
                </c:pt>
                <c:pt idx="3401">
                  <c:v>518</c:v>
                </c:pt>
                <c:pt idx="3402">
                  <c:v>518</c:v>
                </c:pt>
                <c:pt idx="3403">
                  <c:v>518</c:v>
                </c:pt>
                <c:pt idx="3404">
                  <c:v>518</c:v>
                </c:pt>
                <c:pt idx="3405">
                  <c:v>518</c:v>
                </c:pt>
                <c:pt idx="3406">
                  <c:v>519</c:v>
                </c:pt>
                <c:pt idx="3407">
                  <c:v>519</c:v>
                </c:pt>
                <c:pt idx="3408">
                  <c:v>519</c:v>
                </c:pt>
                <c:pt idx="3409">
                  <c:v>519</c:v>
                </c:pt>
                <c:pt idx="3410">
                  <c:v>519</c:v>
                </c:pt>
                <c:pt idx="3411">
                  <c:v>519</c:v>
                </c:pt>
                <c:pt idx="3412">
                  <c:v>519</c:v>
                </c:pt>
                <c:pt idx="3413">
                  <c:v>520</c:v>
                </c:pt>
                <c:pt idx="3414">
                  <c:v>520</c:v>
                </c:pt>
                <c:pt idx="3415">
                  <c:v>520</c:v>
                </c:pt>
                <c:pt idx="3416">
                  <c:v>520</c:v>
                </c:pt>
                <c:pt idx="3417">
                  <c:v>520</c:v>
                </c:pt>
                <c:pt idx="3418">
                  <c:v>520</c:v>
                </c:pt>
                <c:pt idx="3419">
                  <c:v>521</c:v>
                </c:pt>
                <c:pt idx="3420">
                  <c:v>521</c:v>
                </c:pt>
                <c:pt idx="3421">
                  <c:v>521</c:v>
                </c:pt>
                <c:pt idx="3422">
                  <c:v>521</c:v>
                </c:pt>
                <c:pt idx="3423">
                  <c:v>521</c:v>
                </c:pt>
                <c:pt idx="3424">
                  <c:v>521</c:v>
                </c:pt>
                <c:pt idx="3425">
                  <c:v>522</c:v>
                </c:pt>
                <c:pt idx="3426">
                  <c:v>522</c:v>
                </c:pt>
                <c:pt idx="3427">
                  <c:v>522</c:v>
                </c:pt>
                <c:pt idx="3428">
                  <c:v>522</c:v>
                </c:pt>
                <c:pt idx="3429">
                  <c:v>522</c:v>
                </c:pt>
                <c:pt idx="3430">
                  <c:v>522</c:v>
                </c:pt>
                <c:pt idx="3431">
                  <c:v>522</c:v>
                </c:pt>
                <c:pt idx="3432">
                  <c:v>523</c:v>
                </c:pt>
                <c:pt idx="3433">
                  <c:v>523</c:v>
                </c:pt>
                <c:pt idx="3434">
                  <c:v>523</c:v>
                </c:pt>
                <c:pt idx="3435">
                  <c:v>523</c:v>
                </c:pt>
                <c:pt idx="3436">
                  <c:v>523</c:v>
                </c:pt>
                <c:pt idx="3437">
                  <c:v>523</c:v>
                </c:pt>
                <c:pt idx="3438">
                  <c:v>524</c:v>
                </c:pt>
                <c:pt idx="3439">
                  <c:v>524</c:v>
                </c:pt>
                <c:pt idx="3440">
                  <c:v>524</c:v>
                </c:pt>
                <c:pt idx="3441">
                  <c:v>524</c:v>
                </c:pt>
                <c:pt idx="3442">
                  <c:v>524</c:v>
                </c:pt>
                <c:pt idx="3443">
                  <c:v>524</c:v>
                </c:pt>
                <c:pt idx="3444">
                  <c:v>525</c:v>
                </c:pt>
                <c:pt idx="3445">
                  <c:v>525</c:v>
                </c:pt>
                <c:pt idx="3446">
                  <c:v>525</c:v>
                </c:pt>
                <c:pt idx="3447">
                  <c:v>525</c:v>
                </c:pt>
                <c:pt idx="3448">
                  <c:v>525</c:v>
                </c:pt>
                <c:pt idx="3449">
                  <c:v>525</c:v>
                </c:pt>
                <c:pt idx="3450">
                  <c:v>525</c:v>
                </c:pt>
                <c:pt idx="3451">
                  <c:v>525</c:v>
                </c:pt>
                <c:pt idx="3452">
                  <c:v>526</c:v>
                </c:pt>
                <c:pt idx="3453">
                  <c:v>526</c:v>
                </c:pt>
                <c:pt idx="3454">
                  <c:v>526</c:v>
                </c:pt>
                <c:pt idx="3455">
                  <c:v>526</c:v>
                </c:pt>
                <c:pt idx="3456">
                  <c:v>526</c:v>
                </c:pt>
                <c:pt idx="3457">
                  <c:v>526</c:v>
                </c:pt>
                <c:pt idx="3458">
                  <c:v>527</c:v>
                </c:pt>
                <c:pt idx="3459">
                  <c:v>527</c:v>
                </c:pt>
                <c:pt idx="3460">
                  <c:v>527</c:v>
                </c:pt>
                <c:pt idx="3461">
                  <c:v>527</c:v>
                </c:pt>
                <c:pt idx="3462">
                  <c:v>527</c:v>
                </c:pt>
                <c:pt idx="3463">
                  <c:v>528</c:v>
                </c:pt>
                <c:pt idx="3464">
                  <c:v>528</c:v>
                </c:pt>
                <c:pt idx="3465">
                  <c:v>528</c:v>
                </c:pt>
                <c:pt idx="3466">
                  <c:v>528</c:v>
                </c:pt>
                <c:pt idx="3467">
                  <c:v>528</c:v>
                </c:pt>
                <c:pt idx="3468">
                  <c:v>528</c:v>
                </c:pt>
                <c:pt idx="3469">
                  <c:v>528</c:v>
                </c:pt>
                <c:pt idx="3470">
                  <c:v>529</c:v>
                </c:pt>
                <c:pt idx="3471">
                  <c:v>529</c:v>
                </c:pt>
                <c:pt idx="3472">
                  <c:v>529</c:v>
                </c:pt>
                <c:pt idx="3473">
                  <c:v>529</c:v>
                </c:pt>
                <c:pt idx="3474">
                  <c:v>529</c:v>
                </c:pt>
                <c:pt idx="3475">
                  <c:v>529</c:v>
                </c:pt>
                <c:pt idx="3476">
                  <c:v>530</c:v>
                </c:pt>
                <c:pt idx="3477">
                  <c:v>530</c:v>
                </c:pt>
                <c:pt idx="3478">
                  <c:v>530</c:v>
                </c:pt>
                <c:pt idx="3479">
                  <c:v>530</c:v>
                </c:pt>
                <c:pt idx="3480">
                  <c:v>530</c:v>
                </c:pt>
                <c:pt idx="3481">
                  <c:v>530</c:v>
                </c:pt>
                <c:pt idx="3482">
                  <c:v>530</c:v>
                </c:pt>
                <c:pt idx="3483">
                  <c:v>530</c:v>
                </c:pt>
                <c:pt idx="3484">
                  <c:v>531</c:v>
                </c:pt>
                <c:pt idx="3485">
                  <c:v>531</c:v>
                </c:pt>
                <c:pt idx="3486">
                  <c:v>531</c:v>
                </c:pt>
                <c:pt idx="3487">
                  <c:v>531</c:v>
                </c:pt>
                <c:pt idx="3488">
                  <c:v>531</c:v>
                </c:pt>
                <c:pt idx="3489">
                  <c:v>531</c:v>
                </c:pt>
                <c:pt idx="3490">
                  <c:v>532</c:v>
                </c:pt>
                <c:pt idx="3491">
                  <c:v>532</c:v>
                </c:pt>
                <c:pt idx="3492">
                  <c:v>532</c:v>
                </c:pt>
                <c:pt idx="3493">
                  <c:v>532</c:v>
                </c:pt>
                <c:pt idx="3494">
                  <c:v>532</c:v>
                </c:pt>
                <c:pt idx="3495">
                  <c:v>532</c:v>
                </c:pt>
                <c:pt idx="3496">
                  <c:v>533</c:v>
                </c:pt>
                <c:pt idx="3497">
                  <c:v>533</c:v>
                </c:pt>
                <c:pt idx="3498">
                  <c:v>533</c:v>
                </c:pt>
                <c:pt idx="3499">
                  <c:v>533</c:v>
                </c:pt>
                <c:pt idx="3500">
                  <c:v>533</c:v>
                </c:pt>
                <c:pt idx="3501">
                  <c:v>533</c:v>
                </c:pt>
                <c:pt idx="3502">
                  <c:v>533</c:v>
                </c:pt>
                <c:pt idx="3503">
                  <c:v>534</c:v>
                </c:pt>
                <c:pt idx="3504">
                  <c:v>534</c:v>
                </c:pt>
                <c:pt idx="3505">
                  <c:v>534</c:v>
                </c:pt>
                <c:pt idx="3506">
                  <c:v>534</c:v>
                </c:pt>
                <c:pt idx="3507">
                  <c:v>534</c:v>
                </c:pt>
                <c:pt idx="3508">
                  <c:v>534</c:v>
                </c:pt>
                <c:pt idx="3509">
                  <c:v>534</c:v>
                </c:pt>
                <c:pt idx="3510">
                  <c:v>534</c:v>
                </c:pt>
                <c:pt idx="3511">
                  <c:v>535</c:v>
                </c:pt>
                <c:pt idx="3512">
                  <c:v>535</c:v>
                </c:pt>
                <c:pt idx="3513">
                  <c:v>535</c:v>
                </c:pt>
                <c:pt idx="3514">
                  <c:v>535</c:v>
                </c:pt>
                <c:pt idx="3515">
                  <c:v>535</c:v>
                </c:pt>
                <c:pt idx="3516">
                  <c:v>535</c:v>
                </c:pt>
                <c:pt idx="3517">
                  <c:v>536</c:v>
                </c:pt>
                <c:pt idx="3518">
                  <c:v>536</c:v>
                </c:pt>
                <c:pt idx="3519">
                  <c:v>536</c:v>
                </c:pt>
                <c:pt idx="3520">
                  <c:v>536</c:v>
                </c:pt>
                <c:pt idx="3521">
                  <c:v>536</c:v>
                </c:pt>
                <c:pt idx="3522">
                  <c:v>536</c:v>
                </c:pt>
                <c:pt idx="3523">
                  <c:v>536</c:v>
                </c:pt>
                <c:pt idx="3524">
                  <c:v>536</c:v>
                </c:pt>
                <c:pt idx="3525">
                  <c:v>537</c:v>
                </c:pt>
                <c:pt idx="3526">
                  <c:v>537</c:v>
                </c:pt>
                <c:pt idx="3527">
                  <c:v>537</c:v>
                </c:pt>
                <c:pt idx="3528">
                  <c:v>537</c:v>
                </c:pt>
                <c:pt idx="3529">
                  <c:v>537</c:v>
                </c:pt>
                <c:pt idx="3530">
                  <c:v>537</c:v>
                </c:pt>
                <c:pt idx="3531">
                  <c:v>537</c:v>
                </c:pt>
                <c:pt idx="3532">
                  <c:v>538</c:v>
                </c:pt>
                <c:pt idx="3533">
                  <c:v>538</c:v>
                </c:pt>
                <c:pt idx="3534">
                  <c:v>538</c:v>
                </c:pt>
                <c:pt idx="3535">
                  <c:v>538</c:v>
                </c:pt>
                <c:pt idx="3536">
                  <c:v>538</c:v>
                </c:pt>
                <c:pt idx="3537">
                  <c:v>538</c:v>
                </c:pt>
                <c:pt idx="3538">
                  <c:v>539</c:v>
                </c:pt>
                <c:pt idx="3539">
                  <c:v>539</c:v>
                </c:pt>
                <c:pt idx="3540">
                  <c:v>539</c:v>
                </c:pt>
                <c:pt idx="3541">
                  <c:v>539</c:v>
                </c:pt>
                <c:pt idx="3542">
                  <c:v>539</c:v>
                </c:pt>
                <c:pt idx="3543">
                  <c:v>539</c:v>
                </c:pt>
                <c:pt idx="3544">
                  <c:v>540</c:v>
                </c:pt>
                <c:pt idx="3545">
                  <c:v>540</c:v>
                </c:pt>
                <c:pt idx="3546">
                  <c:v>540</c:v>
                </c:pt>
                <c:pt idx="3547">
                  <c:v>540</c:v>
                </c:pt>
                <c:pt idx="3548">
                  <c:v>540</c:v>
                </c:pt>
                <c:pt idx="3549">
                  <c:v>540</c:v>
                </c:pt>
                <c:pt idx="3550">
                  <c:v>541</c:v>
                </c:pt>
                <c:pt idx="3551">
                  <c:v>541</c:v>
                </c:pt>
                <c:pt idx="3552">
                  <c:v>541</c:v>
                </c:pt>
                <c:pt idx="3553">
                  <c:v>541</c:v>
                </c:pt>
                <c:pt idx="3554">
                  <c:v>541</c:v>
                </c:pt>
                <c:pt idx="3555">
                  <c:v>541</c:v>
                </c:pt>
                <c:pt idx="3556">
                  <c:v>541</c:v>
                </c:pt>
                <c:pt idx="3557">
                  <c:v>541</c:v>
                </c:pt>
                <c:pt idx="3558">
                  <c:v>542</c:v>
                </c:pt>
                <c:pt idx="3559">
                  <c:v>542</c:v>
                </c:pt>
                <c:pt idx="3560">
                  <c:v>542</c:v>
                </c:pt>
                <c:pt idx="3561">
                  <c:v>542</c:v>
                </c:pt>
                <c:pt idx="3562">
                  <c:v>542</c:v>
                </c:pt>
                <c:pt idx="3563">
                  <c:v>542</c:v>
                </c:pt>
                <c:pt idx="3564">
                  <c:v>543</c:v>
                </c:pt>
                <c:pt idx="3565">
                  <c:v>543</c:v>
                </c:pt>
                <c:pt idx="3566">
                  <c:v>543</c:v>
                </c:pt>
                <c:pt idx="3567">
                  <c:v>543</c:v>
                </c:pt>
                <c:pt idx="3568">
                  <c:v>543</c:v>
                </c:pt>
                <c:pt idx="3569">
                  <c:v>543</c:v>
                </c:pt>
                <c:pt idx="3570">
                  <c:v>543</c:v>
                </c:pt>
                <c:pt idx="3571">
                  <c:v>544</c:v>
                </c:pt>
                <c:pt idx="3572">
                  <c:v>544</c:v>
                </c:pt>
                <c:pt idx="3573">
                  <c:v>544</c:v>
                </c:pt>
                <c:pt idx="3574">
                  <c:v>544</c:v>
                </c:pt>
                <c:pt idx="3575">
                  <c:v>544</c:v>
                </c:pt>
                <c:pt idx="3576">
                  <c:v>544</c:v>
                </c:pt>
                <c:pt idx="3577">
                  <c:v>544</c:v>
                </c:pt>
                <c:pt idx="3578">
                  <c:v>545</c:v>
                </c:pt>
                <c:pt idx="3579">
                  <c:v>545</c:v>
                </c:pt>
                <c:pt idx="3580">
                  <c:v>545</c:v>
                </c:pt>
                <c:pt idx="3581">
                  <c:v>545</c:v>
                </c:pt>
                <c:pt idx="3582">
                  <c:v>545</c:v>
                </c:pt>
                <c:pt idx="3583">
                  <c:v>545</c:v>
                </c:pt>
                <c:pt idx="3584">
                  <c:v>545</c:v>
                </c:pt>
                <c:pt idx="3585">
                  <c:v>546</c:v>
                </c:pt>
                <c:pt idx="3586">
                  <c:v>546</c:v>
                </c:pt>
                <c:pt idx="3587">
                  <c:v>546</c:v>
                </c:pt>
                <c:pt idx="3588">
                  <c:v>546</c:v>
                </c:pt>
                <c:pt idx="3589">
                  <c:v>546</c:v>
                </c:pt>
                <c:pt idx="3590">
                  <c:v>546</c:v>
                </c:pt>
                <c:pt idx="3591">
                  <c:v>546</c:v>
                </c:pt>
                <c:pt idx="3592">
                  <c:v>547</c:v>
                </c:pt>
                <c:pt idx="3593">
                  <c:v>547</c:v>
                </c:pt>
                <c:pt idx="3594">
                  <c:v>547</c:v>
                </c:pt>
                <c:pt idx="3595">
                  <c:v>547</c:v>
                </c:pt>
                <c:pt idx="3596">
                  <c:v>547</c:v>
                </c:pt>
                <c:pt idx="3597">
                  <c:v>547</c:v>
                </c:pt>
                <c:pt idx="3598">
                  <c:v>547</c:v>
                </c:pt>
                <c:pt idx="3599">
                  <c:v>548</c:v>
                </c:pt>
                <c:pt idx="3600">
                  <c:v>548</c:v>
                </c:pt>
                <c:pt idx="3601">
                  <c:v>548</c:v>
                </c:pt>
                <c:pt idx="3602">
                  <c:v>548</c:v>
                </c:pt>
                <c:pt idx="3603">
                  <c:v>548</c:v>
                </c:pt>
                <c:pt idx="3604">
                  <c:v>548</c:v>
                </c:pt>
                <c:pt idx="3605">
                  <c:v>548</c:v>
                </c:pt>
                <c:pt idx="3606">
                  <c:v>548</c:v>
                </c:pt>
                <c:pt idx="3607">
                  <c:v>549</c:v>
                </c:pt>
                <c:pt idx="3608">
                  <c:v>549</c:v>
                </c:pt>
                <c:pt idx="3609">
                  <c:v>549</c:v>
                </c:pt>
                <c:pt idx="3610">
                  <c:v>549</c:v>
                </c:pt>
                <c:pt idx="3611">
                  <c:v>549</c:v>
                </c:pt>
                <c:pt idx="3612">
                  <c:v>549</c:v>
                </c:pt>
                <c:pt idx="3613">
                  <c:v>550</c:v>
                </c:pt>
                <c:pt idx="3614">
                  <c:v>550</c:v>
                </c:pt>
                <c:pt idx="3615">
                  <c:v>550</c:v>
                </c:pt>
                <c:pt idx="3616">
                  <c:v>550</c:v>
                </c:pt>
                <c:pt idx="3617">
                  <c:v>550</c:v>
                </c:pt>
                <c:pt idx="3618">
                  <c:v>550</c:v>
                </c:pt>
                <c:pt idx="3619">
                  <c:v>551</c:v>
                </c:pt>
                <c:pt idx="3620">
                  <c:v>551</c:v>
                </c:pt>
                <c:pt idx="3621">
                  <c:v>551</c:v>
                </c:pt>
                <c:pt idx="3622">
                  <c:v>551</c:v>
                </c:pt>
                <c:pt idx="3623">
                  <c:v>551</c:v>
                </c:pt>
                <c:pt idx="3624">
                  <c:v>551</c:v>
                </c:pt>
                <c:pt idx="3625">
                  <c:v>552</c:v>
                </c:pt>
                <c:pt idx="3626">
                  <c:v>552</c:v>
                </c:pt>
                <c:pt idx="3627">
                  <c:v>552</c:v>
                </c:pt>
                <c:pt idx="3628">
                  <c:v>552</c:v>
                </c:pt>
                <c:pt idx="3629">
                  <c:v>552</c:v>
                </c:pt>
                <c:pt idx="3630">
                  <c:v>552</c:v>
                </c:pt>
                <c:pt idx="3631">
                  <c:v>552</c:v>
                </c:pt>
                <c:pt idx="3632">
                  <c:v>552</c:v>
                </c:pt>
                <c:pt idx="3633">
                  <c:v>553</c:v>
                </c:pt>
                <c:pt idx="3634">
                  <c:v>553</c:v>
                </c:pt>
                <c:pt idx="3635">
                  <c:v>553</c:v>
                </c:pt>
                <c:pt idx="3636">
                  <c:v>553</c:v>
                </c:pt>
                <c:pt idx="3637">
                  <c:v>553</c:v>
                </c:pt>
                <c:pt idx="3638">
                  <c:v>553</c:v>
                </c:pt>
                <c:pt idx="3639">
                  <c:v>554</c:v>
                </c:pt>
                <c:pt idx="3640">
                  <c:v>554</c:v>
                </c:pt>
                <c:pt idx="3641">
                  <c:v>554</c:v>
                </c:pt>
                <c:pt idx="3642">
                  <c:v>554</c:v>
                </c:pt>
                <c:pt idx="3643">
                  <c:v>554</c:v>
                </c:pt>
                <c:pt idx="3644">
                  <c:v>554</c:v>
                </c:pt>
                <c:pt idx="3645">
                  <c:v>555</c:v>
                </c:pt>
                <c:pt idx="3646">
                  <c:v>555</c:v>
                </c:pt>
                <c:pt idx="3647">
                  <c:v>555</c:v>
                </c:pt>
                <c:pt idx="3648">
                  <c:v>555</c:v>
                </c:pt>
                <c:pt idx="3649">
                  <c:v>555</c:v>
                </c:pt>
                <c:pt idx="3650">
                  <c:v>555</c:v>
                </c:pt>
                <c:pt idx="3651">
                  <c:v>556</c:v>
                </c:pt>
                <c:pt idx="3652">
                  <c:v>556</c:v>
                </c:pt>
                <c:pt idx="3653">
                  <c:v>556</c:v>
                </c:pt>
                <c:pt idx="3654">
                  <c:v>556</c:v>
                </c:pt>
                <c:pt idx="3655">
                  <c:v>556</c:v>
                </c:pt>
                <c:pt idx="3656">
                  <c:v>556</c:v>
                </c:pt>
                <c:pt idx="3657">
                  <c:v>557</c:v>
                </c:pt>
                <c:pt idx="3658">
                  <c:v>557</c:v>
                </c:pt>
                <c:pt idx="3659">
                  <c:v>557</c:v>
                </c:pt>
                <c:pt idx="3660">
                  <c:v>557</c:v>
                </c:pt>
                <c:pt idx="3661">
                  <c:v>557</c:v>
                </c:pt>
                <c:pt idx="3662">
                  <c:v>557</c:v>
                </c:pt>
                <c:pt idx="3663">
                  <c:v>558</c:v>
                </c:pt>
                <c:pt idx="3664">
                  <c:v>558</c:v>
                </c:pt>
                <c:pt idx="3665">
                  <c:v>558</c:v>
                </c:pt>
                <c:pt idx="3666">
                  <c:v>558</c:v>
                </c:pt>
                <c:pt idx="3667">
                  <c:v>558</c:v>
                </c:pt>
                <c:pt idx="3668">
                  <c:v>558</c:v>
                </c:pt>
                <c:pt idx="3669">
                  <c:v>559</c:v>
                </c:pt>
                <c:pt idx="3670">
                  <c:v>559</c:v>
                </c:pt>
                <c:pt idx="3671">
                  <c:v>559</c:v>
                </c:pt>
                <c:pt idx="3672">
                  <c:v>559</c:v>
                </c:pt>
                <c:pt idx="3673">
                  <c:v>559</c:v>
                </c:pt>
                <c:pt idx="3674">
                  <c:v>559</c:v>
                </c:pt>
                <c:pt idx="3675">
                  <c:v>559</c:v>
                </c:pt>
                <c:pt idx="3676">
                  <c:v>560</c:v>
                </c:pt>
                <c:pt idx="3677">
                  <c:v>560</c:v>
                </c:pt>
                <c:pt idx="3678">
                  <c:v>560</c:v>
                </c:pt>
                <c:pt idx="3679">
                  <c:v>560</c:v>
                </c:pt>
                <c:pt idx="3680">
                  <c:v>560</c:v>
                </c:pt>
                <c:pt idx="3681">
                  <c:v>560</c:v>
                </c:pt>
                <c:pt idx="3682">
                  <c:v>560</c:v>
                </c:pt>
                <c:pt idx="3683">
                  <c:v>560</c:v>
                </c:pt>
                <c:pt idx="3684">
                  <c:v>561</c:v>
                </c:pt>
                <c:pt idx="3685">
                  <c:v>561</c:v>
                </c:pt>
                <c:pt idx="3686">
                  <c:v>561</c:v>
                </c:pt>
                <c:pt idx="3687">
                  <c:v>561</c:v>
                </c:pt>
                <c:pt idx="3688">
                  <c:v>561</c:v>
                </c:pt>
                <c:pt idx="3689">
                  <c:v>561</c:v>
                </c:pt>
                <c:pt idx="3690">
                  <c:v>562</c:v>
                </c:pt>
                <c:pt idx="3691">
                  <c:v>562</c:v>
                </c:pt>
                <c:pt idx="3692">
                  <c:v>562</c:v>
                </c:pt>
                <c:pt idx="3693">
                  <c:v>562</c:v>
                </c:pt>
                <c:pt idx="3694">
                  <c:v>562</c:v>
                </c:pt>
                <c:pt idx="3695">
                  <c:v>562</c:v>
                </c:pt>
                <c:pt idx="3696">
                  <c:v>562</c:v>
                </c:pt>
                <c:pt idx="3697">
                  <c:v>562</c:v>
                </c:pt>
                <c:pt idx="3698">
                  <c:v>563</c:v>
                </c:pt>
                <c:pt idx="3699">
                  <c:v>563</c:v>
                </c:pt>
                <c:pt idx="3700">
                  <c:v>563</c:v>
                </c:pt>
                <c:pt idx="3701">
                  <c:v>563</c:v>
                </c:pt>
                <c:pt idx="3702">
                  <c:v>563</c:v>
                </c:pt>
                <c:pt idx="3703">
                  <c:v>563</c:v>
                </c:pt>
                <c:pt idx="3704">
                  <c:v>564</c:v>
                </c:pt>
                <c:pt idx="3705">
                  <c:v>564</c:v>
                </c:pt>
                <c:pt idx="3706">
                  <c:v>564</c:v>
                </c:pt>
                <c:pt idx="3707">
                  <c:v>564</c:v>
                </c:pt>
                <c:pt idx="3708">
                  <c:v>565</c:v>
                </c:pt>
                <c:pt idx="3709">
                  <c:v>565</c:v>
                </c:pt>
                <c:pt idx="3710">
                  <c:v>565</c:v>
                </c:pt>
                <c:pt idx="3711">
                  <c:v>565</c:v>
                </c:pt>
                <c:pt idx="3712">
                  <c:v>565</c:v>
                </c:pt>
                <c:pt idx="3713">
                  <c:v>566</c:v>
                </c:pt>
                <c:pt idx="3714">
                  <c:v>566</c:v>
                </c:pt>
                <c:pt idx="3715">
                  <c:v>566</c:v>
                </c:pt>
                <c:pt idx="3716">
                  <c:v>566</c:v>
                </c:pt>
                <c:pt idx="3717">
                  <c:v>566</c:v>
                </c:pt>
                <c:pt idx="3718">
                  <c:v>567</c:v>
                </c:pt>
                <c:pt idx="3719">
                  <c:v>567</c:v>
                </c:pt>
                <c:pt idx="3720">
                  <c:v>567</c:v>
                </c:pt>
                <c:pt idx="3721">
                  <c:v>567</c:v>
                </c:pt>
                <c:pt idx="3722">
                  <c:v>567</c:v>
                </c:pt>
                <c:pt idx="3723">
                  <c:v>567</c:v>
                </c:pt>
                <c:pt idx="3724">
                  <c:v>567</c:v>
                </c:pt>
                <c:pt idx="3725">
                  <c:v>568</c:v>
                </c:pt>
                <c:pt idx="3726">
                  <c:v>568</c:v>
                </c:pt>
                <c:pt idx="3727">
                  <c:v>568</c:v>
                </c:pt>
                <c:pt idx="3728">
                  <c:v>568</c:v>
                </c:pt>
                <c:pt idx="3729">
                  <c:v>568</c:v>
                </c:pt>
                <c:pt idx="3730">
                  <c:v>568</c:v>
                </c:pt>
                <c:pt idx="3731">
                  <c:v>568</c:v>
                </c:pt>
                <c:pt idx="3732">
                  <c:v>568</c:v>
                </c:pt>
                <c:pt idx="3733">
                  <c:v>569</c:v>
                </c:pt>
                <c:pt idx="3734">
                  <c:v>569</c:v>
                </c:pt>
                <c:pt idx="3735">
                  <c:v>569</c:v>
                </c:pt>
                <c:pt idx="3736">
                  <c:v>569</c:v>
                </c:pt>
                <c:pt idx="3737">
                  <c:v>569</c:v>
                </c:pt>
                <c:pt idx="3738">
                  <c:v>569</c:v>
                </c:pt>
                <c:pt idx="3739">
                  <c:v>569</c:v>
                </c:pt>
                <c:pt idx="3740">
                  <c:v>569</c:v>
                </c:pt>
                <c:pt idx="3741">
                  <c:v>570</c:v>
                </c:pt>
                <c:pt idx="3742">
                  <c:v>570</c:v>
                </c:pt>
                <c:pt idx="3743">
                  <c:v>570</c:v>
                </c:pt>
                <c:pt idx="3744">
                  <c:v>570</c:v>
                </c:pt>
                <c:pt idx="3745">
                  <c:v>570</c:v>
                </c:pt>
                <c:pt idx="3746">
                  <c:v>570</c:v>
                </c:pt>
                <c:pt idx="3747">
                  <c:v>570</c:v>
                </c:pt>
                <c:pt idx="3748">
                  <c:v>571</c:v>
                </c:pt>
                <c:pt idx="3749">
                  <c:v>571</c:v>
                </c:pt>
                <c:pt idx="3750">
                  <c:v>571</c:v>
                </c:pt>
                <c:pt idx="3751">
                  <c:v>571</c:v>
                </c:pt>
                <c:pt idx="3752">
                  <c:v>571</c:v>
                </c:pt>
                <c:pt idx="3753">
                  <c:v>571</c:v>
                </c:pt>
                <c:pt idx="3754">
                  <c:v>572</c:v>
                </c:pt>
                <c:pt idx="3755">
                  <c:v>572</c:v>
                </c:pt>
                <c:pt idx="3756">
                  <c:v>572</c:v>
                </c:pt>
                <c:pt idx="3757">
                  <c:v>572</c:v>
                </c:pt>
                <c:pt idx="3758">
                  <c:v>572</c:v>
                </c:pt>
                <c:pt idx="3759">
                  <c:v>572</c:v>
                </c:pt>
                <c:pt idx="3760">
                  <c:v>572</c:v>
                </c:pt>
                <c:pt idx="3761">
                  <c:v>573</c:v>
                </c:pt>
                <c:pt idx="3762">
                  <c:v>573</c:v>
                </c:pt>
                <c:pt idx="3763">
                  <c:v>573</c:v>
                </c:pt>
                <c:pt idx="3764">
                  <c:v>573</c:v>
                </c:pt>
                <c:pt idx="3765">
                  <c:v>573</c:v>
                </c:pt>
                <c:pt idx="3766">
                  <c:v>573</c:v>
                </c:pt>
                <c:pt idx="3767">
                  <c:v>573</c:v>
                </c:pt>
                <c:pt idx="3768">
                  <c:v>573</c:v>
                </c:pt>
                <c:pt idx="3769">
                  <c:v>574</c:v>
                </c:pt>
                <c:pt idx="3770">
                  <c:v>574</c:v>
                </c:pt>
                <c:pt idx="3771">
                  <c:v>574</c:v>
                </c:pt>
                <c:pt idx="3772">
                  <c:v>574</c:v>
                </c:pt>
                <c:pt idx="3773">
                  <c:v>575</c:v>
                </c:pt>
                <c:pt idx="3774">
                  <c:v>575</c:v>
                </c:pt>
                <c:pt idx="3775">
                  <c:v>575</c:v>
                </c:pt>
                <c:pt idx="3776">
                  <c:v>575</c:v>
                </c:pt>
                <c:pt idx="3777">
                  <c:v>575</c:v>
                </c:pt>
                <c:pt idx="3778">
                  <c:v>575</c:v>
                </c:pt>
                <c:pt idx="3779">
                  <c:v>575</c:v>
                </c:pt>
                <c:pt idx="3780">
                  <c:v>575</c:v>
                </c:pt>
                <c:pt idx="3781">
                  <c:v>576</c:v>
                </c:pt>
                <c:pt idx="3782">
                  <c:v>576</c:v>
                </c:pt>
                <c:pt idx="3783">
                  <c:v>576</c:v>
                </c:pt>
                <c:pt idx="3784">
                  <c:v>576</c:v>
                </c:pt>
                <c:pt idx="3785">
                  <c:v>576</c:v>
                </c:pt>
                <c:pt idx="3786">
                  <c:v>576</c:v>
                </c:pt>
                <c:pt idx="3787">
                  <c:v>576</c:v>
                </c:pt>
                <c:pt idx="3788">
                  <c:v>576</c:v>
                </c:pt>
                <c:pt idx="3789">
                  <c:v>577</c:v>
                </c:pt>
                <c:pt idx="3790">
                  <c:v>577</c:v>
                </c:pt>
                <c:pt idx="3791">
                  <c:v>577</c:v>
                </c:pt>
                <c:pt idx="3792">
                  <c:v>577</c:v>
                </c:pt>
                <c:pt idx="3793">
                  <c:v>577</c:v>
                </c:pt>
                <c:pt idx="3794">
                  <c:v>577</c:v>
                </c:pt>
                <c:pt idx="3795">
                  <c:v>578</c:v>
                </c:pt>
                <c:pt idx="3796">
                  <c:v>578</c:v>
                </c:pt>
                <c:pt idx="3797">
                  <c:v>578</c:v>
                </c:pt>
                <c:pt idx="3798">
                  <c:v>578</c:v>
                </c:pt>
                <c:pt idx="3799">
                  <c:v>578</c:v>
                </c:pt>
                <c:pt idx="3800">
                  <c:v>578</c:v>
                </c:pt>
                <c:pt idx="3801">
                  <c:v>578</c:v>
                </c:pt>
                <c:pt idx="3802">
                  <c:v>578</c:v>
                </c:pt>
                <c:pt idx="3803">
                  <c:v>579</c:v>
                </c:pt>
                <c:pt idx="3804">
                  <c:v>579</c:v>
                </c:pt>
                <c:pt idx="3805">
                  <c:v>579</c:v>
                </c:pt>
                <c:pt idx="3806">
                  <c:v>579</c:v>
                </c:pt>
                <c:pt idx="3807">
                  <c:v>579</c:v>
                </c:pt>
                <c:pt idx="3808">
                  <c:v>579</c:v>
                </c:pt>
                <c:pt idx="3809">
                  <c:v>579</c:v>
                </c:pt>
                <c:pt idx="3810">
                  <c:v>580</c:v>
                </c:pt>
                <c:pt idx="3811">
                  <c:v>580</c:v>
                </c:pt>
                <c:pt idx="3812">
                  <c:v>580</c:v>
                </c:pt>
                <c:pt idx="3813">
                  <c:v>580</c:v>
                </c:pt>
                <c:pt idx="3814">
                  <c:v>580</c:v>
                </c:pt>
                <c:pt idx="3815">
                  <c:v>581</c:v>
                </c:pt>
                <c:pt idx="3816">
                  <c:v>581</c:v>
                </c:pt>
                <c:pt idx="3817">
                  <c:v>581</c:v>
                </c:pt>
                <c:pt idx="3818">
                  <c:v>581</c:v>
                </c:pt>
                <c:pt idx="3819">
                  <c:v>581</c:v>
                </c:pt>
                <c:pt idx="3820">
                  <c:v>581</c:v>
                </c:pt>
                <c:pt idx="3821">
                  <c:v>582</c:v>
                </c:pt>
                <c:pt idx="3822">
                  <c:v>582</c:v>
                </c:pt>
                <c:pt idx="3823">
                  <c:v>582</c:v>
                </c:pt>
                <c:pt idx="3824">
                  <c:v>582</c:v>
                </c:pt>
                <c:pt idx="3825">
                  <c:v>582</c:v>
                </c:pt>
                <c:pt idx="3826">
                  <c:v>582</c:v>
                </c:pt>
                <c:pt idx="3827">
                  <c:v>582</c:v>
                </c:pt>
                <c:pt idx="3828">
                  <c:v>582</c:v>
                </c:pt>
                <c:pt idx="3829">
                  <c:v>583</c:v>
                </c:pt>
                <c:pt idx="3830">
                  <c:v>583</c:v>
                </c:pt>
                <c:pt idx="3831">
                  <c:v>583</c:v>
                </c:pt>
                <c:pt idx="3832">
                  <c:v>583</c:v>
                </c:pt>
                <c:pt idx="3833">
                  <c:v>583</c:v>
                </c:pt>
                <c:pt idx="3834">
                  <c:v>583</c:v>
                </c:pt>
                <c:pt idx="3835">
                  <c:v>583</c:v>
                </c:pt>
                <c:pt idx="3836">
                  <c:v>584</c:v>
                </c:pt>
                <c:pt idx="3837">
                  <c:v>584</c:v>
                </c:pt>
                <c:pt idx="3838">
                  <c:v>584</c:v>
                </c:pt>
                <c:pt idx="3839">
                  <c:v>584</c:v>
                </c:pt>
                <c:pt idx="3840">
                  <c:v>584</c:v>
                </c:pt>
                <c:pt idx="3841">
                  <c:v>584</c:v>
                </c:pt>
                <c:pt idx="3842">
                  <c:v>585</c:v>
                </c:pt>
                <c:pt idx="3843">
                  <c:v>585</c:v>
                </c:pt>
                <c:pt idx="3844">
                  <c:v>585</c:v>
                </c:pt>
                <c:pt idx="3845">
                  <c:v>585</c:v>
                </c:pt>
                <c:pt idx="3846">
                  <c:v>585</c:v>
                </c:pt>
                <c:pt idx="3847">
                  <c:v>586</c:v>
                </c:pt>
                <c:pt idx="3848">
                  <c:v>586</c:v>
                </c:pt>
                <c:pt idx="3849">
                  <c:v>586</c:v>
                </c:pt>
                <c:pt idx="3850">
                  <c:v>586</c:v>
                </c:pt>
                <c:pt idx="3851">
                  <c:v>586</c:v>
                </c:pt>
                <c:pt idx="3852">
                  <c:v>586</c:v>
                </c:pt>
                <c:pt idx="3853">
                  <c:v>587</c:v>
                </c:pt>
                <c:pt idx="3854">
                  <c:v>587</c:v>
                </c:pt>
                <c:pt idx="3855">
                  <c:v>587</c:v>
                </c:pt>
                <c:pt idx="3856">
                  <c:v>587</c:v>
                </c:pt>
                <c:pt idx="3857">
                  <c:v>587</c:v>
                </c:pt>
                <c:pt idx="3858">
                  <c:v>587</c:v>
                </c:pt>
                <c:pt idx="3859">
                  <c:v>588</c:v>
                </c:pt>
                <c:pt idx="3860">
                  <c:v>588</c:v>
                </c:pt>
                <c:pt idx="3861">
                  <c:v>588</c:v>
                </c:pt>
                <c:pt idx="3862">
                  <c:v>588</c:v>
                </c:pt>
                <c:pt idx="3863">
                  <c:v>588</c:v>
                </c:pt>
                <c:pt idx="3864">
                  <c:v>588</c:v>
                </c:pt>
                <c:pt idx="3865">
                  <c:v>588</c:v>
                </c:pt>
                <c:pt idx="3866">
                  <c:v>588</c:v>
                </c:pt>
                <c:pt idx="3867">
                  <c:v>589</c:v>
                </c:pt>
                <c:pt idx="3868">
                  <c:v>589</c:v>
                </c:pt>
                <c:pt idx="3869">
                  <c:v>589</c:v>
                </c:pt>
                <c:pt idx="3870">
                  <c:v>589</c:v>
                </c:pt>
                <c:pt idx="3871">
                  <c:v>589</c:v>
                </c:pt>
                <c:pt idx="3872">
                  <c:v>589</c:v>
                </c:pt>
                <c:pt idx="3873">
                  <c:v>590</c:v>
                </c:pt>
                <c:pt idx="3874">
                  <c:v>590</c:v>
                </c:pt>
                <c:pt idx="3875">
                  <c:v>590</c:v>
                </c:pt>
                <c:pt idx="3876">
                  <c:v>590</c:v>
                </c:pt>
                <c:pt idx="3877">
                  <c:v>590</c:v>
                </c:pt>
                <c:pt idx="3878">
                  <c:v>590</c:v>
                </c:pt>
                <c:pt idx="3879">
                  <c:v>591</c:v>
                </c:pt>
                <c:pt idx="3880">
                  <c:v>591</c:v>
                </c:pt>
                <c:pt idx="3881">
                  <c:v>591</c:v>
                </c:pt>
                <c:pt idx="3882">
                  <c:v>591</c:v>
                </c:pt>
                <c:pt idx="3883">
                  <c:v>591</c:v>
                </c:pt>
                <c:pt idx="3884">
                  <c:v>591</c:v>
                </c:pt>
                <c:pt idx="3885">
                  <c:v>592</c:v>
                </c:pt>
                <c:pt idx="3886">
                  <c:v>592</c:v>
                </c:pt>
                <c:pt idx="3887">
                  <c:v>592</c:v>
                </c:pt>
                <c:pt idx="3888">
                  <c:v>592</c:v>
                </c:pt>
                <c:pt idx="3889">
                  <c:v>592</c:v>
                </c:pt>
                <c:pt idx="3890">
                  <c:v>592</c:v>
                </c:pt>
                <c:pt idx="3891">
                  <c:v>593</c:v>
                </c:pt>
                <c:pt idx="3892">
                  <c:v>593</c:v>
                </c:pt>
                <c:pt idx="3893">
                  <c:v>593</c:v>
                </c:pt>
                <c:pt idx="3894">
                  <c:v>593</c:v>
                </c:pt>
                <c:pt idx="3895">
                  <c:v>593</c:v>
                </c:pt>
                <c:pt idx="3896">
                  <c:v>593</c:v>
                </c:pt>
                <c:pt idx="3897">
                  <c:v>593</c:v>
                </c:pt>
                <c:pt idx="3898">
                  <c:v>594</c:v>
                </c:pt>
                <c:pt idx="3899">
                  <c:v>594</c:v>
                </c:pt>
                <c:pt idx="3900">
                  <c:v>594</c:v>
                </c:pt>
                <c:pt idx="3901">
                  <c:v>594</c:v>
                </c:pt>
                <c:pt idx="3902">
                  <c:v>594</c:v>
                </c:pt>
                <c:pt idx="3903">
                  <c:v>594</c:v>
                </c:pt>
                <c:pt idx="3904">
                  <c:v>595</c:v>
                </c:pt>
                <c:pt idx="3905">
                  <c:v>595</c:v>
                </c:pt>
                <c:pt idx="3906">
                  <c:v>595</c:v>
                </c:pt>
                <c:pt idx="3907">
                  <c:v>595</c:v>
                </c:pt>
                <c:pt idx="3908">
                  <c:v>595</c:v>
                </c:pt>
                <c:pt idx="3909">
                  <c:v>596</c:v>
                </c:pt>
                <c:pt idx="3910">
                  <c:v>596</c:v>
                </c:pt>
                <c:pt idx="3911">
                  <c:v>596</c:v>
                </c:pt>
                <c:pt idx="3912">
                  <c:v>596</c:v>
                </c:pt>
                <c:pt idx="3913">
                  <c:v>596</c:v>
                </c:pt>
                <c:pt idx="3914">
                  <c:v>596</c:v>
                </c:pt>
                <c:pt idx="3915">
                  <c:v>596</c:v>
                </c:pt>
                <c:pt idx="3916">
                  <c:v>596</c:v>
                </c:pt>
                <c:pt idx="3917">
                  <c:v>597</c:v>
                </c:pt>
                <c:pt idx="3918">
                  <c:v>597</c:v>
                </c:pt>
                <c:pt idx="3919">
                  <c:v>597</c:v>
                </c:pt>
                <c:pt idx="3920">
                  <c:v>597</c:v>
                </c:pt>
                <c:pt idx="3921">
                  <c:v>597</c:v>
                </c:pt>
                <c:pt idx="3922">
                  <c:v>597</c:v>
                </c:pt>
                <c:pt idx="3923">
                  <c:v>597</c:v>
                </c:pt>
                <c:pt idx="3924">
                  <c:v>598</c:v>
                </c:pt>
                <c:pt idx="3925">
                  <c:v>598</c:v>
                </c:pt>
                <c:pt idx="3926">
                  <c:v>598</c:v>
                </c:pt>
                <c:pt idx="3927">
                  <c:v>598</c:v>
                </c:pt>
                <c:pt idx="3928">
                  <c:v>598</c:v>
                </c:pt>
                <c:pt idx="3929">
                  <c:v>598</c:v>
                </c:pt>
                <c:pt idx="3930">
                  <c:v>598</c:v>
                </c:pt>
                <c:pt idx="3931">
                  <c:v>599</c:v>
                </c:pt>
                <c:pt idx="3932">
                  <c:v>599</c:v>
                </c:pt>
                <c:pt idx="3933">
                  <c:v>599</c:v>
                </c:pt>
                <c:pt idx="3934">
                  <c:v>599</c:v>
                </c:pt>
                <c:pt idx="3935">
                  <c:v>599</c:v>
                </c:pt>
                <c:pt idx="3936">
                  <c:v>600</c:v>
                </c:pt>
                <c:pt idx="3937">
                  <c:v>600</c:v>
                </c:pt>
                <c:pt idx="3938">
                  <c:v>600</c:v>
                </c:pt>
                <c:pt idx="3939">
                  <c:v>600</c:v>
                </c:pt>
                <c:pt idx="3940">
                  <c:v>600</c:v>
                </c:pt>
                <c:pt idx="3941">
                  <c:v>600</c:v>
                </c:pt>
                <c:pt idx="3942">
                  <c:v>600</c:v>
                </c:pt>
                <c:pt idx="3943">
                  <c:v>600</c:v>
                </c:pt>
                <c:pt idx="3944">
                  <c:v>601</c:v>
                </c:pt>
                <c:pt idx="3945">
                  <c:v>601</c:v>
                </c:pt>
                <c:pt idx="3946">
                  <c:v>601</c:v>
                </c:pt>
                <c:pt idx="3947">
                  <c:v>601</c:v>
                </c:pt>
                <c:pt idx="3948">
                  <c:v>601</c:v>
                </c:pt>
                <c:pt idx="3949">
                  <c:v>601</c:v>
                </c:pt>
                <c:pt idx="3950">
                  <c:v>602</c:v>
                </c:pt>
                <c:pt idx="3951">
                  <c:v>602</c:v>
                </c:pt>
                <c:pt idx="3952">
                  <c:v>602</c:v>
                </c:pt>
                <c:pt idx="3953">
                  <c:v>602</c:v>
                </c:pt>
                <c:pt idx="3954">
                  <c:v>603</c:v>
                </c:pt>
                <c:pt idx="3955">
                  <c:v>603</c:v>
                </c:pt>
                <c:pt idx="3956">
                  <c:v>603</c:v>
                </c:pt>
                <c:pt idx="3957">
                  <c:v>603</c:v>
                </c:pt>
                <c:pt idx="3958">
                  <c:v>603</c:v>
                </c:pt>
                <c:pt idx="3959">
                  <c:v>603</c:v>
                </c:pt>
                <c:pt idx="3960">
                  <c:v>603</c:v>
                </c:pt>
                <c:pt idx="3961">
                  <c:v>604</c:v>
                </c:pt>
                <c:pt idx="3962">
                  <c:v>604</c:v>
                </c:pt>
                <c:pt idx="3963">
                  <c:v>604</c:v>
                </c:pt>
                <c:pt idx="3964">
                  <c:v>604</c:v>
                </c:pt>
                <c:pt idx="3965">
                  <c:v>604</c:v>
                </c:pt>
                <c:pt idx="3966">
                  <c:v>604</c:v>
                </c:pt>
                <c:pt idx="3967">
                  <c:v>604</c:v>
                </c:pt>
                <c:pt idx="3968">
                  <c:v>605</c:v>
                </c:pt>
                <c:pt idx="3969">
                  <c:v>605</c:v>
                </c:pt>
                <c:pt idx="3970">
                  <c:v>605</c:v>
                </c:pt>
                <c:pt idx="3971">
                  <c:v>605</c:v>
                </c:pt>
                <c:pt idx="3972">
                  <c:v>605</c:v>
                </c:pt>
                <c:pt idx="3973">
                  <c:v>605</c:v>
                </c:pt>
                <c:pt idx="3974">
                  <c:v>606</c:v>
                </c:pt>
                <c:pt idx="3975">
                  <c:v>606</c:v>
                </c:pt>
                <c:pt idx="3976">
                  <c:v>606</c:v>
                </c:pt>
                <c:pt idx="3977">
                  <c:v>606</c:v>
                </c:pt>
                <c:pt idx="3978">
                  <c:v>606</c:v>
                </c:pt>
                <c:pt idx="3979">
                  <c:v>606</c:v>
                </c:pt>
                <c:pt idx="3980">
                  <c:v>606</c:v>
                </c:pt>
                <c:pt idx="3981">
                  <c:v>607</c:v>
                </c:pt>
                <c:pt idx="3982">
                  <c:v>607</c:v>
                </c:pt>
                <c:pt idx="3983">
                  <c:v>607</c:v>
                </c:pt>
                <c:pt idx="3984">
                  <c:v>607</c:v>
                </c:pt>
                <c:pt idx="3985">
                  <c:v>607</c:v>
                </c:pt>
                <c:pt idx="3986">
                  <c:v>607</c:v>
                </c:pt>
                <c:pt idx="3987">
                  <c:v>608</c:v>
                </c:pt>
                <c:pt idx="3988">
                  <c:v>608</c:v>
                </c:pt>
                <c:pt idx="3989">
                  <c:v>608</c:v>
                </c:pt>
                <c:pt idx="3990">
                  <c:v>608</c:v>
                </c:pt>
                <c:pt idx="3991">
                  <c:v>608</c:v>
                </c:pt>
                <c:pt idx="3992">
                  <c:v>608</c:v>
                </c:pt>
                <c:pt idx="3993">
                  <c:v>608</c:v>
                </c:pt>
                <c:pt idx="3994">
                  <c:v>609</c:v>
                </c:pt>
                <c:pt idx="3995">
                  <c:v>609</c:v>
                </c:pt>
                <c:pt idx="3996">
                  <c:v>609</c:v>
                </c:pt>
                <c:pt idx="3997">
                  <c:v>609</c:v>
                </c:pt>
                <c:pt idx="3998">
                  <c:v>609</c:v>
                </c:pt>
                <c:pt idx="3999">
                  <c:v>610</c:v>
                </c:pt>
                <c:pt idx="4000">
                  <c:v>610</c:v>
                </c:pt>
                <c:pt idx="4001">
                  <c:v>610</c:v>
                </c:pt>
                <c:pt idx="4002">
                  <c:v>610</c:v>
                </c:pt>
                <c:pt idx="4003">
                  <c:v>610</c:v>
                </c:pt>
                <c:pt idx="4004">
                  <c:v>610</c:v>
                </c:pt>
                <c:pt idx="4005">
                  <c:v>610</c:v>
                </c:pt>
                <c:pt idx="4006">
                  <c:v>611</c:v>
                </c:pt>
                <c:pt idx="4007">
                  <c:v>611</c:v>
                </c:pt>
                <c:pt idx="4008">
                  <c:v>611</c:v>
                </c:pt>
                <c:pt idx="4009">
                  <c:v>611</c:v>
                </c:pt>
                <c:pt idx="4010">
                  <c:v>611</c:v>
                </c:pt>
                <c:pt idx="4011">
                  <c:v>611</c:v>
                </c:pt>
                <c:pt idx="4012">
                  <c:v>611</c:v>
                </c:pt>
                <c:pt idx="4013">
                  <c:v>611</c:v>
                </c:pt>
                <c:pt idx="4014">
                  <c:v>612</c:v>
                </c:pt>
                <c:pt idx="4015">
                  <c:v>612</c:v>
                </c:pt>
                <c:pt idx="4016">
                  <c:v>612</c:v>
                </c:pt>
                <c:pt idx="4017">
                  <c:v>612</c:v>
                </c:pt>
                <c:pt idx="4018">
                  <c:v>613</c:v>
                </c:pt>
                <c:pt idx="4019">
                  <c:v>613</c:v>
                </c:pt>
                <c:pt idx="4020">
                  <c:v>613</c:v>
                </c:pt>
                <c:pt idx="4021">
                  <c:v>613</c:v>
                </c:pt>
                <c:pt idx="4022">
                  <c:v>613</c:v>
                </c:pt>
                <c:pt idx="4023">
                  <c:v>613</c:v>
                </c:pt>
                <c:pt idx="4024">
                  <c:v>614</c:v>
                </c:pt>
                <c:pt idx="4025">
                  <c:v>614</c:v>
                </c:pt>
                <c:pt idx="4026">
                  <c:v>614</c:v>
                </c:pt>
                <c:pt idx="4027">
                  <c:v>614</c:v>
                </c:pt>
                <c:pt idx="4028">
                  <c:v>614</c:v>
                </c:pt>
                <c:pt idx="4029">
                  <c:v>614</c:v>
                </c:pt>
                <c:pt idx="4030">
                  <c:v>615</c:v>
                </c:pt>
                <c:pt idx="4031">
                  <c:v>615</c:v>
                </c:pt>
                <c:pt idx="4032">
                  <c:v>615</c:v>
                </c:pt>
                <c:pt idx="4033">
                  <c:v>615</c:v>
                </c:pt>
                <c:pt idx="4034">
                  <c:v>615</c:v>
                </c:pt>
                <c:pt idx="4035">
                  <c:v>615</c:v>
                </c:pt>
                <c:pt idx="4036">
                  <c:v>615</c:v>
                </c:pt>
                <c:pt idx="4037">
                  <c:v>616</c:v>
                </c:pt>
                <c:pt idx="4038">
                  <c:v>616</c:v>
                </c:pt>
                <c:pt idx="4039">
                  <c:v>616</c:v>
                </c:pt>
                <c:pt idx="4040">
                  <c:v>616</c:v>
                </c:pt>
                <c:pt idx="4041">
                  <c:v>616</c:v>
                </c:pt>
                <c:pt idx="4042">
                  <c:v>616</c:v>
                </c:pt>
                <c:pt idx="4043">
                  <c:v>617</c:v>
                </c:pt>
                <c:pt idx="4044">
                  <c:v>617</c:v>
                </c:pt>
                <c:pt idx="4045">
                  <c:v>617</c:v>
                </c:pt>
                <c:pt idx="4046">
                  <c:v>617</c:v>
                </c:pt>
                <c:pt idx="4047">
                  <c:v>617</c:v>
                </c:pt>
                <c:pt idx="4048">
                  <c:v>617</c:v>
                </c:pt>
                <c:pt idx="4049">
                  <c:v>618</c:v>
                </c:pt>
                <c:pt idx="4050">
                  <c:v>618</c:v>
                </c:pt>
                <c:pt idx="4051">
                  <c:v>618</c:v>
                </c:pt>
                <c:pt idx="4052">
                  <c:v>618</c:v>
                </c:pt>
                <c:pt idx="4053">
                  <c:v>618</c:v>
                </c:pt>
                <c:pt idx="4054">
                  <c:v>618</c:v>
                </c:pt>
                <c:pt idx="4055">
                  <c:v>618</c:v>
                </c:pt>
                <c:pt idx="4056">
                  <c:v>619</c:v>
                </c:pt>
                <c:pt idx="4057">
                  <c:v>619</c:v>
                </c:pt>
                <c:pt idx="4058">
                  <c:v>619</c:v>
                </c:pt>
                <c:pt idx="4059">
                  <c:v>619</c:v>
                </c:pt>
                <c:pt idx="4060">
                  <c:v>619</c:v>
                </c:pt>
                <c:pt idx="4061">
                  <c:v>619</c:v>
                </c:pt>
                <c:pt idx="4062">
                  <c:v>619</c:v>
                </c:pt>
                <c:pt idx="4063">
                  <c:v>620</c:v>
                </c:pt>
                <c:pt idx="4064">
                  <c:v>620</c:v>
                </c:pt>
                <c:pt idx="4065">
                  <c:v>620</c:v>
                </c:pt>
                <c:pt idx="4066">
                  <c:v>620</c:v>
                </c:pt>
                <c:pt idx="4067">
                  <c:v>620</c:v>
                </c:pt>
                <c:pt idx="4068">
                  <c:v>620</c:v>
                </c:pt>
                <c:pt idx="4069">
                  <c:v>621</c:v>
                </c:pt>
                <c:pt idx="4070">
                  <c:v>621</c:v>
                </c:pt>
                <c:pt idx="4071">
                  <c:v>621</c:v>
                </c:pt>
                <c:pt idx="4072">
                  <c:v>621</c:v>
                </c:pt>
                <c:pt idx="4073">
                  <c:v>621</c:v>
                </c:pt>
                <c:pt idx="4074">
                  <c:v>622</c:v>
                </c:pt>
                <c:pt idx="4075">
                  <c:v>622</c:v>
                </c:pt>
                <c:pt idx="4076">
                  <c:v>622</c:v>
                </c:pt>
                <c:pt idx="4077">
                  <c:v>622</c:v>
                </c:pt>
                <c:pt idx="4078">
                  <c:v>622</c:v>
                </c:pt>
                <c:pt idx="4079">
                  <c:v>622</c:v>
                </c:pt>
                <c:pt idx="4080">
                  <c:v>622</c:v>
                </c:pt>
                <c:pt idx="4081">
                  <c:v>623</c:v>
                </c:pt>
                <c:pt idx="4082">
                  <c:v>623</c:v>
                </c:pt>
                <c:pt idx="4083">
                  <c:v>623</c:v>
                </c:pt>
                <c:pt idx="4084">
                  <c:v>623</c:v>
                </c:pt>
                <c:pt idx="4085">
                  <c:v>623</c:v>
                </c:pt>
                <c:pt idx="4086">
                  <c:v>623</c:v>
                </c:pt>
                <c:pt idx="4087">
                  <c:v>624</c:v>
                </c:pt>
                <c:pt idx="4088">
                  <c:v>624</c:v>
                </c:pt>
                <c:pt idx="4089">
                  <c:v>624</c:v>
                </c:pt>
                <c:pt idx="4090">
                  <c:v>624</c:v>
                </c:pt>
                <c:pt idx="4091">
                  <c:v>624</c:v>
                </c:pt>
                <c:pt idx="4092">
                  <c:v>624</c:v>
                </c:pt>
                <c:pt idx="4093">
                  <c:v>625</c:v>
                </c:pt>
                <c:pt idx="4094">
                  <c:v>625</c:v>
                </c:pt>
                <c:pt idx="4095">
                  <c:v>625</c:v>
                </c:pt>
                <c:pt idx="4096">
                  <c:v>625</c:v>
                </c:pt>
                <c:pt idx="4097">
                  <c:v>625</c:v>
                </c:pt>
                <c:pt idx="4098">
                  <c:v>625</c:v>
                </c:pt>
                <c:pt idx="4099">
                  <c:v>626</c:v>
                </c:pt>
                <c:pt idx="4100">
                  <c:v>626</c:v>
                </c:pt>
                <c:pt idx="4101">
                  <c:v>626</c:v>
                </c:pt>
                <c:pt idx="4102">
                  <c:v>626</c:v>
                </c:pt>
                <c:pt idx="4103">
                  <c:v>626</c:v>
                </c:pt>
                <c:pt idx="4104">
                  <c:v>626</c:v>
                </c:pt>
                <c:pt idx="4105">
                  <c:v>626</c:v>
                </c:pt>
                <c:pt idx="4106">
                  <c:v>627</c:v>
                </c:pt>
                <c:pt idx="4107">
                  <c:v>627</c:v>
                </c:pt>
                <c:pt idx="4108">
                  <c:v>627</c:v>
                </c:pt>
                <c:pt idx="4109">
                  <c:v>627</c:v>
                </c:pt>
                <c:pt idx="4110">
                  <c:v>627</c:v>
                </c:pt>
                <c:pt idx="4111">
                  <c:v>627</c:v>
                </c:pt>
                <c:pt idx="4112">
                  <c:v>627</c:v>
                </c:pt>
                <c:pt idx="4113">
                  <c:v>627</c:v>
                </c:pt>
                <c:pt idx="4114">
                  <c:v>628</c:v>
                </c:pt>
                <c:pt idx="4115">
                  <c:v>628</c:v>
                </c:pt>
                <c:pt idx="4116">
                  <c:v>628</c:v>
                </c:pt>
                <c:pt idx="4117">
                  <c:v>628</c:v>
                </c:pt>
                <c:pt idx="4118">
                  <c:v>628</c:v>
                </c:pt>
                <c:pt idx="4119">
                  <c:v>628</c:v>
                </c:pt>
                <c:pt idx="4120">
                  <c:v>628</c:v>
                </c:pt>
                <c:pt idx="4121">
                  <c:v>629</c:v>
                </c:pt>
                <c:pt idx="4122">
                  <c:v>629</c:v>
                </c:pt>
                <c:pt idx="4123">
                  <c:v>629</c:v>
                </c:pt>
                <c:pt idx="4124">
                  <c:v>629</c:v>
                </c:pt>
                <c:pt idx="4125">
                  <c:v>629</c:v>
                </c:pt>
                <c:pt idx="4126">
                  <c:v>629</c:v>
                </c:pt>
                <c:pt idx="4127">
                  <c:v>629</c:v>
                </c:pt>
                <c:pt idx="4128">
                  <c:v>629</c:v>
                </c:pt>
                <c:pt idx="4129">
                  <c:v>630</c:v>
                </c:pt>
                <c:pt idx="4130">
                  <c:v>630</c:v>
                </c:pt>
                <c:pt idx="4131">
                  <c:v>630</c:v>
                </c:pt>
                <c:pt idx="4132">
                  <c:v>630</c:v>
                </c:pt>
                <c:pt idx="4133">
                  <c:v>630</c:v>
                </c:pt>
                <c:pt idx="4134">
                  <c:v>630</c:v>
                </c:pt>
                <c:pt idx="4135">
                  <c:v>631</c:v>
                </c:pt>
                <c:pt idx="4136">
                  <c:v>631</c:v>
                </c:pt>
                <c:pt idx="4137">
                  <c:v>631</c:v>
                </c:pt>
                <c:pt idx="4138">
                  <c:v>631</c:v>
                </c:pt>
                <c:pt idx="4139">
                  <c:v>631</c:v>
                </c:pt>
                <c:pt idx="4140">
                  <c:v>631</c:v>
                </c:pt>
                <c:pt idx="4141">
                  <c:v>632</c:v>
                </c:pt>
                <c:pt idx="4142">
                  <c:v>632</c:v>
                </c:pt>
                <c:pt idx="4143">
                  <c:v>632</c:v>
                </c:pt>
                <c:pt idx="4144">
                  <c:v>632</c:v>
                </c:pt>
                <c:pt idx="4145">
                  <c:v>632</c:v>
                </c:pt>
                <c:pt idx="4146">
                  <c:v>632</c:v>
                </c:pt>
                <c:pt idx="4147">
                  <c:v>632</c:v>
                </c:pt>
                <c:pt idx="4148">
                  <c:v>633</c:v>
                </c:pt>
                <c:pt idx="4149">
                  <c:v>633</c:v>
                </c:pt>
                <c:pt idx="4150">
                  <c:v>633</c:v>
                </c:pt>
                <c:pt idx="4151">
                  <c:v>633</c:v>
                </c:pt>
                <c:pt idx="4152">
                  <c:v>633</c:v>
                </c:pt>
                <c:pt idx="4153">
                  <c:v>633</c:v>
                </c:pt>
                <c:pt idx="4154">
                  <c:v>634</c:v>
                </c:pt>
                <c:pt idx="4155">
                  <c:v>634</c:v>
                </c:pt>
                <c:pt idx="4156">
                  <c:v>634</c:v>
                </c:pt>
                <c:pt idx="4157">
                  <c:v>634</c:v>
                </c:pt>
                <c:pt idx="4158">
                  <c:v>634</c:v>
                </c:pt>
                <c:pt idx="4159">
                  <c:v>634</c:v>
                </c:pt>
                <c:pt idx="4160">
                  <c:v>635</c:v>
                </c:pt>
                <c:pt idx="4161">
                  <c:v>635</c:v>
                </c:pt>
                <c:pt idx="4162">
                  <c:v>635</c:v>
                </c:pt>
                <c:pt idx="4163">
                  <c:v>635</c:v>
                </c:pt>
                <c:pt idx="4164">
                  <c:v>635</c:v>
                </c:pt>
                <c:pt idx="4165">
                  <c:v>635</c:v>
                </c:pt>
                <c:pt idx="4166">
                  <c:v>636</c:v>
                </c:pt>
                <c:pt idx="4167">
                  <c:v>636</c:v>
                </c:pt>
                <c:pt idx="4168">
                  <c:v>636</c:v>
                </c:pt>
                <c:pt idx="4169">
                  <c:v>636</c:v>
                </c:pt>
                <c:pt idx="4170">
                  <c:v>636</c:v>
                </c:pt>
                <c:pt idx="4171">
                  <c:v>636</c:v>
                </c:pt>
                <c:pt idx="4172">
                  <c:v>637</c:v>
                </c:pt>
                <c:pt idx="4173">
                  <c:v>637</c:v>
                </c:pt>
                <c:pt idx="4174">
                  <c:v>637</c:v>
                </c:pt>
                <c:pt idx="4175">
                  <c:v>637</c:v>
                </c:pt>
                <c:pt idx="4176">
                  <c:v>637</c:v>
                </c:pt>
                <c:pt idx="4177">
                  <c:v>637</c:v>
                </c:pt>
                <c:pt idx="4178">
                  <c:v>638</c:v>
                </c:pt>
                <c:pt idx="4179">
                  <c:v>638</c:v>
                </c:pt>
                <c:pt idx="4180">
                  <c:v>638</c:v>
                </c:pt>
                <c:pt idx="4181">
                  <c:v>638</c:v>
                </c:pt>
                <c:pt idx="4182">
                  <c:v>638</c:v>
                </c:pt>
                <c:pt idx="4183">
                  <c:v>638</c:v>
                </c:pt>
                <c:pt idx="4184">
                  <c:v>639</c:v>
                </c:pt>
                <c:pt idx="4185">
                  <c:v>639</c:v>
                </c:pt>
                <c:pt idx="4186">
                  <c:v>639</c:v>
                </c:pt>
                <c:pt idx="4187">
                  <c:v>639</c:v>
                </c:pt>
                <c:pt idx="4188">
                  <c:v>639</c:v>
                </c:pt>
                <c:pt idx="4189">
                  <c:v>639</c:v>
                </c:pt>
                <c:pt idx="4190">
                  <c:v>639</c:v>
                </c:pt>
                <c:pt idx="4191">
                  <c:v>640</c:v>
                </c:pt>
                <c:pt idx="4192">
                  <c:v>640</c:v>
                </c:pt>
                <c:pt idx="4193">
                  <c:v>640</c:v>
                </c:pt>
                <c:pt idx="4194">
                  <c:v>640</c:v>
                </c:pt>
                <c:pt idx="4195">
                  <c:v>640</c:v>
                </c:pt>
                <c:pt idx="4196">
                  <c:v>640</c:v>
                </c:pt>
                <c:pt idx="4197">
                  <c:v>640</c:v>
                </c:pt>
                <c:pt idx="4198">
                  <c:v>641</c:v>
                </c:pt>
                <c:pt idx="4199">
                  <c:v>641</c:v>
                </c:pt>
                <c:pt idx="4200">
                  <c:v>641</c:v>
                </c:pt>
                <c:pt idx="4201">
                  <c:v>641</c:v>
                </c:pt>
                <c:pt idx="4202">
                  <c:v>641</c:v>
                </c:pt>
                <c:pt idx="4203">
                  <c:v>641</c:v>
                </c:pt>
                <c:pt idx="4204">
                  <c:v>641</c:v>
                </c:pt>
                <c:pt idx="4205">
                  <c:v>642</c:v>
                </c:pt>
                <c:pt idx="4206">
                  <c:v>642</c:v>
                </c:pt>
                <c:pt idx="4207">
                  <c:v>642</c:v>
                </c:pt>
                <c:pt idx="4208">
                  <c:v>642</c:v>
                </c:pt>
                <c:pt idx="4209">
                  <c:v>642</c:v>
                </c:pt>
                <c:pt idx="4210">
                  <c:v>642</c:v>
                </c:pt>
                <c:pt idx="4211">
                  <c:v>643</c:v>
                </c:pt>
                <c:pt idx="4212">
                  <c:v>643</c:v>
                </c:pt>
                <c:pt idx="4213">
                  <c:v>643</c:v>
                </c:pt>
                <c:pt idx="4214">
                  <c:v>643</c:v>
                </c:pt>
                <c:pt idx="4215">
                  <c:v>643</c:v>
                </c:pt>
                <c:pt idx="4216">
                  <c:v>643</c:v>
                </c:pt>
                <c:pt idx="4217">
                  <c:v>643</c:v>
                </c:pt>
                <c:pt idx="4218">
                  <c:v>643</c:v>
                </c:pt>
                <c:pt idx="4219">
                  <c:v>644</c:v>
                </c:pt>
                <c:pt idx="4220">
                  <c:v>644</c:v>
                </c:pt>
                <c:pt idx="4221">
                  <c:v>644</c:v>
                </c:pt>
                <c:pt idx="4222">
                  <c:v>644</c:v>
                </c:pt>
                <c:pt idx="4223">
                  <c:v>644</c:v>
                </c:pt>
                <c:pt idx="4224">
                  <c:v>644</c:v>
                </c:pt>
                <c:pt idx="4225">
                  <c:v>644</c:v>
                </c:pt>
                <c:pt idx="4226">
                  <c:v>645</c:v>
                </c:pt>
                <c:pt idx="4227">
                  <c:v>645</c:v>
                </c:pt>
                <c:pt idx="4228">
                  <c:v>645</c:v>
                </c:pt>
                <c:pt idx="4229">
                  <c:v>645</c:v>
                </c:pt>
                <c:pt idx="4230">
                  <c:v>645</c:v>
                </c:pt>
                <c:pt idx="4231">
                  <c:v>645</c:v>
                </c:pt>
                <c:pt idx="4232">
                  <c:v>645</c:v>
                </c:pt>
                <c:pt idx="4233">
                  <c:v>646</c:v>
                </c:pt>
                <c:pt idx="4234">
                  <c:v>646</c:v>
                </c:pt>
                <c:pt idx="4235">
                  <c:v>646</c:v>
                </c:pt>
                <c:pt idx="4236">
                  <c:v>646</c:v>
                </c:pt>
                <c:pt idx="4237">
                  <c:v>646</c:v>
                </c:pt>
                <c:pt idx="4238">
                  <c:v>646</c:v>
                </c:pt>
                <c:pt idx="4239">
                  <c:v>646</c:v>
                </c:pt>
                <c:pt idx="4240">
                  <c:v>647</c:v>
                </c:pt>
                <c:pt idx="4241">
                  <c:v>647</c:v>
                </c:pt>
                <c:pt idx="4242">
                  <c:v>647</c:v>
                </c:pt>
                <c:pt idx="4243">
                  <c:v>647</c:v>
                </c:pt>
                <c:pt idx="4244">
                  <c:v>647</c:v>
                </c:pt>
                <c:pt idx="4245">
                  <c:v>648</c:v>
                </c:pt>
                <c:pt idx="4246">
                  <c:v>648</c:v>
                </c:pt>
                <c:pt idx="4247">
                  <c:v>648</c:v>
                </c:pt>
                <c:pt idx="4248">
                  <c:v>648</c:v>
                </c:pt>
                <c:pt idx="4249">
                  <c:v>648</c:v>
                </c:pt>
                <c:pt idx="4250">
                  <c:v>648</c:v>
                </c:pt>
                <c:pt idx="4251">
                  <c:v>648</c:v>
                </c:pt>
                <c:pt idx="4252">
                  <c:v>648</c:v>
                </c:pt>
                <c:pt idx="4253">
                  <c:v>649</c:v>
                </c:pt>
                <c:pt idx="4254">
                  <c:v>649</c:v>
                </c:pt>
                <c:pt idx="4255">
                  <c:v>649</c:v>
                </c:pt>
                <c:pt idx="4256">
                  <c:v>649</c:v>
                </c:pt>
                <c:pt idx="4257">
                  <c:v>649</c:v>
                </c:pt>
                <c:pt idx="4258">
                  <c:v>649</c:v>
                </c:pt>
                <c:pt idx="4259">
                  <c:v>649</c:v>
                </c:pt>
                <c:pt idx="4260">
                  <c:v>649</c:v>
                </c:pt>
                <c:pt idx="4261">
                  <c:v>650</c:v>
                </c:pt>
                <c:pt idx="4262">
                  <c:v>650</c:v>
                </c:pt>
                <c:pt idx="4263">
                  <c:v>650</c:v>
                </c:pt>
                <c:pt idx="4264">
                  <c:v>650</c:v>
                </c:pt>
                <c:pt idx="4265">
                  <c:v>650</c:v>
                </c:pt>
                <c:pt idx="4266">
                  <c:v>650</c:v>
                </c:pt>
                <c:pt idx="4267">
                  <c:v>651</c:v>
                </c:pt>
                <c:pt idx="4268">
                  <c:v>651</c:v>
                </c:pt>
                <c:pt idx="4269">
                  <c:v>651</c:v>
                </c:pt>
                <c:pt idx="4270">
                  <c:v>651</c:v>
                </c:pt>
                <c:pt idx="4271">
                  <c:v>651</c:v>
                </c:pt>
                <c:pt idx="4272">
                  <c:v>651</c:v>
                </c:pt>
                <c:pt idx="4273">
                  <c:v>651</c:v>
                </c:pt>
                <c:pt idx="4274">
                  <c:v>652</c:v>
                </c:pt>
                <c:pt idx="4275">
                  <c:v>652</c:v>
                </c:pt>
                <c:pt idx="4276">
                  <c:v>652</c:v>
                </c:pt>
                <c:pt idx="4277">
                  <c:v>652</c:v>
                </c:pt>
                <c:pt idx="4278">
                  <c:v>652</c:v>
                </c:pt>
                <c:pt idx="4279">
                  <c:v>652</c:v>
                </c:pt>
                <c:pt idx="4280">
                  <c:v>653</c:v>
                </c:pt>
                <c:pt idx="4281">
                  <c:v>653</c:v>
                </c:pt>
                <c:pt idx="4282">
                  <c:v>653</c:v>
                </c:pt>
                <c:pt idx="4283">
                  <c:v>653</c:v>
                </c:pt>
                <c:pt idx="4284">
                  <c:v>653</c:v>
                </c:pt>
                <c:pt idx="4285">
                  <c:v>653</c:v>
                </c:pt>
                <c:pt idx="4286">
                  <c:v>654</c:v>
                </c:pt>
                <c:pt idx="4287">
                  <c:v>654</c:v>
                </c:pt>
                <c:pt idx="4288">
                  <c:v>654</c:v>
                </c:pt>
                <c:pt idx="4289">
                  <c:v>654</c:v>
                </c:pt>
                <c:pt idx="4290">
                  <c:v>654</c:v>
                </c:pt>
                <c:pt idx="4291">
                  <c:v>654</c:v>
                </c:pt>
                <c:pt idx="4292">
                  <c:v>654</c:v>
                </c:pt>
                <c:pt idx="4293">
                  <c:v>654</c:v>
                </c:pt>
                <c:pt idx="4294">
                  <c:v>654</c:v>
                </c:pt>
                <c:pt idx="4295">
                  <c:v>655</c:v>
                </c:pt>
                <c:pt idx="4296">
                  <c:v>655</c:v>
                </c:pt>
                <c:pt idx="4297">
                  <c:v>655</c:v>
                </c:pt>
                <c:pt idx="4298">
                  <c:v>655</c:v>
                </c:pt>
                <c:pt idx="4299">
                  <c:v>655</c:v>
                </c:pt>
                <c:pt idx="4300">
                  <c:v>656</c:v>
                </c:pt>
                <c:pt idx="4301">
                  <c:v>656</c:v>
                </c:pt>
                <c:pt idx="4302">
                  <c:v>656</c:v>
                </c:pt>
                <c:pt idx="4303">
                  <c:v>656</c:v>
                </c:pt>
                <c:pt idx="4304">
                  <c:v>656</c:v>
                </c:pt>
                <c:pt idx="4305">
                  <c:v>656</c:v>
                </c:pt>
                <c:pt idx="4306">
                  <c:v>657</c:v>
                </c:pt>
                <c:pt idx="4307">
                  <c:v>657</c:v>
                </c:pt>
                <c:pt idx="4308">
                  <c:v>657</c:v>
                </c:pt>
                <c:pt idx="4309">
                  <c:v>657</c:v>
                </c:pt>
                <c:pt idx="4310">
                  <c:v>657</c:v>
                </c:pt>
                <c:pt idx="4311">
                  <c:v>657</c:v>
                </c:pt>
                <c:pt idx="4312">
                  <c:v>657</c:v>
                </c:pt>
                <c:pt idx="4313">
                  <c:v>658</c:v>
                </c:pt>
                <c:pt idx="4314">
                  <c:v>658</c:v>
                </c:pt>
                <c:pt idx="4315">
                  <c:v>658</c:v>
                </c:pt>
                <c:pt idx="4316">
                  <c:v>658</c:v>
                </c:pt>
                <c:pt idx="4317">
                  <c:v>658</c:v>
                </c:pt>
                <c:pt idx="4318">
                  <c:v>658</c:v>
                </c:pt>
                <c:pt idx="4319">
                  <c:v>659</c:v>
                </c:pt>
                <c:pt idx="4320">
                  <c:v>659</c:v>
                </c:pt>
                <c:pt idx="4321">
                  <c:v>659</c:v>
                </c:pt>
                <c:pt idx="4322">
                  <c:v>659</c:v>
                </c:pt>
                <c:pt idx="4323">
                  <c:v>659</c:v>
                </c:pt>
                <c:pt idx="4324">
                  <c:v>659</c:v>
                </c:pt>
                <c:pt idx="4325">
                  <c:v>660</c:v>
                </c:pt>
                <c:pt idx="4326">
                  <c:v>660</c:v>
                </c:pt>
                <c:pt idx="4327">
                  <c:v>660</c:v>
                </c:pt>
                <c:pt idx="4328">
                  <c:v>660</c:v>
                </c:pt>
                <c:pt idx="4329">
                  <c:v>660</c:v>
                </c:pt>
                <c:pt idx="4330">
                  <c:v>660</c:v>
                </c:pt>
                <c:pt idx="4331">
                  <c:v>660</c:v>
                </c:pt>
                <c:pt idx="4332">
                  <c:v>661</c:v>
                </c:pt>
                <c:pt idx="4333">
                  <c:v>661</c:v>
                </c:pt>
                <c:pt idx="4334">
                  <c:v>661</c:v>
                </c:pt>
                <c:pt idx="4335">
                  <c:v>661</c:v>
                </c:pt>
                <c:pt idx="4336">
                  <c:v>661</c:v>
                </c:pt>
                <c:pt idx="4337">
                  <c:v>661</c:v>
                </c:pt>
                <c:pt idx="4338">
                  <c:v>662</c:v>
                </c:pt>
                <c:pt idx="4339">
                  <c:v>662</c:v>
                </c:pt>
                <c:pt idx="4340">
                  <c:v>662</c:v>
                </c:pt>
                <c:pt idx="4341">
                  <c:v>662</c:v>
                </c:pt>
                <c:pt idx="4342">
                  <c:v>662</c:v>
                </c:pt>
                <c:pt idx="4343">
                  <c:v>662</c:v>
                </c:pt>
                <c:pt idx="4344">
                  <c:v>662</c:v>
                </c:pt>
                <c:pt idx="4345">
                  <c:v>662</c:v>
                </c:pt>
                <c:pt idx="4346">
                  <c:v>662</c:v>
                </c:pt>
                <c:pt idx="4347">
                  <c:v>663</c:v>
                </c:pt>
                <c:pt idx="4348">
                  <c:v>663</c:v>
                </c:pt>
                <c:pt idx="4349">
                  <c:v>663</c:v>
                </c:pt>
                <c:pt idx="4350">
                  <c:v>663</c:v>
                </c:pt>
                <c:pt idx="4351">
                  <c:v>663</c:v>
                </c:pt>
                <c:pt idx="4352">
                  <c:v>663</c:v>
                </c:pt>
                <c:pt idx="4353">
                  <c:v>664</c:v>
                </c:pt>
                <c:pt idx="4354">
                  <c:v>664</c:v>
                </c:pt>
                <c:pt idx="4355">
                  <c:v>664</c:v>
                </c:pt>
                <c:pt idx="4356">
                  <c:v>664</c:v>
                </c:pt>
                <c:pt idx="4357">
                  <c:v>665</c:v>
                </c:pt>
                <c:pt idx="4358">
                  <c:v>665</c:v>
                </c:pt>
                <c:pt idx="4359">
                  <c:v>665</c:v>
                </c:pt>
                <c:pt idx="4360">
                  <c:v>665</c:v>
                </c:pt>
                <c:pt idx="4361">
                  <c:v>665</c:v>
                </c:pt>
                <c:pt idx="4362">
                  <c:v>665</c:v>
                </c:pt>
                <c:pt idx="4363">
                  <c:v>665</c:v>
                </c:pt>
                <c:pt idx="4364">
                  <c:v>666</c:v>
                </c:pt>
                <c:pt idx="4365">
                  <c:v>666</c:v>
                </c:pt>
                <c:pt idx="4366">
                  <c:v>666</c:v>
                </c:pt>
                <c:pt idx="4367">
                  <c:v>666</c:v>
                </c:pt>
                <c:pt idx="4368">
                  <c:v>666</c:v>
                </c:pt>
                <c:pt idx="4369">
                  <c:v>666</c:v>
                </c:pt>
                <c:pt idx="4370">
                  <c:v>667</c:v>
                </c:pt>
                <c:pt idx="4371">
                  <c:v>667</c:v>
                </c:pt>
                <c:pt idx="4372">
                  <c:v>667</c:v>
                </c:pt>
                <c:pt idx="4373">
                  <c:v>667</c:v>
                </c:pt>
                <c:pt idx="4374">
                  <c:v>667</c:v>
                </c:pt>
                <c:pt idx="4375">
                  <c:v>667</c:v>
                </c:pt>
                <c:pt idx="4376">
                  <c:v>667</c:v>
                </c:pt>
                <c:pt idx="4377">
                  <c:v>667</c:v>
                </c:pt>
                <c:pt idx="4378">
                  <c:v>668</c:v>
                </c:pt>
                <c:pt idx="4379">
                  <c:v>668</c:v>
                </c:pt>
                <c:pt idx="4380">
                  <c:v>668</c:v>
                </c:pt>
                <c:pt idx="4381">
                  <c:v>668</c:v>
                </c:pt>
                <c:pt idx="4382">
                  <c:v>668</c:v>
                </c:pt>
                <c:pt idx="4383">
                  <c:v>668</c:v>
                </c:pt>
                <c:pt idx="4384">
                  <c:v>669</c:v>
                </c:pt>
                <c:pt idx="4385">
                  <c:v>669</c:v>
                </c:pt>
                <c:pt idx="4386">
                  <c:v>669</c:v>
                </c:pt>
                <c:pt idx="4387">
                  <c:v>669</c:v>
                </c:pt>
                <c:pt idx="4388">
                  <c:v>669</c:v>
                </c:pt>
                <c:pt idx="4389">
                  <c:v>669</c:v>
                </c:pt>
                <c:pt idx="4390">
                  <c:v>669</c:v>
                </c:pt>
                <c:pt idx="4391">
                  <c:v>670</c:v>
                </c:pt>
                <c:pt idx="4392">
                  <c:v>670</c:v>
                </c:pt>
                <c:pt idx="4393">
                  <c:v>670</c:v>
                </c:pt>
                <c:pt idx="4394">
                  <c:v>670</c:v>
                </c:pt>
                <c:pt idx="4395">
                  <c:v>670</c:v>
                </c:pt>
                <c:pt idx="4396">
                  <c:v>670</c:v>
                </c:pt>
                <c:pt idx="4397">
                  <c:v>671</c:v>
                </c:pt>
                <c:pt idx="4398">
                  <c:v>671</c:v>
                </c:pt>
                <c:pt idx="4399">
                  <c:v>671</c:v>
                </c:pt>
                <c:pt idx="4400">
                  <c:v>671</c:v>
                </c:pt>
                <c:pt idx="4401">
                  <c:v>671</c:v>
                </c:pt>
                <c:pt idx="4402">
                  <c:v>671</c:v>
                </c:pt>
                <c:pt idx="4403">
                  <c:v>672</c:v>
                </c:pt>
                <c:pt idx="4404">
                  <c:v>672</c:v>
                </c:pt>
                <c:pt idx="4405">
                  <c:v>672</c:v>
                </c:pt>
                <c:pt idx="4406">
                  <c:v>672</c:v>
                </c:pt>
                <c:pt idx="4407">
                  <c:v>672</c:v>
                </c:pt>
                <c:pt idx="4408">
                  <c:v>672</c:v>
                </c:pt>
                <c:pt idx="4409">
                  <c:v>673</c:v>
                </c:pt>
                <c:pt idx="4410">
                  <c:v>673</c:v>
                </c:pt>
                <c:pt idx="4411">
                  <c:v>673</c:v>
                </c:pt>
                <c:pt idx="4412">
                  <c:v>673</c:v>
                </c:pt>
                <c:pt idx="4413">
                  <c:v>673</c:v>
                </c:pt>
                <c:pt idx="4414">
                  <c:v>673</c:v>
                </c:pt>
                <c:pt idx="4415">
                  <c:v>674</c:v>
                </c:pt>
                <c:pt idx="4416">
                  <c:v>674</c:v>
                </c:pt>
                <c:pt idx="4417">
                  <c:v>674</c:v>
                </c:pt>
                <c:pt idx="4418">
                  <c:v>674</c:v>
                </c:pt>
                <c:pt idx="4419">
                  <c:v>674</c:v>
                </c:pt>
                <c:pt idx="4420">
                  <c:v>675</c:v>
                </c:pt>
                <c:pt idx="4421">
                  <c:v>675</c:v>
                </c:pt>
                <c:pt idx="4422">
                  <c:v>675</c:v>
                </c:pt>
                <c:pt idx="4423">
                  <c:v>675</c:v>
                </c:pt>
                <c:pt idx="4424">
                  <c:v>675</c:v>
                </c:pt>
                <c:pt idx="4425">
                  <c:v>675</c:v>
                </c:pt>
                <c:pt idx="4426">
                  <c:v>675</c:v>
                </c:pt>
                <c:pt idx="4427">
                  <c:v>676</c:v>
                </c:pt>
                <c:pt idx="4428">
                  <c:v>676</c:v>
                </c:pt>
                <c:pt idx="4429">
                  <c:v>676</c:v>
                </c:pt>
                <c:pt idx="4430">
                  <c:v>676</c:v>
                </c:pt>
                <c:pt idx="4431">
                  <c:v>676</c:v>
                </c:pt>
                <c:pt idx="4432">
                  <c:v>676</c:v>
                </c:pt>
                <c:pt idx="4433">
                  <c:v>676</c:v>
                </c:pt>
                <c:pt idx="4434">
                  <c:v>677</c:v>
                </c:pt>
                <c:pt idx="4435">
                  <c:v>677</c:v>
                </c:pt>
                <c:pt idx="4436">
                  <c:v>677</c:v>
                </c:pt>
                <c:pt idx="4437">
                  <c:v>677</c:v>
                </c:pt>
                <c:pt idx="4438">
                  <c:v>677</c:v>
                </c:pt>
                <c:pt idx="4439">
                  <c:v>677</c:v>
                </c:pt>
                <c:pt idx="4440">
                  <c:v>677</c:v>
                </c:pt>
                <c:pt idx="4441">
                  <c:v>677</c:v>
                </c:pt>
                <c:pt idx="4442">
                  <c:v>678</c:v>
                </c:pt>
                <c:pt idx="4443">
                  <c:v>678</c:v>
                </c:pt>
                <c:pt idx="4444">
                  <c:v>678</c:v>
                </c:pt>
                <c:pt idx="4445">
                  <c:v>678</c:v>
                </c:pt>
                <c:pt idx="4446">
                  <c:v>678</c:v>
                </c:pt>
                <c:pt idx="4447">
                  <c:v>678</c:v>
                </c:pt>
                <c:pt idx="4448">
                  <c:v>678</c:v>
                </c:pt>
                <c:pt idx="4449">
                  <c:v>679</c:v>
                </c:pt>
                <c:pt idx="4450">
                  <c:v>679</c:v>
                </c:pt>
                <c:pt idx="4451">
                  <c:v>679</c:v>
                </c:pt>
                <c:pt idx="4452">
                  <c:v>679</c:v>
                </c:pt>
                <c:pt idx="4453">
                  <c:v>679</c:v>
                </c:pt>
                <c:pt idx="4454">
                  <c:v>679</c:v>
                </c:pt>
                <c:pt idx="4455">
                  <c:v>680</c:v>
                </c:pt>
                <c:pt idx="4456">
                  <c:v>680</c:v>
                </c:pt>
                <c:pt idx="4457">
                  <c:v>680</c:v>
                </c:pt>
                <c:pt idx="4458">
                  <c:v>680</c:v>
                </c:pt>
                <c:pt idx="4459">
                  <c:v>680</c:v>
                </c:pt>
                <c:pt idx="4460">
                  <c:v>680</c:v>
                </c:pt>
                <c:pt idx="4461">
                  <c:v>681</c:v>
                </c:pt>
                <c:pt idx="4462">
                  <c:v>681</c:v>
                </c:pt>
                <c:pt idx="4463">
                  <c:v>681</c:v>
                </c:pt>
                <c:pt idx="4464">
                  <c:v>681</c:v>
                </c:pt>
                <c:pt idx="4465">
                  <c:v>681</c:v>
                </c:pt>
                <c:pt idx="4466">
                  <c:v>681</c:v>
                </c:pt>
                <c:pt idx="4467">
                  <c:v>682</c:v>
                </c:pt>
                <c:pt idx="4468">
                  <c:v>682</c:v>
                </c:pt>
                <c:pt idx="4469">
                  <c:v>682</c:v>
                </c:pt>
                <c:pt idx="4470">
                  <c:v>682</c:v>
                </c:pt>
                <c:pt idx="4471">
                  <c:v>682</c:v>
                </c:pt>
                <c:pt idx="4472">
                  <c:v>682</c:v>
                </c:pt>
                <c:pt idx="4473">
                  <c:v>683</c:v>
                </c:pt>
                <c:pt idx="4474">
                  <c:v>683</c:v>
                </c:pt>
                <c:pt idx="4475">
                  <c:v>683</c:v>
                </c:pt>
                <c:pt idx="4476">
                  <c:v>683</c:v>
                </c:pt>
                <c:pt idx="4477">
                  <c:v>683</c:v>
                </c:pt>
                <c:pt idx="4478">
                  <c:v>683</c:v>
                </c:pt>
                <c:pt idx="4479">
                  <c:v>684</c:v>
                </c:pt>
                <c:pt idx="4480">
                  <c:v>684</c:v>
                </c:pt>
                <c:pt idx="4481">
                  <c:v>684</c:v>
                </c:pt>
                <c:pt idx="4482">
                  <c:v>684</c:v>
                </c:pt>
                <c:pt idx="4483">
                  <c:v>684</c:v>
                </c:pt>
                <c:pt idx="4484">
                  <c:v>685</c:v>
                </c:pt>
                <c:pt idx="4485">
                  <c:v>685</c:v>
                </c:pt>
                <c:pt idx="4486">
                  <c:v>685</c:v>
                </c:pt>
                <c:pt idx="4487">
                  <c:v>685</c:v>
                </c:pt>
                <c:pt idx="4488">
                  <c:v>685</c:v>
                </c:pt>
                <c:pt idx="4489">
                  <c:v>685</c:v>
                </c:pt>
                <c:pt idx="4490">
                  <c:v>686</c:v>
                </c:pt>
                <c:pt idx="4491">
                  <c:v>686</c:v>
                </c:pt>
                <c:pt idx="4492">
                  <c:v>686</c:v>
                </c:pt>
                <c:pt idx="4493">
                  <c:v>686</c:v>
                </c:pt>
                <c:pt idx="4494">
                  <c:v>686</c:v>
                </c:pt>
                <c:pt idx="4495">
                  <c:v>686</c:v>
                </c:pt>
                <c:pt idx="4496">
                  <c:v>687</c:v>
                </c:pt>
                <c:pt idx="4497">
                  <c:v>687</c:v>
                </c:pt>
                <c:pt idx="4498">
                  <c:v>687</c:v>
                </c:pt>
                <c:pt idx="4499">
                  <c:v>687</c:v>
                </c:pt>
                <c:pt idx="4500">
                  <c:v>687</c:v>
                </c:pt>
                <c:pt idx="4501">
                  <c:v>687</c:v>
                </c:pt>
                <c:pt idx="4502">
                  <c:v>687</c:v>
                </c:pt>
                <c:pt idx="4503">
                  <c:v>688</c:v>
                </c:pt>
                <c:pt idx="4504">
                  <c:v>688</c:v>
                </c:pt>
                <c:pt idx="4505">
                  <c:v>688</c:v>
                </c:pt>
                <c:pt idx="4506">
                  <c:v>688</c:v>
                </c:pt>
                <c:pt idx="4507">
                  <c:v>688</c:v>
                </c:pt>
                <c:pt idx="4508">
                  <c:v>688</c:v>
                </c:pt>
                <c:pt idx="4509">
                  <c:v>689</c:v>
                </c:pt>
                <c:pt idx="4510">
                  <c:v>689</c:v>
                </c:pt>
                <c:pt idx="4511">
                  <c:v>689</c:v>
                </c:pt>
                <c:pt idx="4512">
                  <c:v>689</c:v>
                </c:pt>
                <c:pt idx="4513">
                  <c:v>689</c:v>
                </c:pt>
                <c:pt idx="4514">
                  <c:v>689</c:v>
                </c:pt>
                <c:pt idx="4515">
                  <c:v>689</c:v>
                </c:pt>
                <c:pt idx="4516">
                  <c:v>689</c:v>
                </c:pt>
                <c:pt idx="4517">
                  <c:v>690</c:v>
                </c:pt>
                <c:pt idx="4518">
                  <c:v>690</c:v>
                </c:pt>
                <c:pt idx="4519">
                  <c:v>690</c:v>
                </c:pt>
                <c:pt idx="4520">
                  <c:v>690</c:v>
                </c:pt>
                <c:pt idx="4521">
                  <c:v>690</c:v>
                </c:pt>
                <c:pt idx="4522">
                  <c:v>690</c:v>
                </c:pt>
                <c:pt idx="4523">
                  <c:v>691</c:v>
                </c:pt>
                <c:pt idx="4524">
                  <c:v>691</c:v>
                </c:pt>
                <c:pt idx="4525">
                  <c:v>691</c:v>
                </c:pt>
                <c:pt idx="4526">
                  <c:v>691</c:v>
                </c:pt>
                <c:pt idx="4527">
                  <c:v>691</c:v>
                </c:pt>
                <c:pt idx="4528">
                  <c:v>691</c:v>
                </c:pt>
                <c:pt idx="4529">
                  <c:v>692</c:v>
                </c:pt>
                <c:pt idx="4530">
                  <c:v>692</c:v>
                </c:pt>
                <c:pt idx="4531">
                  <c:v>692</c:v>
                </c:pt>
                <c:pt idx="4532">
                  <c:v>692</c:v>
                </c:pt>
                <c:pt idx="4533">
                  <c:v>692</c:v>
                </c:pt>
                <c:pt idx="4534">
                  <c:v>692</c:v>
                </c:pt>
                <c:pt idx="4535">
                  <c:v>692</c:v>
                </c:pt>
                <c:pt idx="4536">
                  <c:v>693</c:v>
                </c:pt>
                <c:pt idx="4537">
                  <c:v>693</c:v>
                </c:pt>
                <c:pt idx="4538">
                  <c:v>693</c:v>
                </c:pt>
                <c:pt idx="4539">
                  <c:v>693</c:v>
                </c:pt>
                <c:pt idx="4540">
                  <c:v>693</c:v>
                </c:pt>
                <c:pt idx="4541">
                  <c:v>693</c:v>
                </c:pt>
                <c:pt idx="4542">
                  <c:v>693</c:v>
                </c:pt>
                <c:pt idx="4543">
                  <c:v>694</c:v>
                </c:pt>
                <c:pt idx="4544">
                  <c:v>694</c:v>
                </c:pt>
                <c:pt idx="4545">
                  <c:v>694</c:v>
                </c:pt>
                <c:pt idx="4546">
                  <c:v>694</c:v>
                </c:pt>
                <c:pt idx="4547">
                  <c:v>694</c:v>
                </c:pt>
                <c:pt idx="4548">
                  <c:v>694</c:v>
                </c:pt>
                <c:pt idx="4549">
                  <c:v>694</c:v>
                </c:pt>
                <c:pt idx="4550">
                  <c:v>695</c:v>
                </c:pt>
                <c:pt idx="4551">
                  <c:v>695</c:v>
                </c:pt>
                <c:pt idx="4552">
                  <c:v>695</c:v>
                </c:pt>
                <c:pt idx="4553">
                  <c:v>695</c:v>
                </c:pt>
                <c:pt idx="4554">
                  <c:v>695</c:v>
                </c:pt>
                <c:pt idx="4555">
                  <c:v>695</c:v>
                </c:pt>
                <c:pt idx="4556">
                  <c:v>696</c:v>
                </c:pt>
                <c:pt idx="4557">
                  <c:v>696</c:v>
                </c:pt>
                <c:pt idx="4558">
                  <c:v>696</c:v>
                </c:pt>
                <c:pt idx="4559">
                  <c:v>696</c:v>
                </c:pt>
                <c:pt idx="4560">
                  <c:v>696</c:v>
                </c:pt>
                <c:pt idx="4561">
                  <c:v>696</c:v>
                </c:pt>
                <c:pt idx="4562">
                  <c:v>696</c:v>
                </c:pt>
                <c:pt idx="4563">
                  <c:v>697</c:v>
                </c:pt>
                <c:pt idx="4564">
                  <c:v>697</c:v>
                </c:pt>
                <c:pt idx="4565">
                  <c:v>697</c:v>
                </c:pt>
                <c:pt idx="4566">
                  <c:v>697</c:v>
                </c:pt>
                <c:pt idx="4567">
                  <c:v>697</c:v>
                </c:pt>
                <c:pt idx="4568">
                  <c:v>697</c:v>
                </c:pt>
                <c:pt idx="4569">
                  <c:v>697</c:v>
                </c:pt>
                <c:pt idx="4570">
                  <c:v>697</c:v>
                </c:pt>
                <c:pt idx="4571">
                  <c:v>698</c:v>
                </c:pt>
                <c:pt idx="4572">
                  <c:v>698</c:v>
                </c:pt>
                <c:pt idx="4573">
                  <c:v>698</c:v>
                </c:pt>
                <c:pt idx="4574">
                  <c:v>698</c:v>
                </c:pt>
                <c:pt idx="4575">
                  <c:v>698</c:v>
                </c:pt>
                <c:pt idx="4576">
                  <c:v>698</c:v>
                </c:pt>
                <c:pt idx="4577">
                  <c:v>698</c:v>
                </c:pt>
                <c:pt idx="4578">
                  <c:v>699</c:v>
                </c:pt>
                <c:pt idx="4579">
                  <c:v>699</c:v>
                </c:pt>
                <c:pt idx="4580">
                  <c:v>699</c:v>
                </c:pt>
                <c:pt idx="4581">
                  <c:v>699</c:v>
                </c:pt>
                <c:pt idx="4582">
                  <c:v>699</c:v>
                </c:pt>
                <c:pt idx="4583">
                  <c:v>699</c:v>
                </c:pt>
                <c:pt idx="4584">
                  <c:v>699</c:v>
                </c:pt>
                <c:pt idx="4585">
                  <c:v>700</c:v>
                </c:pt>
                <c:pt idx="4586">
                  <c:v>700</c:v>
                </c:pt>
                <c:pt idx="4587">
                  <c:v>700</c:v>
                </c:pt>
                <c:pt idx="4588">
                  <c:v>700</c:v>
                </c:pt>
                <c:pt idx="4589">
                  <c:v>700</c:v>
                </c:pt>
                <c:pt idx="4590">
                  <c:v>700</c:v>
                </c:pt>
                <c:pt idx="4591">
                  <c:v>701</c:v>
                </c:pt>
                <c:pt idx="4592">
                  <c:v>701</c:v>
                </c:pt>
                <c:pt idx="4593">
                  <c:v>701</c:v>
                </c:pt>
                <c:pt idx="4594">
                  <c:v>701</c:v>
                </c:pt>
                <c:pt idx="4595">
                  <c:v>701</c:v>
                </c:pt>
                <c:pt idx="4596">
                  <c:v>702</c:v>
                </c:pt>
                <c:pt idx="4597">
                  <c:v>702</c:v>
                </c:pt>
                <c:pt idx="4598">
                  <c:v>702</c:v>
                </c:pt>
                <c:pt idx="4599">
                  <c:v>702</c:v>
                </c:pt>
                <c:pt idx="4600">
                  <c:v>703</c:v>
                </c:pt>
                <c:pt idx="4601">
                  <c:v>703</c:v>
                </c:pt>
                <c:pt idx="4602">
                  <c:v>703</c:v>
                </c:pt>
                <c:pt idx="4603">
                  <c:v>703</c:v>
                </c:pt>
                <c:pt idx="4604">
                  <c:v>703</c:v>
                </c:pt>
                <c:pt idx="4605">
                  <c:v>703</c:v>
                </c:pt>
                <c:pt idx="4606">
                  <c:v>703</c:v>
                </c:pt>
                <c:pt idx="4607">
                  <c:v>703</c:v>
                </c:pt>
                <c:pt idx="4608">
                  <c:v>703</c:v>
                </c:pt>
                <c:pt idx="4609">
                  <c:v>704</c:v>
                </c:pt>
                <c:pt idx="4610">
                  <c:v>704</c:v>
                </c:pt>
                <c:pt idx="4611">
                  <c:v>704</c:v>
                </c:pt>
                <c:pt idx="4612">
                  <c:v>704</c:v>
                </c:pt>
                <c:pt idx="4613">
                  <c:v>704</c:v>
                </c:pt>
                <c:pt idx="4614">
                  <c:v>704</c:v>
                </c:pt>
                <c:pt idx="4615">
                  <c:v>705</c:v>
                </c:pt>
                <c:pt idx="4616">
                  <c:v>705</c:v>
                </c:pt>
                <c:pt idx="4617">
                  <c:v>705</c:v>
                </c:pt>
                <c:pt idx="4618">
                  <c:v>705</c:v>
                </c:pt>
                <c:pt idx="4619">
                  <c:v>705</c:v>
                </c:pt>
                <c:pt idx="4620">
                  <c:v>705</c:v>
                </c:pt>
                <c:pt idx="4621">
                  <c:v>705</c:v>
                </c:pt>
                <c:pt idx="4622">
                  <c:v>705</c:v>
                </c:pt>
                <c:pt idx="4623">
                  <c:v>706</c:v>
                </c:pt>
                <c:pt idx="4624">
                  <c:v>706</c:v>
                </c:pt>
                <c:pt idx="4625">
                  <c:v>706</c:v>
                </c:pt>
                <c:pt idx="4626">
                  <c:v>706</c:v>
                </c:pt>
                <c:pt idx="4627">
                  <c:v>706</c:v>
                </c:pt>
                <c:pt idx="4628">
                  <c:v>706</c:v>
                </c:pt>
                <c:pt idx="4629">
                  <c:v>706</c:v>
                </c:pt>
                <c:pt idx="4630">
                  <c:v>706</c:v>
                </c:pt>
                <c:pt idx="4631">
                  <c:v>707</c:v>
                </c:pt>
                <c:pt idx="4632">
                  <c:v>707</c:v>
                </c:pt>
                <c:pt idx="4633">
                  <c:v>707</c:v>
                </c:pt>
                <c:pt idx="4634">
                  <c:v>707</c:v>
                </c:pt>
                <c:pt idx="4635">
                  <c:v>707</c:v>
                </c:pt>
                <c:pt idx="4636">
                  <c:v>707</c:v>
                </c:pt>
                <c:pt idx="4637">
                  <c:v>707</c:v>
                </c:pt>
                <c:pt idx="4638">
                  <c:v>708</c:v>
                </c:pt>
                <c:pt idx="4639">
                  <c:v>708</c:v>
                </c:pt>
                <c:pt idx="4640">
                  <c:v>708</c:v>
                </c:pt>
                <c:pt idx="4641">
                  <c:v>708</c:v>
                </c:pt>
                <c:pt idx="4642">
                  <c:v>708</c:v>
                </c:pt>
                <c:pt idx="4643">
                  <c:v>708</c:v>
                </c:pt>
                <c:pt idx="4644">
                  <c:v>708</c:v>
                </c:pt>
                <c:pt idx="4645">
                  <c:v>709</c:v>
                </c:pt>
                <c:pt idx="4646">
                  <c:v>709</c:v>
                </c:pt>
                <c:pt idx="4647">
                  <c:v>709</c:v>
                </c:pt>
                <c:pt idx="4648">
                  <c:v>709</c:v>
                </c:pt>
                <c:pt idx="4649">
                  <c:v>709</c:v>
                </c:pt>
                <c:pt idx="4650">
                  <c:v>709</c:v>
                </c:pt>
                <c:pt idx="4651">
                  <c:v>710</c:v>
                </c:pt>
                <c:pt idx="4652">
                  <c:v>710</c:v>
                </c:pt>
                <c:pt idx="4653">
                  <c:v>710</c:v>
                </c:pt>
                <c:pt idx="4654">
                  <c:v>710</c:v>
                </c:pt>
                <c:pt idx="4655">
                  <c:v>710</c:v>
                </c:pt>
                <c:pt idx="4656">
                  <c:v>710</c:v>
                </c:pt>
                <c:pt idx="4657">
                  <c:v>710</c:v>
                </c:pt>
                <c:pt idx="4658">
                  <c:v>711</c:v>
                </c:pt>
                <c:pt idx="4659">
                  <c:v>711</c:v>
                </c:pt>
                <c:pt idx="4660">
                  <c:v>711</c:v>
                </c:pt>
                <c:pt idx="4661">
                  <c:v>711</c:v>
                </c:pt>
                <c:pt idx="4662">
                  <c:v>711</c:v>
                </c:pt>
                <c:pt idx="4663">
                  <c:v>711</c:v>
                </c:pt>
                <c:pt idx="4664">
                  <c:v>712</c:v>
                </c:pt>
                <c:pt idx="4665">
                  <c:v>712</c:v>
                </c:pt>
                <c:pt idx="4666">
                  <c:v>712</c:v>
                </c:pt>
                <c:pt idx="4667">
                  <c:v>712</c:v>
                </c:pt>
                <c:pt idx="4668">
                  <c:v>712</c:v>
                </c:pt>
                <c:pt idx="4669">
                  <c:v>712</c:v>
                </c:pt>
                <c:pt idx="4670">
                  <c:v>713</c:v>
                </c:pt>
                <c:pt idx="4671">
                  <c:v>713</c:v>
                </c:pt>
                <c:pt idx="4672">
                  <c:v>713</c:v>
                </c:pt>
                <c:pt idx="4673">
                  <c:v>713</c:v>
                </c:pt>
                <c:pt idx="4674">
                  <c:v>713</c:v>
                </c:pt>
                <c:pt idx="4675">
                  <c:v>713</c:v>
                </c:pt>
                <c:pt idx="4676">
                  <c:v>713</c:v>
                </c:pt>
                <c:pt idx="4677">
                  <c:v>713</c:v>
                </c:pt>
                <c:pt idx="4678">
                  <c:v>714</c:v>
                </c:pt>
                <c:pt idx="4679">
                  <c:v>714</c:v>
                </c:pt>
                <c:pt idx="4680">
                  <c:v>714</c:v>
                </c:pt>
                <c:pt idx="4681">
                  <c:v>714</c:v>
                </c:pt>
                <c:pt idx="4682">
                  <c:v>714</c:v>
                </c:pt>
                <c:pt idx="4683">
                  <c:v>714</c:v>
                </c:pt>
                <c:pt idx="4684">
                  <c:v>715</c:v>
                </c:pt>
                <c:pt idx="4685">
                  <c:v>715</c:v>
                </c:pt>
                <c:pt idx="4686">
                  <c:v>715</c:v>
                </c:pt>
                <c:pt idx="4687">
                  <c:v>715</c:v>
                </c:pt>
                <c:pt idx="4688">
                  <c:v>715</c:v>
                </c:pt>
                <c:pt idx="4689">
                  <c:v>715</c:v>
                </c:pt>
                <c:pt idx="4690">
                  <c:v>715</c:v>
                </c:pt>
                <c:pt idx="4691">
                  <c:v>715</c:v>
                </c:pt>
                <c:pt idx="4692">
                  <c:v>716</c:v>
                </c:pt>
                <c:pt idx="4693">
                  <c:v>716</c:v>
                </c:pt>
                <c:pt idx="4694">
                  <c:v>716</c:v>
                </c:pt>
                <c:pt idx="4695">
                  <c:v>716</c:v>
                </c:pt>
                <c:pt idx="4696">
                  <c:v>716</c:v>
                </c:pt>
                <c:pt idx="4697">
                  <c:v>716</c:v>
                </c:pt>
                <c:pt idx="4698">
                  <c:v>717</c:v>
                </c:pt>
                <c:pt idx="4699">
                  <c:v>717</c:v>
                </c:pt>
                <c:pt idx="4700">
                  <c:v>717</c:v>
                </c:pt>
                <c:pt idx="4701">
                  <c:v>717</c:v>
                </c:pt>
                <c:pt idx="4702">
                  <c:v>717</c:v>
                </c:pt>
                <c:pt idx="4703">
                  <c:v>717</c:v>
                </c:pt>
                <c:pt idx="4704">
                  <c:v>718</c:v>
                </c:pt>
                <c:pt idx="4705">
                  <c:v>718</c:v>
                </c:pt>
                <c:pt idx="4706">
                  <c:v>718</c:v>
                </c:pt>
                <c:pt idx="4707">
                  <c:v>718</c:v>
                </c:pt>
                <c:pt idx="4708">
                  <c:v>718</c:v>
                </c:pt>
                <c:pt idx="4709">
                  <c:v>718</c:v>
                </c:pt>
                <c:pt idx="4710">
                  <c:v>718</c:v>
                </c:pt>
                <c:pt idx="4711">
                  <c:v>718</c:v>
                </c:pt>
                <c:pt idx="4712">
                  <c:v>719</c:v>
                </c:pt>
                <c:pt idx="4713">
                  <c:v>719</c:v>
                </c:pt>
                <c:pt idx="4714">
                  <c:v>719</c:v>
                </c:pt>
                <c:pt idx="4715">
                  <c:v>719</c:v>
                </c:pt>
                <c:pt idx="4716">
                  <c:v>719</c:v>
                </c:pt>
                <c:pt idx="4717">
                  <c:v>719</c:v>
                </c:pt>
                <c:pt idx="4718">
                  <c:v>720</c:v>
                </c:pt>
                <c:pt idx="4719">
                  <c:v>720</c:v>
                </c:pt>
                <c:pt idx="4720">
                  <c:v>720</c:v>
                </c:pt>
                <c:pt idx="4721">
                  <c:v>720</c:v>
                </c:pt>
                <c:pt idx="4722">
                  <c:v>720</c:v>
                </c:pt>
                <c:pt idx="4723">
                  <c:v>720</c:v>
                </c:pt>
                <c:pt idx="4724">
                  <c:v>721</c:v>
                </c:pt>
                <c:pt idx="4725">
                  <c:v>721</c:v>
                </c:pt>
                <c:pt idx="4726">
                  <c:v>721</c:v>
                </c:pt>
                <c:pt idx="4727">
                  <c:v>721</c:v>
                </c:pt>
                <c:pt idx="4728">
                  <c:v>721</c:v>
                </c:pt>
                <c:pt idx="4729">
                  <c:v>721</c:v>
                </c:pt>
                <c:pt idx="4730">
                  <c:v>722</c:v>
                </c:pt>
                <c:pt idx="4731">
                  <c:v>722</c:v>
                </c:pt>
                <c:pt idx="4732">
                  <c:v>722</c:v>
                </c:pt>
                <c:pt idx="4733">
                  <c:v>722</c:v>
                </c:pt>
                <c:pt idx="4734">
                  <c:v>722</c:v>
                </c:pt>
                <c:pt idx="4735">
                  <c:v>722</c:v>
                </c:pt>
                <c:pt idx="4736">
                  <c:v>723</c:v>
                </c:pt>
                <c:pt idx="4737">
                  <c:v>723</c:v>
                </c:pt>
                <c:pt idx="4738">
                  <c:v>723</c:v>
                </c:pt>
                <c:pt idx="4739">
                  <c:v>723</c:v>
                </c:pt>
                <c:pt idx="4740">
                  <c:v>723</c:v>
                </c:pt>
                <c:pt idx="4741">
                  <c:v>723</c:v>
                </c:pt>
                <c:pt idx="4742">
                  <c:v>724</c:v>
                </c:pt>
                <c:pt idx="4743">
                  <c:v>724</c:v>
                </c:pt>
                <c:pt idx="4744">
                  <c:v>724</c:v>
                </c:pt>
                <c:pt idx="4745">
                  <c:v>724</c:v>
                </c:pt>
                <c:pt idx="4746">
                  <c:v>724</c:v>
                </c:pt>
                <c:pt idx="4747">
                  <c:v>724</c:v>
                </c:pt>
                <c:pt idx="4748">
                  <c:v>725</c:v>
                </c:pt>
                <c:pt idx="4749">
                  <c:v>725</c:v>
                </c:pt>
                <c:pt idx="4750">
                  <c:v>725</c:v>
                </c:pt>
                <c:pt idx="4751">
                  <c:v>725</c:v>
                </c:pt>
                <c:pt idx="4752">
                  <c:v>725</c:v>
                </c:pt>
                <c:pt idx="4753">
                  <c:v>725</c:v>
                </c:pt>
                <c:pt idx="4754">
                  <c:v>725</c:v>
                </c:pt>
                <c:pt idx="4755">
                  <c:v>726</c:v>
                </c:pt>
                <c:pt idx="4756">
                  <c:v>726</c:v>
                </c:pt>
                <c:pt idx="4757">
                  <c:v>726</c:v>
                </c:pt>
                <c:pt idx="4758">
                  <c:v>726</c:v>
                </c:pt>
                <c:pt idx="4759">
                  <c:v>726</c:v>
                </c:pt>
                <c:pt idx="4760">
                  <c:v>726</c:v>
                </c:pt>
                <c:pt idx="4761">
                  <c:v>726</c:v>
                </c:pt>
                <c:pt idx="4762">
                  <c:v>726</c:v>
                </c:pt>
                <c:pt idx="4763">
                  <c:v>727</c:v>
                </c:pt>
                <c:pt idx="4764">
                  <c:v>727</c:v>
                </c:pt>
                <c:pt idx="4765">
                  <c:v>727</c:v>
                </c:pt>
                <c:pt idx="4766">
                  <c:v>727</c:v>
                </c:pt>
                <c:pt idx="4767">
                  <c:v>727</c:v>
                </c:pt>
                <c:pt idx="4768">
                  <c:v>727</c:v>
                </c:pt>
                <c:pt idx="4769">
                  <c:v>728</c:v>
                </c:pt>
                <c:pt idx="4770">
                  <c:v>728</c:v>
                </c:pt>
                <c:pt idx="4771">
                  <c:v>728</c:v>
                </c:pt>
                <c:pt idx="4772">
                  <c:v>728</c:v>
                </c:pt>
                <c:pt idx="4773">
                  <c:v>728</c:v>
                </c:pt>
                <c:pt idx="4774">
                  <c:v>728</c:v>
                </c:pt>
                <c:pt idx="4775">
                  <c:v>728</c:v>
                </c:pt>
                <c:pt idx="4776">
                  <c:v>729</c:v>
                </c:pt>
                <c:pt idx="4777">
                  <c:v>729</c:v>
                </c:pt>
                <c:pt idx="4778">
                  <c:v>729</c:v>
                </c:pt>
                <c:pt idx="4779">
                  <c:v>729</c:v>
                </c:pt>
                <c:pt idx="4780">
                  <c:v>729</c:v>
                </c:pt>
                <c:pt idx="4781">
                  <c:v>729</c:v>
                </c:pt>
                <c:pt idx="4782">
                  <c:v>730</c:v>
                </c:pt>
                <c:pt idx="4783">
                  <c:v>730</c:v>
                </c:pt>
                <c:pt idx="4784">
                  <c:v>730</c:v>
                </c:pt>
                <c:pt idx="4785">
                  <c:v>730</c:v>
                </c:pt>
                <c:pt idx="4786">
                  <c:v>730</c:v>
                </c:pt>
                <c:pt idx="4787">
                  <c:v>730</c:v>
                </c:pt>
                <c:pt idx="4788">
                  <c:v>731</c:v>
                </c:pt>
                <c:pt idx="4789">
                  <c:v>731</c:v>
                </c:pt>
                <c:pt idx="4790">
                  <c:v>731</c:v>
                </c:pt>
                <c:pt idx="4791">
                  <c:v>731</c:v>
                </c:pt>
                <c:pt idx="4792">
                  <c:v>731</c:v>
                </c:pt>
                <c:pt idx="4793">
                  <c:v>731</c:v>
                </c:pt>
                <c:pt idx="4794">
                  <c:v>731</c:v>
                </c:pt>
                <c:pt idx="4795">
                  <c:v>732</c:v>
                </c:pt>
                <c:pt idx="4796">
                  <c:v>732</c:v>
                </c:pt>
                <c:pt idx="4797">
                  <c:v>732</c:v>
                </c:pt>
                <c:pt idx="4798">
                  <c:v>732</c:v>
                </c:pt>
                <c:pt idx="4799">
                  <c:v>733</c:v>
                </c:pt>
                <c:pt idx="4800">
                  <c:v>733</c:v>
                </c:pt>
                <c:pt idx="4801">
                  <c:v>733</c:v>
                </c:pt>
                <c:pt idx="4802">
                  <c:v>733</c:v>
                </c:pt>
                <c:pt idx="4803">
                  <c:v>733</c:v>
                </c:pt>
                <c:pt idx="4804">
                  <c:v>733</c:v>
                </c:pt>
                <c:pt idx="4805">
                  <c:v>733</c:v>
                </c:pt>
                <c:pt idx="4806">
                  <c:v>733</c:v>
                </c:pt>
                <c:pt idx="4807">
                  <c:v>733</c:v>
                </c:pt>
                <c:pt idx="4808">
                  <c:v>734</c:v>
                </c:pt>
                <c:pt idx="4809">
                  <c:v>734</c:v>
                </c:pt>
                <c:pt idx="4810">
                  <c:v>734</c:v>
                </c:pt>
                <c:pt idx="4811">
                  <c:v>734</c:v>
                </c:pt>
                <c:pt idx="4812">
                  <c:v>734</c:v>
                </c:pt>
                <c:pt idx="4813">
                  <c:v>734</c:v>
                </c:pt>
                <c:pt idx="4814">
                  <c:v>735</c:v>
                </c:pt>
                <c:pt idx="4815">
                  <c:v>735</c:v>
                </c:pt>
                <c:pt idx="4816">
                  <c:v>735</c:v>
                </c:pt>
                <c:pt idx="4817">
                  <c:v>735</c:v>
                </c:pt>
                <c:pt idx="4818">
                  <c:v>735</c:v>
                </c:pt>
                <c:pt idx="4819">
                  <c:v>736</c:v>
                </c:pt>
                <c:pt idx="4820">
                  <c:v>736</c:v>
                </c:pt>
                <c:pt idx="4821">
                  <c:v>736</c:v>
                </c:pt>
                <c:pt idx="4822">
                  <c:v>736</c:v>
                </c:pt>
                <c:pt idx="4823">
                  <c:v>736</c:v>
                </c:pt>
                <c:pt idx="4824">
                  <c:v>736</c:v>
                </c:pt>
                <c:pt idx="4825">
                  <c:v>736</c:v>
                </c:pt>
                <c:pt idx="4826">
                  <c:v>736</c:v>
                </c:pt>
                <c:pt idx="4827">
                  <c:v>737</c:v>
                </c:pt>
                <c:pt idx="4828">
                  <c:v>737</c:v>
                </c:pt>
                <c:pt idx="4829">
                  <c:v>737</c:v>
                </c:pt>
                <c:pt idx="4830">
                  <c:v>737</c:v>
                </c:pt>
                <c:pt idx="4831">
                  <c:v>737</c:v>
                </c:pt>
                <c:pt idx="4832">
                  <c:v>737</c:v>
                </c:pt>
                <c:pt idx="4833">
                  <c:v>738</c:v>
                </c:pt>
                <c:pt idx="4834">
                  <c:v>738</c:v>
                </c:pt>
                <c:pt idx="4835">
                  <c:v>738</c:v>
                </c:pt>
                <c:pt idx="4836">
                  <c:v>738</c:v>
                </c:pt>
                <c:pt idx="4837">
                  <c:v>738</c:v>
                </c:pt>
                <c:pt idx="4838">
                  <c:v>738</c:v>
                </c:pt>
                <c:pt idx="4839">
                  <c:v>739</c:v>
                </c:pt>
                <c:pt idx="4840">
                  <c:v>739</c:v>
                </c:pt>
                <c:pt idx="4841">
                  <c:v>739</c:v>
                </c:pt>
                <c:pt idx="4842">
                  <c:v>739</c:v>
                </c:pt>
                <c:pt idx="4843">
                  <c:v>739</c:v>
                </c:pt>
                <c:pt idx="4844">
                  <c:v>739</c:v>
                </c:pt>
                <c:pt idx="4845">
                  <c:v>740</c:v>
                </c:pt>
                <c:pt idx="4846">
                  <c:v>740</c:v>
                </c:pt>
                <c:pt idx="4847">
                  <c:v>740</c:v>
                </c:pt>
                <c:pt idx="4848">
                  <c:v>740</c:v>
                </c:pt>
                <c:pt idx="4849">
                  <c:v>740</c:v>
                </c:pt>
                <c:pt idx="4850">
                  <c:v>741</c:v>
                </c:pt>
                <c:pt idx="4851">
                  <c:v>741</c:v>
                </c:pt>
                <c:pt idx="4852">
                  <c:v>741</c:v>
                </c:pt>
                <c:pt idx="4853">
                  <c:v>741</c:v>
                </c:pt>
                <c:pt idx="4854">
                  <c:v>741</c:v>
                </c:pt>
                <c:pt idx="4855">
                  <c:v>741</c:v>
                </c:pt>
                <c:pt idx="4856">
                  <c:v>741</c:v>
                </c:pt>
                <c:pt idx="4857">
                  <c:v>741</c:v>
                </c:pt>
                <c:pt idx="4858">
                  <c:v>742</c:v>
                </c:pt>
                <c:pt idx="4859">
                  <c:v>742</c:v>
                </c:pt>
                <c:pt idx="4860">
                  <c:v>742</c:v>
                </c:pt>
                <c:pt idx="4861">
                  <c:v>742</c:v>
                </c:pt>
                <c:pt idx="4862">
                  <c:v>742</c:v>
                </c:pt>
                <c:pt idx="4863">
                  <c:v>742</c:v>
                </c:pt>
                <c:pt idx="4864">
                  <c:v>742</c:v>
                </c:pt>
                <c:pt idx="4865">
                  <c:v>742</c:v>
                </c:pt>
                <c:pt idx="4866">
                  <c:v>743</c:v>
                </c:pt>
                <c:pt idx="4867">
                  <c:v>743</c:v>
                </c:pt>
                <c:pt idx="4868">
                  <c:v>743</c:v>
                </c:pt>
                <c:pt idx="4869">
                  <c:v>743</c:v>
                </c:pt>
                <c:pt idx="4870">
                  <c:v>743</c:v>
                </c:pt>
                <c:pt idx="4871">
                  <c:v>743</c:v>
                </c:pt>
                <c:pt idx="4872">
                  <c:v>744</c:v>
                </c:pt>
                <c:pt idx="4873">
                  <c:v>744</c:v>
                </c:pt>
                <c:pt idx="4874">
                  <c:v>744</c:v>
                </c:pt>
                <c:pt idx="4875">
                  <c:v>744</c:v>
                </c:pt>
                <c:pt idx="4876">
                  <c:v>744</c:v>
                </c:pt>
                <c:pt idx="4877">
                  <c:v>744</c:v>
                </c:pt>
                <c:pt idx="4878">
                  <c:v>744</c:v>
                </c:pt>
                <c:pt idx="4879">
                  <c:v>745</c:v>
                </c:pt>
                <c:pt idx="4880">
                  <c:v>745</c:v>
                </c:pt>
                <c:pt idx="4881">
                  <c:v>745</c:v>
                </c:pt>
                <c:pt idx="4882">
                  <c:v>745</c:v>
                </c:pt>
                <c:pt idx="4883">
                  <c:v>745</c:v>
                </c:pt>
                <c:pt idx="4884">
                  <c:v>745</c:v>
                </c:pt>
                <c:pt idx="4885">
                  <c:v>745</c:v>
                </c:pt>
                <c:pt idx="4886">
                  <c:v>746</c:v>
                </c:pt>
                <c:pt idx="4887">
                  <c:v>746</c:v>
                </c:pt>
                <c:pt idx="4888">
                  <c:v>746</c:v>
                </c:pt>
                <c:pt idx="4889">
                  <c:v>746</c:v>
                </c:pt>
                <c:pt idx="4890">
                  <c:v>746</c:v>
                </c:pt>
                <c:pt idx="4891">
                  <c:v>746</c:v>
                </c:pt>
                <c:pt idx="4892">
                  <c:v>746</c:v>
                </c:pt>
                <c:pt idx="4893">
                  <c:v>746</c:v>
                </c:pt>
                <c:pt idx="4894">
                  <c:v>747</c:v>
                </c:pt>
                <c:pt idx="4895">
                  <c:v>747</c:v>
                </c:pt>
                <c:pt idx="4896">
                  <c:v>747</c:v>
                </c:pt>
                <c:pt idx="4897">
                  <c:v>747</c:v>
                </c:pt>
                <c:pt idx="4898">
                  <c:v>747</c:v>
                </c:pt>
                <c:pt idx="4899">
                  <c:v>748</c:v>
                </c:pt>
                <c:pt idx="4900">
                  <c:v>748</c:v>
                </c:pt>
                <c:pt idx="4901">
                  <c:v>748</c:v>
                </c:pt>
                <c:pt idx="4902">
                  <c:v>748</c:v>
                </c:pt>
                <c:pt idx="4903">
                  <c:v>748</c:v>
                </c:pt>
                <c:pt idx="4904">
                  <c:v>748</c:v>
                </c:pt>
                <c:pt idx="4905">
                  <c:v>748</c:v>
                </c:pt>
                <c:pt idx="4906">
                  <c:v>748</c:v>
                </c:pt>
                <c:pt idx="4907">
                  <c:v>749</c:v>
                </c:pt>
                <c:pt idx="4908">
                  <c:v>749</c:v>
                </c:pt>
                <c:pt idx="4909">
                  <c:v>749</c:v>
                </c:pt>
                <c:pt idx="4910">
                  <c:v>749</c:v>
                </c:pt>
                <c:pt idx="4911">
                  <c:v>749</c:v>
                </c:pt>
                <c:pt idx="4912">
                  <c:v>750</c:v>
                </c:pt>
                <c:pt idx="4913">
                  <c:v>750</c:v>
                </c:pt>
                <c:pt idx="4914">
                  <c:v>750</c:v>
                </c:pt>
                <c:pt idx="4915">
                  <c:v>750</c:v>
                </c:pt>
                <c:pt idx="4916">
                  <c:v>750</c:v>
                </c:pt>
                <c:pt idx="4917">
                  <c:v>750</c:v>
                </c:pt>
                <c:pt idx="4918">
                  <c:v>751</c:v>
                </c:pt>
                <c:pt idx="4919">
                  <c:v>751</c:v>
                </c:pt>
                <c:pt idx="4920">
                  <c:v>751</c:v>
                </c:pt>
                <c:pt idx="4921">
                  <c:v>751</c:v>
                </c:pt>
                <c:pt idx="4922">
                  <c:v>751</c:v>
                </c:pt>
                <c:pt idx="4923">
                  <c:v>751</c:v>
                </c:pt>
                <c:pt idx="4924">
                  <c:v>751</c:v>
                </c:pt>
                <c:pt idx="4925">
                  <c:v>751</c:v>
                </c:pt>
                <c:pt idx="4926">
                  <c:v>752</c:v>
                </c:pt>
                <c:pt idx="4927">
                  <c:v>752</c:v>
                </c:pt>
                <c:pt idx="4928">
                  <c:v>752</c:v>
                </c:pt>
                <c:pt idx="4929">
                  <c:v>752</c:v>
                </c:pt>
                <c:pt idx="4930">
                  <c:v>752</c:v>
                </c:pt>
                <c:pt idx="4931">
                  <c:v>752</c:v>
                </c:pt>
                <c:pt idx="4932">
                  <c:v>753</c:v>
                </c:pt>
                <c:pt idx="4933">
                  <c:v>753</c:v>
                </c:pt>
                <c:pt idx="4934">
                  <c:v>753</c:v>
                </c:pt>
                <c:pt idx="4935">
                  <c:v>753</c:v>
                </c:pt>
                <c:pt idx="4936">
                  <c:v>753</c:v>
                </c:pt>
                <c:pt idx="4937">
                  <c:v>753</c:v>
                </c:pt>
                <c:pt idx="4938">
                  <c:v>754</c:v>
                </c:pt>
                <c:pt idx="4939">
                  <c:v>754</c:v>
                </c:pt>
                <c:pt idx="4940">
                  <c:v>754</c:v>
                </c:pt>
                <c:pt idx="4941">
                  <c:v>754</c:v>
                </c:pt>
                <c:pt idx="4942">
                  <c:v>754</c:v>
                </c:pt>
                <c:pt idx="4943">
                  <c:v>754</c:v>
                </c:pt>
                <c:pt idx="4944">
                  <c:v>755</c:v>
                </c:pt>
                <c:pt idx="4945">
                  <c:v>755</c:v>
                </c:pt>
                <c:pt idx="4946">
                  <c:v>755</c:v>
                </c:pt>
                <c:pt idx="4947">
                  <c:v>755</c:v>
                </c:pt>
                <c:pt idx="4948">
                  <c:v>755</c:v>
                </c:pt>
                <c:pt idx="4949">
                  <c:v>755</c:v>
                </c:pt>
                <c:pt idx="4950">
                  <c:v>755</c:v>
                </c:pt>
                <c:pt idx="4951">
                  <c:v>756</c:v>
                </c:pt>
                <c:pt idx="4952">
                  <c:v>756</c:v>
                </c:pt>
                <c:pt idx="4953">
                  <c:v>756</c:v>
                </c:pt>
                <c:pt idx="4954">
                  <c:v>756</c:v>
                </c:pt>
                <c:pt idx="4955">
                  <c:v>756</c:v>
                </c:pt>
                <c:pt idx="4956">
                  <c:v>757</c:v>
                </c:pt>
                <c:pt idx="4957">
                  <c:v>757</c:v>
                </c:pt>
                <c:pt idx="4958">
                  <c:v>757</c:v>
                </c:pt>
                <c:pt idx="4959">
                  <c:v>757</c:v>
                </c:pt>
                <c:pt idx="4960">
                  <c:v>757</c:v>
                </c:pt>
                <c:pt idx="4961">
                  <c:v>757</c:v>
                </c:pt>
                <c:pt idx="4962">
                  <c:v>758</c:v>
                </c:pt>
                <c:pt idx="4963">
                  <c:v>758</c:v>
                </c:pt>
                <c:pt idx="4964">
                  <c:v>758</c:v>
                </c:pt>
                <c:pt idx="4965">
                  <c:v>758</c:v>
                </c:pt>
                <c:pt idx="4966">
                  <c:v>758</c:v>
                </c:pt>
                <c:pt idx="4967">
                  <c:v>759</c:v>
                </c:pt>
                <c:pt idx="4968">
                  <c:v>759</c:v>
                </c:pt>
                <c:pt idx="4969">
                  <c:v>759</c:v>
                </c:pt>
                <c:pt idx="4970">
                  <c:v>759</c:v>
                </c:pt>
                <c:pt idx="4971">
                  <c:v>759</c:v>
                </c:pt>
                <c:pt idx="4972">
                  <c:v>760</c:v>
                </c:pt>
                <c:pt idx="4973">
                  <c:v>760</c:v>
                </c:pt>
                <c:pt idx="4974">
                  <c:v>760</c:v>
                </c:pt>
                <c:pt idx="4975">
                  <c:v>760</c:v>
                </c:pt>
                <c:pt idx="4976">
                  <c:v>760</c:v>
                </c:pt>
                <c:pt idx="4977">
                  <c:v>760</c:v>
                </c:pt>
                <c:pt idx="4978">
                  <c:v>760</c:v>
                </c:pt>
                <c:pt idx="4979">
                  <c:v>761</c:v>
                </c:pt>
                <c:pt idx="4980">
                  <c:v>761</c:v>
                </c:pt>
                <c:pt idx="4981">
                  <c:v>761</c:v>
                </c:pt>
                <c:pt idx="4982">
                  <c:v>761</c:v>
                </c:pt>
                <c:pt idx="4983">
                  <c:v>761</c:v>
                </c:pt>
                <c:pt idx="4984">
                  <c:v>761</c:v>
                </c:pt>
                <c:pt idx="4985">
                  <c:v>761</c:v>
                </c:pt>
                <c:pt idx="4986">
                  <c:v>762</c:v>
                </c:pt>
                <c:pt idx="4987">
                  <c:v>762</c:v>
                </c:pt>
                <c:pt idx="4988">
                  <c:v>762</c:v>
                </c:pt>
                <c:pt idx="4989">
                  <c:v>762</c:v>
                </c:pt>
                <c:pt idx="4990">
                  <c:v>762</c:v>
                </c:pt>
                <c:pt idx="4991">
                  <c:v>762</c:v>
                </c:pt>
                <c:pt idx="4992">
                  <c:v>763</c:v>
                </c:pt>
                <c:pt idx="4993">
                  <c:v>763</c:v>
                </c:pt>
                <c:pt idx="4994">
                  <c:v>763</c:v>
                </c:pt>
                <c:pt idx="4995">
                  <c:v>763</c:v>
                </c:pt>
                <c:pt idx="4996">
                  <c:v>763</c:v>
                </c:pt>
                <c:pt idx="4997">
                  <c:v>763</c:v>
                </c:pt>
                <c:pt idx="4998">
                  <c:v>763</c:v>
                </c:pt>
                <c:pt idx="4999">
                  <c:v>763</c:v>
                </c:pt>
                <c:pt idx="5000">
                  <c:v>764</c:v>
                </c:pt>
                <c:pt idx="5001">
                  <c:v>764</c:v>
                </c:pt>
                <c:pt idx="5002">
                  <c:v>764</c:v>
                </c:pt>
                <c:pt idx="5003">
                  <c:v>764</c:v>
                </c:pt>
                <c:pt idx="5004">
                  <c:v>764</c:v>
                </c:pt>
                <c:pt idx="5005">
                  <c:v>764</c:v>
                </c:pt>
                <c:pt idx="5006">
                  <c:v>765</c:v>
                </c:pt>
                <c:pt idx="5007">
                  <c:v>765</c:v>
                </c:pt>
                <c:pt idx="5008">
                  <c:v>765</c:v>
                </c:pt>
                <c:pt idx="5009">
                  <c:v>765</c:v>
                </c:pt>
                <c:pt idx="5010">
                  <c:v>765</c:v>
                </c:pt>
                <c:pt idx="5011">
                  <c:v>765</c:v>
                </c:pt>
                <c:pt idx="5012">
                  <c:v>765</c:v>
                </c:pt>
                <c:pt idx="5013">
                  <c:v>766</c:v>
                </c:pt>
                <c:pt idx="5014">
                  <c:v>766</c:v>
                </c:pt>
                <c:pt idx="5015">
                  <c:v>766</c:v>
                </c:pt>
                <c:pt idx="5016">
                  <c:v>766</c:v>
                </c:pt>
                <c:pt idx="5017">
                  <c:v>766</c:v>
                </c:pt>
                <c:pt idx="5018">
                  <c:v>766</c:v>
                </c:pt>
                <c:pt idx="5019">
                  <c:v>766</c:v>
                </c:pt>
                <c:pt idx="5020">
                  <c:v>766</c:v>
                </c:pt>
                <c:pt idx="5021">
                  <c:v>767</c:v>
                </c:pt>
                <c:pt idx="5022">
                  <c:v>767</c:v>
                </c:pt>
                <c:pt idx="5023">
                  <c:v>767</c:v>
                </c:pt>
                <c:pt idx="5024">
                  <c:v>767</c:v>
                </c:pt>
                <c:pt idx="5025">
                  <c:v>767</c:v>
                </c:pt>
                <c:pt idx="5026">
                  <c:v>767</c:v>
                </c:pt>
                <c:pt idx="5027">
                  <c:v>768</c:v>
                </c:pt>
                <c:pt idx="5028">
                  <c:v>768</c:v>
                </c:pt>
                <c:pt idx="5029">
                  <c:v>768</c:v>
                </c:pt>
                <c:pt idx="5030">
                  <c:v>768</c:v>
                </c:pt>
                <c:pt idx="5031">
                  <c:v>768</c:v>
                </c:pt>
                <c:pt idx="5032">
                  <c:v>768</c:v>
                </c:pt>
                <c:pt idx="5033">
                  <c:v>769</c:v>
                </c:pt>
                <c:pt idx="5034">
                  <c:v>769</c:v>
                </c:pt>
                <c:pt idx="5035">
                  <c:v>769</c:v>
                </c:pt>
                <c:pt idx="5036">
                  <c:v>769</c:v>
                </c:pt>
                <c:pt idx="5037">
                  <c:v>769</c:v>
                </c:pt>
                <c:pt idx="5038">
                  <c:v>769</c:v>
                </c:pt>
                <c:pt idx="5039">
                  <c:v>769</c:v>
                </c:pt>
                <c:pt idx="5040">
                  <c:v>769</c:v>
                </c:pt>
                <c:pt idx="5041">
                  <c:v>770</c:v>
                </c:pt>
                <c:pt idx="5042">
                  <c:v>770</c:v>
                </c:pt>
                <c:pt idx="5043">
                  <c:v>770</c:v>
                </c:pt>
                <c:pt idx="5044">
                  <c:v>770</c:v>
                </c:pt>
                <c:pt idx="5045">
                  <c:v>770</c:v>
                </c:pt>
                <c:pt idx="5046">
                  <c:v>770</c:v>
                </c:pt>
                <c:pt idx="5047">
                  <c:v>771</c:v>
                </c:pt>
                <c:pt idx="5048">
                  <c:v>771</c:v>
                </c:pt>
                <c:pt idx="5049">
                  <c:v>771</c:v>
                </c:pt>
                <c:pt idx="5050">
                  <c:v>771</c:v>
                </c:pt>
                <c:pt idx="5051">
                  <c:v>771</c:v>
                </c:pt>
                <c:pt idx="5052">
                  <c:v>771</c:v>
                </c:pt>
                <c:pt idx="5053">
                  <c:v>771</c:v>
                </c:pt>
                <c:pt idx="5054">
                  <c:v>772</c:v>
                </c:pt>
                <c:pt idx="5055">
                  <c:v>772</c:v>
                </c:pt>
                <c:pt idx="5056">
                  <c:v>772</c:v>
                </c:pt>
                <c:pt idx="5057">
                  <c:v>772</c:v>
                </c:pt>
                <c:pt idx="5058">
                  <c:v>772</c:v>
                </c:pt>
                <c:pt idx="5059">
                  <c:v>773</c:v>
                </c:pt>
                <c:pt idx="5060">
                  <c:v>773</c:v>
                </c:pt>
                <c:pt idx="5061">
                  <c:v>773</c:v>
                </c:pt>
                <c:pt idx="5062">
                  <c:v>773</c:v>
                </c:pt>
                <c:pt idx="5063">
                  <c:v>773</c:v>
                </c:pt>
                <c:pt idx="5064">
                  <c:v>773</c:v>
                </c:pt>
                <c:pt idx="5065">
                  <c:v>774</c:v>
                </c:pt>
                <c:pt idx="5066">
                  <c:v>774</c:v>
                </c:pt>
                <c:pt idx="5067">
                  <c:v>774</c:v>
                </c:pt>
                <c:pt idx="5068">
                  <c:v>774</c:v>
                </c:pt>
                <c:pt idx="5069">
                  <c:v>774</c:v>
                </c:pt>
                <c:pt idx="5070">
                  <c:v>775</c:v>
                </c:pt>
                <c:pt idx="5071">
                  <c:v>775</c:v>
                </c:pt>
                <c:pt idx="5072">
                  <c:v>775</c:v>
                </c:pt>
                <c:pt idx="5073">
                  <c:v>775</c:v>
                </c:pt>
                <c:pt idx="5074">
                  <c:v>775</c:v>
                </c:pt>
                <c:pt idx="5075">
                  <c:v>775</c:v>
                </c:pt>
                <c:pt idx="5076">
                  <c:v>775</c:v>
                </c:pt>
                <c:pt idx="5077">
                  <c:v>776</c:v>
                </c:pt>
                <c:pt idx="5078">
                  <c:v>776</c:v>
                </c:pt>
                <c:pt idx="5079">
                  <c:v>776</c:v>
                </c:pt>
                <c:pt idx="5080">
                  <c:v>776</c:v>
                </c:pt>
                <c:pt idx="5081">
                  <c:v>776</c:v>
                </c:pt>
                <c:pt idx="5082">
                  <c:v>776</c:v>
                </c:pt>
                <c:pt idx="5083">
                  <c:v>776</c:v>
                </c:pt>
                <c:pt idx="5084">
                  <c:v>777</c:v>
                </c:pt>
                <c:pt idx="5085">
                  <c:v>777</c:v>
                </c:pt>
                <c:pt idx="5086">
                  <c:v>777</c:v>
                </c:pt>
                <c:pt idx="5087">
                  <c:v>777</c:v>
                </c:pt>
                <c:pt idx="5088">
                  <c:v>777</c:v>
                </c:pt>
                <c:pt idx="5089">
                  <c:v>777</c:v>
                </c:pt>
                <c:pt idx="5090">
                  <c:v>777</c:v>
                </c:pt>
                <c:pt idx="5091">
                  <c:v>778</c:v>
                </c:pt>
                <c:pt idx="5092">
                  <c:v>778</c:v>
                </c:pt>
                <c:pt idx="5093">
                  <c:v>778</c:v>
                </c:pt>
                <c:pt idx="5094">
                  <c:v>778</c:v>
                </c:pt>
                <c:pt idx="5095">
                  <c:v>778</c:v>
                </c:pt>
                <c:pt idx="5096">
                  <c:v>778</c:v>
                </c:pt>
                <c:pt idx="5097">
                  <c:v>779</c:v>
                </c:pt>
                <c:pt idx="5098">
                  <c:v>779</c:v>
                </c:pt>
                <c:pt idx="5099">
                  <c:v>779</c:v>
                </c:pt>
                <c:pt idx="5100">
                  <c:v>779</c:v>
                </c:pt>
                <c:pt idx="5101">
                  <c:v>779</c:v>
                </c:pt>
                <c:pt idx="5102">
                  <c:v>779</c:v>
                </c:pt>
                <c:pt idx="5103">
                  <c:v>779</c:v>
                </c:pt>
                <c:pt idx="5104">
                  <c:v>780</c:v>
                </c:pt>
                <c:pt idx="5105">
                  <c:v>780</c:v>
                </c:pt>
                <c:pt idx="5106">
                  <c:v>780</c:v>
                </c:pt>
                <c:pt idx="5107">
                  <c:v>780</c:v>
                </c:pt>
                <c:pt idx="5108">
                  <c:v>780</c:v>
                </c:pt>
                <c:pt idx="5109">
                  <c:v>780</c:v>
                </c:pt>
                <c:pt idx="5110">
                  <c:v>781</c:v>
                </c:pt>
                <c:pt idx="5111">
                  <c:v>781</c:v>
                </c:pt>
                <c:pt idx="5112">
                  <c:v>781</c:v>
                </c:pt>
                <c:pt idx="5113">
                  <c:v>781</c:v>
                </c:pt>
                <c:pt idx="5114">
                  <c:v>781</c:v>
                </c:pt>
                <c:pt idx="5115">
                  <c:v>781</c:v>
                </c:pt>
                <c:pt idx="5116">
                  <c:v>782</c:v>
                </c:pt>
                <c:pt idx="5117">
                  <c:v>782</c:v>
                </c:pt>
                <c:pt idx="5118">
                  <c:v>782</c:v>
                </c:pt>
                <c:pt idx="5119">
                  <c:v>782</c:v>
                </c:pt>
                <c:pt idx="5120">
                  <c:v>782</c:v>
                </c:pt>
                <c:pt idx="5121">
                  <c:v>782</c:v>
                </c:pt>
                <c:pt idx="5122">
                  <c:v>783</c:v>
                </c:pt>
                <c:pt idx="5123">
                  <c:v>783</c:v>
                </c:pt>
                <c:pt idx="5124">
                  <c:v>783</c:v>
                </c:pt>
                <c:pt idx="5125">
                  <c:v>783</c:v>
                </c:pt>
                <c:pt idx="5126">
                  <c:v>783</c:v>
                </c:pt>
                <c:pt idx="5127">
                  <c:v>783</c:v>
                </c:pt>
                <c:pt idx="5128">
                  <c:v>783</c:v>
                </c:pt>
                <c:pt idx="5129">
                  <c:v>784</c:v>
                </c:pt>
                <c:pt idx="5130">
                  <c:v>784</c:v>
                </c:pt>
                <c:pt idx="5131">
                  <c:v>784</c:v>
                </c:pt>
                <c:pt idx="5132">
                  <c:v>784</c:v>
                </c:pt>
                <c:pt idx="5133">
                  <c:v>784</c:v>
                </c:pt>
                <c:pt idx="5134">
                  <c:v>784</c:v>
                </c:pt>
                <c:pt idx="5135">
                  <c:v>784</c:v>
                </c:pt>
                <c:pt idx="5136">
                  <c:v>784</c:v>
                </c:pt>
                <c:pt idx="5137">
                  <c:v>785</c:v>
                </c:pt>
                <c:pt idx="5138">
                  <c:v>785</c:v>
                </c:pt>
                <c:pt idx="5139">
                  <c:v>785</c:v>
                </c:pt>
                <c:pt idx="5140">
                  <c:v>785</c:v>
                </c:pt>
                <c:pt idx="5141">
                  <c:v>785</c:v>
                </c:pt>
                <c:pt idx="5142">
                  <c:v>785</c:v>
                </c:pt>
                <c:pt idx="5143">
                  <c:v>785</c:v>
                </c:pt>
                <c:pt idx="5144">
                  <c:v>785</c:v>
                </c:pt>
                <c:pt idx="5145">
                  <c:v>786</c:v>
                </c:pt>
                <c:pt idx="5146">
                  <c:v>786</c:v>
                </c:pt>
                <c:pt idx="5147">
                  <c:v>786</c:v>
                </c:pt>
                <c:pt idx="5148">
                  <c:v>786</c:v>
                </c:pt>
                <c:pt idx="5149">
                  <c:v>786</c:v>
                </c:pt>
                <c:pt idx="5150">
                  <c:v>786</c:v>
                </c:pt>
                <c:pt idx="5151">
                  <c:v>787</c:v>
                </c:pt>
                <c:pt idx="5152">
                  <c:v>787</c:v>
                </c:pt>
                <c:pt idx="5153">
                  <c:v>787</c:v>
                </c:pt>
                <c:pt idx="5154">
                  <c:v>787</c:v>
                </c:pt>
                <c:pt idx="5155">
                  <c:v>787</c:v>
                </c:pt>
                <c:pt idx="5156">
                  <c:v>787</c:v>
                </c:pt>
                <c:pt idx="5157">
                  <c:v>788</c:v>
                </c:pt>
                <c:pt idx="5158">
                  <c:v>788</c:v>
                </c:pt>
                <c:pt idx="5159">
                  <c:v>788</c:v>
                </c:pt>
                <c:pt idx="5160">
                  <c:v>788</c:v>
                </c:pt>
                <c:pt idx="5161">
                  <c:v>788</c:v>
                </c:pt>
                <c:pt idx="5162">
                  <c:v>788</c:v>
                </c:pt>
                <c:pt idx="5163">
                  <c:v>788</c:v>
                </c:pt>
                <c:pt idx="5164">
                  <c:v>789</c:v>
                </c:pt>
                <c:pt idx="5165">
                  <c:v>789</c:v>
                </c:pt>
                <c:pt idx="5166">
                  <c:v>789</c:v>
                </c:pt>
                <c:pt idx="5167">
                  <c:v>789</c:v>
                </c:pt>
                <c:pt idx="5168">
                  <c:v>789</c:v>
                </c:pt>
                <c:pt idx="5169">
                  <c:v>789</c:v>
                </c:pt>
                <c:pt idx="5170">
                  <c:v>789</c:v>
                </c:pt>
                <c:pt idx="5171">
                  <c:v>789</c:v>
                </c:pt>
                <c:pt idx="5172">
                  <c:v>790</c:v>
                </c:pt>
                <c:pt idx="5173">
                  <c:v>790</c:v>
                </c:pt>
                <c:pt idx="5174">
                  <c:v>790</c:v>
                </c:pt>
                <c:pt idx="5175">
                  <c:v>790</c:v>
                </c:pt>
                <c:pt idx="5176">
                  <c:v>790</c:v>
                </c:pt>
                <c:pt idx="5177">
                  <c:v>790</c:v>
                </c:pt>
                <c:pt idx="5178">
                  <c:v>790</c:v>
                </c:pt>
                <c:pt idx="5179">
                  <c:v>790</c:v>
                </c:pt>
                <c:pt idx="5180">
                  <c:v>791</c:v>
                </c:pt>
                <c:pt idx="5181">
                  <c:v>791</c:v>
                </c:pt>
                <c:pt idx="5182">
                  <c:v>791</c:v>
                </c:pt>
                <c:pt idx="5183">
                  <c:v>791</c:v>
                </c:pt>
                <c:pt idx="5184">
                  <c:v>791</c:v>
                </c:pt>
                <c:pt idx="5185">
                  <c:v>791</c:v>
                </c:pt>
                <c:pt idx="5186">
                  <c:v>792</c:v>
                </c:pt>
                <c:pt idx="5187">
                  <c:v>792</c:v>
                </c:pt>
                <c:pt idx="5188">
                  <c:v>792</c:v>
                </c:pt>
                <c:pt idx="5189">
                  <c:v>792</c:v>
                </c:pt>
                <c:pt idx="5190">
                  <c:v>792</c:v>
                </c:pt>
                <c:pt idx="5191">
                  <c:v>793</c:v>
                </c:pt>
                <c:pt idx="5192">
                  <c:v>793</c:v>
                </c:pt>
                <c:pt idx="5193">
                  <c:v>793</c:v>
                </c:pt>
                <c:pt idx="5194">
                  <c:v>793</c:v>
                </c:pt>
                <c:pt idx="5195">
                  <c:v>793</c:v>
                </c:pt>
                <c:pt idx="5196">
                  <c:v>793</c:v>
                </c:pt>
                <c:pt idx="5197">
                  <c:v>793</c:v>
                </c:pt>
                <c:pt idx="5198">
                  <c:v>793</c:v>
                </c:pt>
                <c:pt idx="5199">
                  <c:v>794</c:v>
                </c:pt>
                <c:pt idx="5200">
                  <c:v>794</c:v>
                </c:pt>
                <c:pt idx="5201">
                  <c:v>794</c:v>
                </c:pt>
                <c:pt idx="5202">
                  <c:v>794</c:v>
                </c:pt>
                <c:pt idx="5203">
                  <c:v>794</c:v>
                </c:pt>
                <c:pt idx="5204">
                  <c:v>794</c:v>
                </c:pt>
                <c:pt idx="5205">
                  <c:v>795</c:v>
                </c:pt>
                <c:pt idx="5206">
                  <c:v>795</c:v>
                </c:pt>
                <c:pt idx="5207">
                  <c:v>795</c:v>
                </c:pt>
                <c:pt idx="5208">
                  <c:v>795</c:v>
                </c:pt>
                <c:pt idx="5209">
                  <c:v>795</c:v>
                </c:pt>
                <c:pt idx="5210">
                  <c:v>795</c:v>
                </c:pt>
                <c:pt idx="5211">
                  <c:v>795</c:v>
                </c:pt>
                <c:pt idx="5212">
                  <c:v>796</c:v>
                </c:pt>
                <c:pt idx="5213">
                  <c:v>796</c:v>
                </c:pt>
                <c:pt idx="5214">
                  <c:v>796</c:v>
                </c:pt>
                <c:pt idx="5215">
                  <c:v>796</c:v>
                </c:pt>
                <c:pt idx="5216">
                  <c:v>796</c:v>
                </c:pt>
                <c:pt idx="5217">
                  <c:v>796</c:v>
                </c:pt>
                <c:pt idx="5218">
                  <c:v>796</c:v>
                </c:pt>
                <c:pt idx="5219">
                  <c:v>797</c:v>
                </c:pt>
                <c:pt idx="5220">
                  <c:v>797</c:v>
                </c:pt>
                <c:pt idx="5221">
                  <c:v>797</c:v>
                </c:pt>
                <c:pt idx="5222">
                  <c:v>797</c:v>
                </c:pt>
                <c:pt idx="5223">
                  <c:v>797</c:v>
                </c:pt>
                <c:pt idx="5224">
                  <c:v>797</c:v>
                </c:pt>
                <c:pt idx="5225">
                  <c:v>797</c:v>
                </c:pt>
                <c:pt idx="5226">
                  <c:v>797</c:v>
                </c:pt>
                <c:pt idx="5227">
                  <c:v>798</c:v>
                </c:pt>
                <c:pt idx="5228">
                  <c:v>798</c:v>
                </c:pt>
                <c:pt idx="5229">
                  <c:v>798</c:v>
                </c:pt>
                <c:pt idx="5230">
                  <c:v>798</c:v>
                </c:pt>
                <c:pt idx="5231">
                  <c:v>798</c:v>
                </c:pt>
                <c:pt idx="5232">
                  <c:v>798</c:v>
                </c:pt>
                <c:pt idx="5233">
                  <c:v>799</c:v>
                </c:pt>
                <c:pt idx="5234">
                  <c:v>799</c:v>
                </c:pt>
                <c:pt idx="5235">
                  <c:v>799</c:v>
                </c:pt>
                <c:pt idx="5236">
                  <c:v>799</c:v>
                </c:pt>
                <c:pt idx="5237">
                  <c:v>799</c:v>
                </c:pt>
                <c:pt idx="5238">
                  <c:v>799</c:v>
                </c:pt>
                <c:pt idx="5239">
                  <c:v>799</c:v>
                </c:pt>
                <c:pt idx="5240">
                  <c:v>799</c:v>
                </c:pt>
                <c:pt idx="5241">
                  <c:v>799</c:v>
                </c:pt>
                <c:pt idx="5242">
                  <c:v>800</c:v>
                </c:pt>
                <c:pt idx="5243">
                  <c:v>800</c:v>
                </c:pt>
                <c:pt idx="5244">
                  <c:v>800</c:v>
                </c:pt>
                <c:pt idx="5245">
                  <c:v>800</c:v>
                </c:pt>
                <c:pt idx="5246">
                  <c:v>800</c:v>
                </c:pt>
                <c:pt idx="5247">
                  <c:v>800</c:v>
                </c:pt>
                <c:pt idx="5248">
                  <c:v>801</c:v>
                </c:pt>
                <c:pt idx="5249">
                  <c:v>801</c:v>
                </c:pt>
                <c:pt idx="5250">
                  <c:v>801</c:v>
                </c:pt>
                <c:pt idx="5251">
                  <c:v>801</c:v>
                </c:pt>
                <c:pt idx="5252">
                  <c:v>801</c:v>
                </c:pt>
                <c:pt idx="5253">
                  <c:v>801</c:v>
                </c:pt>
                <c:pt idx="5254">
                  <c:v>802</c:v>
                </c:pt>
                <c:pt idx="5255">
                  <c:v>802</c:v>
                </c:pt>
                <c:pt idx="5256">
                  <c:v>802</c:v>
                </c:pt>
                <c:pt idx="5257">
                  <c:v>802</c:v>
                </c:pt>
                <c:pt idx="5258">
                  <c:v>802</c:v>
                </c:pt>
                <c:pt idx="5259">
                  <c:v>802</c:v>
                </c:pt>
                <c:pt idx="5260">
                  <c:v>803</c:v>
                </c:pt>
                <c:pt idx="5261">
                  <c:v>803</c:v>
                </c:pt>
                <c:pt idx="5262">
                  <c:v>803</c:v>
                </c:pt>
                <c:pt idx="5263">
                  <c:v>803</c:v>
                </c:pt>
                <c:pt idx="5264">
                  <c:v>803</c:v>
                </c:pt>
                <c:pt idx="5265">
                  <c:v>803</c:v>
                </c:pt>
                <c:pt idx="5266">
                  <c:v>803</c:v>
                </c:pt>
                <c:pt idx="5267">
                  <c:v>803</c:v>
                </c:pt>
                <c:pt idx="5268">
                  <c:v>804</c:v>
                </c:pt>
                <c:pt idx="5269">
                  <c:v>804</c:v>
                </c:pt>
                <c:pt idx="5270">
                  <c:v>804</c:v>
                </c:pt>
                <c:pt idx="5271">
                  <c:v>804</c:v>
                </c:pt>
                <c:pt idx="5272">
                  <c:v>804</c:v>
                </c:pt>
                <c:pt idx="5273">
                  <c:v>804</c:v>
                </c:pt>
                <c:pt idx="5274">
                  <c:v>804</c:v>
                </c:pt>
                <c:pt idx="5275">
                  <c:v>805</c:v>
                </c:pt>
                <c:pt idx="5276">
                  <c:v>805</c:v>
                </c:pt>
                <c:pt idx="5277">
                  <c:v>805</c:v>
                </c:pt>
                <c:pt idx="5278">
                  <c:v>805</c:v>
                </c:pt>
                <c:pt idx="5279">
                  <c:v>805</c:v>
                </c:pt>
                <c:pt idx="5280">
                  <c:v>805</c:v>
                </c:pt>
                <c:pt idx="5281">
                  <c:v>805</c:v>
                </c:pt>
                <c:pt idx="5282">
                  <c:v>806</c:v>
                </c:pt>
                <c:pt idx="5283">
                  <c:v>806</c:v>
                </c:pt>
                <c:pt idx="5284">
                  <c:v>806</c:v>
                </c:pt>
                <c:pt idx="5285">
                  <c:v>806</c:v>
                </c:pt>
                <c:pt idx="5286">
                  <c:v>806</c:v>
                </c:pt>
                <c:pt idx="5287">
                  <c:v>806</c:v>
                </c:pt>
                <c:pt idx="5288">
                  <c:v>807</c:v>
                </c:pt>
                <c:pt idx="5289">
                  <c:v>807</c:v>
                </c:pt>
                <c:pt idx="5290">
                  <c:v>807</c:v>
                </c:pt>
                <c:pt idx="5291">
                  <c:v>807</c:v>
                </c:pt>
                <c:pt idx="5292">
                  <c:v>807</c:v>
                </c:pt>
                <c:pt idx="5293">
                  <c:v>807</c:v>
                </c:pt>
                <c:pt idx="5294">
                  <c:v>807</c:v>
                </c:pt>
                <c:pt idx="5295">
                  <c:v>808</c:v>
                </c:pt>
                <c:pt idx="5296">
                  <c:v>808</c:v>
                </c:pt>
                <c:pt idx="5297">
                  <c:v>808</c:v>
                </c:pt>
                <c:pt idx="5298">
                  <c:v>808</c:v>
                </c:pt>
                <c:pt idx="5299">
                  <c:v>808</c:v>
                </c:pt>
                <c:pt idx="5300">
                  <c:v>808</c:v>
                </c:pt>
                <c:pt idx="5301">
                  <c:v>809</c:v>
                </c:pt>
                <c:pt idx="5302">
                  <c:v>809</c:v>
                </c:pt>
                <c:pt idx="5303">
                  <c:v>809</c:v>
                </c:pt>
                <c:pt idx="5304">
                  <c:v>809</c:v>
                </c:pt>
                <c:pt idx="5305">
                  <c:v>809</c:v>
                </c:pt>
                <c:pt idx="5306">
                  <c:v>809</c:v>
                </c:pt>
                <c:pt idx="5307">
                  <c:v>810</c:v>
                </c:pt>
                <c:pt idx="5308">
                  <c:v>810</c:v>
                </c:pt>
                <c:pt idx="5309">
                  <c:v>810</c:v>
                </c:pt>
                <c:pt idx="5310">
                  <c:v>810</c:v>
                </c:pt>
                <c:pt idx="5311">
                  <c:v>810</c:v>
                </c:pt>
                <c:pt idx="5312">
                  <c:v>810</c:v>
                </c:pt>
                <c:pt idx="5313">
                  <c:v>810</c:v>
                </c:pt>
                <c:pt idx="5314">
                  <c:v>811</c:v>
                </c:pt>
                <c:pt idx="5315">
                  <c:v>811</c:v>
                </c:pt>
                <c:pt idx="5316">
                  <c:v>811</c:v>
                </c:pt>
                <c:pt idx="5317">
                  <c:v>811</c:v>
                </c:pt>
                <c:pt idx="5318">
                  <c:v>811</c:v>
                </c:pt>
                <c:pt idx="5319">
                  <c:v>811</c:v>
                </c:pt>
                <c:pt idx="5320">
                  <c:v>812</c:v>
                </c:pt>
                <c:pt idx="5321">
                  <c:v>812</c:v>
                </c:pt>
                <c:pt idx="5322">
                  <c:v>812</c:v>
                </c:pt>
                <c:pt idx="5323">
                  <c:v>812</c:v>
                </c:pt>
                <c:pt idx="5324">
                  <c:v>812</c:v>
                </c:pt>
                <c:pt idx="5325">
                  <c:v>813</c:v>
                </c:pt>
                <c:pt idx="5326">
                  <c:v>813</c:v>
                </c:pt>
                <c:pt idx="5327">
                  <c:v>813</c:v>
                </c:pt>
                <c:pt idx="5328">
                  <c:v>813</c:v>
                </c:pt>
                <c:pt idx="5329">
                  <c:v>813</c:v>
                </c:pt>
                <c:pt idx="5330">
                  <c:v>813</c:v>
                </c:pt>
                <c:pt idx="5331">
                  <c:v>813</c:v>
                </c:pt>
                <c:pt idx="5332">
                  <c:v>814</c:v>
                </c:pt>
                <c:pt idx="5333">
                  <c:v>814</c:v>
                </c:pt>
                <c:pt idx="5334">
                  <c:v>814</c:v>
                </c:pt>
                <c:pt idx="5335">
                  <c:v>814</c:v>
                </c:pt>
                <c:pt idx="5336">
                  <c:v>814</c:v>
                </c:pt>
                <c:pt idx="5337">
                  <c:v>814</c:v>
                </c:pt>
                <c:pt idx="5338">
                  <c:v>814</c:v>
                </c:pt>
                <c:pt idx="5339">
                  <c:v>815</c:v>
                </c:pt>
                <c:pt idx="5340">
                  <c:v>815</c:v>
                </c:pt>
                <c:pt idx="5341">
                  <c:v>815</c:v>
                </c:pt>
                <c:pt idx="5342">
                  <c:v>815</c:v>
                </c:pt>
                <c:pt idx="5343">
                  <c:v>815</c:v>
                </c:pt>
                <c:pt idx="5344">
                  <c:v>815</c:v>
                </c:pt>
                <c:pt idx="5345">
                  <c:v>816</c:v>
                </c:pt>
                <c:pt idx="5346">
                  <c:v>816</c:v>
                </c:pt>
                <c:pt idx="5347">
                  <c:v>816</c:v>
                </c:pt>
                <c:pt idx="5348">
                  <c:v>816</c:v>
                </c:pt>
                <c:pt idx="5349">
                  <c:v>816</c:v>
                </c:pt>
                <c:pt idx="5350">
                  <c:v>816</c:v>
                </c:pt>
                <c:pt idx="5351">
                  <c:v>817</c:v>
                </c:pt>
                <c:pt idx="5352">
                  <c:v>817</c:v>
                </c:pt>
                <c:pt idx="5353">
                  <c:v>817</c:v>
                </c:pt>
                <c:pt idx="5354">
                  <c:v>817</c:v>
                </c:pt>
                <c:pt idx="5355">
                  <c:v>817</c:v>
                </c:pt>
                <c:pt idx="5356">
                  <c:v>817</c:v>
                </c:pt>
                <c:pt idx="5357">
                  <c:v>817</c:v>
                </c:pt>
                <c:pt idx="5358">
                  <c:v>817</c:v>
                </c:pt>
                <c:pt idx="5359">
                  <c:v>818</c:v>
                </c:pt>
                <c:pt idx="5360">
                  <c:v>818</c:v>
                </c:pt>
                <c:pt idx="5361">
                  <c:v>818</c:v>
                </c:pt>
                <c:pt idx="5362">
                  <c:v>818</c:v>
                </c:pt>
                <c:pt idx="5363">
                  <c:v>818</c:v>
                </c:pt>
                <c:pt idx="5364">
                  <c:v>818</c:v>
                </c:pt>
                <c:pt idx="5365">
                  <c:v>819</c:v>
                </c:pt>
                <c:pt idx="5366">
                  <c:v>819</c:v>
                </c:pt>
                <c:pt idx="5367">
                  <c:v>819</c:v>
                </c:pt>
                <c:pt idx="5368">
                  <c:v>819</c:v>
                </c:pt>
                <c:pt idx="5369">
                  <c:v>819</c:v>
                </c:pt>
                <c:pt idx="5370">
                  <c:v>819</c:v>
                </c:pt>
                <c:pt idx="5371">
                  <c:v>819</c:v>
                </c:pt>
                <c:pt idx="5372">
                  <c:v>820</c:v>
                </c:pt>
                <c:pt idx="5373">
                  <c:v>820</c:v>
                </c:pt>
                <c:pt idx="5374">
                  <c:v>820</c:v>
                </c:pt>
                <c:pt idx="5375">
                  <c:v>820</c:v>
                </c:pt>
                <c:pt idx="5376">
                  <c:v>820</c:v>
                </c:pt>
                <c:pt idx="5377">
                  <c:v>820</c:v>
                </c:pt>
                <c:pt idx="5378">
                  <c:v>820</c:v>
                </c:pt>
                <c:pt idx="5379">
                  <c:v>821</c:v>
                </c:pt>
                <c:pt idx="5380">
                  <c:v>821</c:v>
                </c:pt>
                <c:pt idx="5381">
                  <c:v>821</c:v>
                </c:pt>
                <c:pt idx="5382">
                  <c:v>821</c:v>
                </c:pt>
                <c:pt idx="5383">
                  <c:v>821</c:v>
                </c:pt>
                <c:pt idx="5384">
                  <c:v>822</c:v>
                </c:pt>
                <c:pt idx="5385">
                  <c:v>822</c:v>
                </c:pt>
                <c:pt idx="5386">
                  <c:v>822</c:v>
                </c:pt>
                <c:pt idx="5387">
                  <c:v>822</c:v>
                </c:pt>
                <c:pt idx="5388">
                  <c:v>822</c:v>
                </c:pt>
                <c:pt idx="5389">
                  <c:v>822</c:v>
                </c:pt>
                <c:pt idx="5390">
                  <c:v>823</c:v>
                </c:pt>
                <c:pt idx="5391">
                  <c:v>823</c:v>
                </c:pt>
                <c:pt idx="5392">
                  <c:v>823</c:v>
                </c:pt>
                <c:pt idx="5393">
                  <c:v>823</c:v>
                </c:pt>
                <c:pt idx="5394">
                  <c:v>823</c:v>
                </c:pt>
                <c:pt idx="5395">
                  <c:v>823</c:v>
                </c:pt>
                <c:pt idx="5396">
                  <c:v>823</c:v>
                </c:pt>
                <c:pt idx="5397">
                  <c:v>823</c:v>
                </c:pt>
                <c:pt idx="5398">
                  <c:v>824</c:v>
                </c:pt>
                <c:pt idx="5399">
                  <c:v>824</c:v>
                </c:pt>
                <c:pt idx="5400">
                  <c:v>824</c:v>
                </c:pt>
                <c:pt idx="5401">
                  <c:v>824</c:v>
                </c:pt>
                <c:pt idx="5402">
                  <c:v>824</c:v>
                </c:pt>
                <c:pt idx="5403">
                  <c:v>824</c:v>
                </c:pt>
                <c:pt idx="5404">
                  <c:v>824</c:v>
                </c:pt>
                <c:pt idx="5405">
                  <c:v>825</c:v>
                </c:pt>
                <c:pt idx="5406">
                  <c:v>825</c:v>
                </c:pt>
                <c:pt idx="5407">
                  <c:v>825</c:v>
                </c:pt>
                <c:pt idx="5408">
                  <c:v>825</c:v>
                </c:pt>
                <c:pt idx="5409">
                  <c:v>825</c:v>
                </c:pt>
                <c:pt idx="5410">
                  <c:v>825</c:v>
                </c:pt>
                <c:pt idx="5411">
                  <c:v>825</c:v>
                </c:pt>
                <c:pt idx="5412">
                  <c:v>826</c:v>
                </c:pt>
                <c:pt idx="5413">
                  <c:v>826</c:v>
                </c:pt>
                <c:pt idx="5414">
                  <c:v>826</c:v>
                </c:pt>
                <c:pt idx="5415">
                  <c:v>826</c:v>
                </c:pt>
                <c:pt idx="5416">
                  <c:v>826</c:v>
                </c:pt>
                <c:pt idx="5417">
                  <c:v>826</c:v>
                </c:pt>
                <c:pt idx="5418">
                  <c:v>826</c:v>
                </c:pt>
                <c:pt idx="5419">
                  <c:v>826</c:v>
                </c:pt>
                <c:pt idx="5420">
                  <c:v>827</c:v>
                </c:pt>
                <c:pt idx="5421">
                  <c:v>827</c:v>
                </c:pt>
                <c:pt idx="5422">
                  <c:v>827</c:v>
                </c:pt>
                <c:pt idx="5423">
                  <c:v>827</c:v>
                </c:pt>
                <c:pt idx="5424">
                  <c:v>827</c:v>
                </c:pt>
                <c:pt idx="5425">
                  <c:v>827</c:v>
                </c:pt>
                <c:pt idx="5426">
                  <c:v>827</c:v>
                </c:pt>
                <c:pt idx="5427">
                  <c:v>827</c:v>
                </c:pt>
                <c:pt idx="5428">
                  <c:v>828</c:v>
                </c:pt>
                <c:pt idx="5429">
                  <c:v>828</c:v>
                </c:pt>
                <c:pt idx="5430">
                  <c:v>828</c:v>
                </c:pt>
                <c:pt idx="5431">
                  <c:v>828</c:v>
                </c:pt>
                <c:pt idx="5432">
                  <c:v>828</c:v>
                </c:pt>
                <c:pt idx="5433">
                  <c:v>828</c:v>
                </c:pt>
                <c:pt idx="5434">
                  <c:v>829</c:v>
                </c:pt>
                <c:pt idx="5435">
                  <c:v>829</c:v>
                </c:pt>
                <c:pt idx="5436">
                  <c:v>829</c:v>
                </c:pt>
                <c:pt idx="5437">
                  <c:v>829</c:v>
                </c:pt>
                <c:pt idx="5438">
                  <c:v>829</c:v>
                </c:pt>
                <c:pt idx="5439">
                  <c:v>829</c:v>
                </c:pt>
                <c:pt idx="5440">
                  <c:v>830</c:v>
                </c:pt>
                <c:pt idx="5441">
                  <c:v>830</c:v>
                </c:pt>
                <c:pt idx="5442">
                  <c:v>830</c:v>
                </c:pt>
                <c:pt idx="5443">
                  <c:v>830</c:v>
                </c:pt>
                <c:pt idx="5444">
                  <c:v>830</c:v>
                </c:pt>
                <c:pt idx="5445">
                  <c:v>830</c:v>
                </c:pt>
                <c:pt idx="5446">
                  <c:v>831</c:v>
                </c:pt>
                <c:pt idx="5447">
                  <c:v>831</c:v>
                </c:pt>
                <c:pt idx="5448">
                  <c:v>831</c:v>
                </c:pt>
                <c:pt idx="5449">
                  <c:v>831</c:v>
                </c:pt>
                <c:pt idx="5450">
                  <c:v>831</c:v>
                </c:pt>
                <c:pt idx="5451">
                  <c:v>831</c:v>
                </c:pt>
                <c:pt idx="5452">
                  <c:v>832</c:v>
                </c:pt>
                <c:pt idx="5453">
                  <c:v>832</c:v>
                </c:pt>
                <c:pt idx="5454">
                  <c:v>832</c:v>
                </c:pt>
                <c:pt idx="5455">
                  <c:v>832</c:v>
                </c:pt>
                <c:pt idx="5456">
                  <c:v>832</c:v>
                </c:pt>
                <c:pt idx="5457">
                  <c:v>833</c:v>
                </c:pt>
                <c:pt idx="5458">
                  <c:v>833</c:v>
                </c:pt>
                <c:pt idx="5459">
                  <c:v>833</c:v>
                </c:pt>
                <c:pt idx="5460">
                  <c:v>833</c:v>
                </c:pt>
                <c:pt idx="5461">
                  <c:v>833</c:v>
                </c:pt>
                <c:pt idx="5462">
                  <c:v>833</c:v>
                </c:pt>
                <c:pt idx="5463">
                  <c:v>833</c:v>
                </c:pt>
                <c:pt idx="5464">
                  <c:v>834</c:v>
                </c:pt>
                <c:pt idx="5465">
                  <c:v>834</c:v>
                </c:pt>
                <c:pt idx="5466">
                  <c:v>834</c:v>
                </c:pt>
                <c:pt idx="5467">
                  <c:v>834</c:v>
                </c:pt>
                <c:pt idx="5468">
                  <c:v>834</c:v>
                </c:pt>
                <c:pt idx="5469">
                  <c:v>834</c:v>
                </c:pt>
                <c:pt idx="5470">
                  <c:v>834</c:v>
                </c:pt>
                <c:pt idx="5471">
                  <c:v>834</c:v>
                </c:pt>
                <c:pt idx="5472">
                  <c:v>835</c:v>
                </c:pt>
                <c:pt idx="5473">
                  <c:v>835</c:v>
                </c:pt>
                <c:pt idx="5474">
                  <c:v>835</c:v>
                </c:pt>
                <c:pt idx="5475">
                  <c:v>835</c:v>
                </c:pt>
                <c:pt idx="5476">
                  <c:v>835</c:v>
                </c:pt>
                <c:pt idx="5477">
                  <c:v>835</c:v>
                </c:pt>
                <c:pt idx="5478">
                  <c:v>835</c:v>
                </c:pt>
                <c:pt idx="5479">
                  <c:v>836</c:v>
                </c:pt>
                <c:pt idx="5480">
                  <c:v>836</c:v>
                </c:pt>
                <c:pt idx="5481">
                  <c:v>836</c:v>
                </c:pt>
                <c:pt idx="5482">
                  <c:v>836</c:v>
                </c:pt>
                <c:pt idx="5483">
                  <c:v>836</c:v>
                </c:pt>
                <c:pt idx="5484">
                  <c:v>836</c:v>
                </c:pt>
                <c:pt idx="5485">
                  <c:v>836</c:v>
                </c:pt>
                <c:pt idx="5486">
                  <c:v>836</c:v>
                </c:pt>
                <c:pt idx="5487">
                  <c:v>837</c:v>
                </c:pt>
                <c:pt idx="5488">
                  <c:v>837</c:v>
                </c:pt>
                <c:pt idx="5489">
                  <c:v>837</c:v>
                </c:pt>
                <c:pt idx="5490">
                  <c:v>837</c:v>
                </c:pt>
                <c:pt idx="5491">
                  <c:v>837</c:v>
                </c:pt>
                <c:pt idx="5492">
                  <c:v>837</c:v>
                </c:pt>
                <c:pt idx="5493">
                  <c:v>837</c:v>
                </c:pt>
                <c:pt idx="5494">
                  <c:v>837</c:v>
                </c:pt>
                <c:pt idx="5495">
                  <c:v>838</c:v>
                </c:pt>
                <c:pt idx="5496">
                  <c:v>838</c:v>
                </c:pt>
                <c:pt idx="5497">
                  <c:v>838</c:v>
                </c:pt>
                <c:pt idx="5498">
                  <c:v>838</c:v>
                </c:pt>
                <c:pt idx="5499">
                  <c:v>838</c:v>
                </c:pt>
                <c:pt idx="5500">
                  <c:v>838</c:v>
                </c:pt>
                <c:pt idx="5501">
                  <c:v>839</c:v>
                </c:pt>
                <c:pt idx="5502">
                  <c:v>839</c:v>
                </c:pt>
                <c:pt idx="5503">
                  <c:v>839</c:v>
                </c:pt>
                <c:pt idx="5504">
                  <c:v>839</c:v>
                </c:pt>
                <c:pt idx="5505">
                  <c:v>839</c:v>
                </c:pt>
                <c:pt idx="5506">
                  <c:v>839</c:v>
                </c:pt>
                <c:pt idx="5507">
                  <c:v>839</c:v>
                </c:pt>
                <c:pt idx="5508">
                  <c:v>839</c:v>
                </c:pt>
                <c:pt idx="5509">
                  <c:v>840</c:v>
                </c:pt>
                <c:pt idx="5510">
                  <c:v>840</c:v>
                </c:pt>
                <c:pt idx="5511">
                  <c:v>840</c:v>
                </c:pt>
                <c:pt idx="5512">
                  <c:v>840</c:v>
                </c:pt>
                <c:pt idx="5513">
                  <c:v>840</c:v>
                </c:pt>
                <c:pt idx="5514">
                  <c:v>840</c:v>
                </c:pt>
                <c:pt idx="5515">
                  <c:v>840</c:v>
                </c:pt>
                <c:pt idx="5516">
                  <c:v>840</c:v>
                </c:pt>
                <c:pt idx="5517">
                  <c:v>841</c:v>
                </c:pt>
                <c:pt idx="5518">
                  <c:v>841</c:v>
                </c:pt>
                <c:pt idx="5519">
                  <c:v>841</c:v>
                </c:pt>
                <c:pt idx="5520">
                  <c:v>841</c:v>
                </c:pt>
                <c:pt idx="5521">
                  <c:v>841</c:v>
                </c:pt>
                <c:pt idx="5522">
                  <c:v>841</c:v>
                </c:pt>
                <c:pt idx="5523">
                  <c:v>841</c:v>
                </c:pt>
                <c:pt idx="5524">
                  <c:v>842</c:v>
                </c:pt>
                <c:pt idx="5525">
                  <c:v>842</c:v>
                </c:pt>
                <c:pt idx="5526">
                  <c:v>842</c:v>
                </c:pt>
                <c:pt idx="5527">
                  <c:v>842</c:v>
                </c:pt>
                <c:pt idx="5528">
                  <c:v>842</c:v>
                </c:pt>
                <c:pt idx="5529">
                  <c:v>842</c:v>
                </c:pt>
                <c:pt idx="5530">
                  <c:v>843</c:v>
                </c:pt>
                <c:pt idx="5531">
                  <c:v>843</c:v>
                </c:pt>
                <c:pt idx="5532">
                  <c:v>843</c:v>
                </c:pt>
                <c:pt idx="5533">
                  <c:v>843</c:v>
                </c:pt>
                <c:pt idx="5534">
                  <c:v>843</c:v>
                </c:pt>
                <c:pt idx="5535">
                  <c:v>843</c:v>
                </c:pt>
                <c:pt idx="5536">
                  <c:v>843</c:v>
                </c:pt>
                <c:pt idx="5537">
                  <c:v>844</c:v>
                </c:pt>
                <c:pt idx="5538">
                  <c:v>844</c:v>
                </c:pt>
                <c:pt idx="5539">
                  <c:v>844</c:v>
                </c:pt>
                <c:pt idx="5540">
                  <c:v>844</c:v>
                </c:pt>
                <c:pt idx="5541">
                  <c:v>844</c:v>
                </c:pt>
                <c:pt idx="5542">
                  <c:v>844</c:v>
                </c:pt>
                <c:pt idx="5543">
                  <c:v>844</c:v>
                </c:pt>
                <c:pt idx="5544">
                  <c:v>844</c:v>
                </c:pt>
                <c:pt idx="5545">
                  <c:v>844</c:v>
                </c:pt>
                <c:pt idx="5546">
                  <c:v>845</c:v>
                </c:pt>
                <c:pt idx="5547">
                  <c:v>845</c:v>
                </c:pt>
                <c:pt idx="5548">
                  <c:v>845</c:v>
                </c:pt>
                <c:pt idx="5549">
                  <c:v>845</c:v>
                </c:pt>
                <c:pt idx="5550">
                  <c:v>845</c:v>
                </c:pt>
                <c:pt idx="5551">
                  <c:v>845</c:v>
                </c:pt>
                <c:pt idx="5552">
                  <c:v>846</c:v>
                </c:pt>
                <c:pt idx="5553">
                  <c:v>846</c:v>
                </c:pt>
                <c:pt idx="5554">
                  <c:v>846</c:v>
                </c:pt>
                <c:pt idx="5555">
                  <c:v>846</c:v>
                </c:pt>
                <c:pt idx="5556">
                  <c:v>846</c:v>
                </c:pt>
                <c:pt idx="5557">
                  <c:v>846</c:v>
                </c:pt>
                <c:pt idx="5558">
                  <c:v>846</c:v>
                </c:pt>
                <c:pt idx="5559">
                  <c:v>847</c:v>
                </c:pt>
                <c:pt idx="5560">
                  <c:v>847</c:v>
                </c:pt>
                <c:pt idx="5561">
                  <c:v>847</c:v>
                </c:pt>
                <c:pt idx="5562">
                  <c:v>847</c:v>
                </c:pt>
                <c:pt idx="5563">
                  <c:v>847</c:v>
                </c:pt>
                <c:pt idx="5564">
                  <c:v>847</c:v>
                </c:pt>
                <c:pt idx="5565">
                  <c:v>847</c:v>
                </c:pt>
                <c:pt idx="5566">
                  <c:v>848</c:v>
                </c:pt>
                <c:pt idx="5567">
                  <c:v>848</c:v>
                </c:pt>
                <c:pt idx="5568">
                  <c:v>848</c:v>
                </c:pt>
                <c:pt idx="5569">
                  <c:v>848</c:v>
                </c:pt>
                <c:pt idx="5570">
                  <c:v>848</c:v>
                </c:pt>
                <c:pt idx="5571">
                  <c:v>848</c:v>
                </c:pt>
                <c:pt idx="5572">
                  <c:v>849</c:v>
                </c:pt>
                <c:pt idx="5573">
                  <c:v>849</c:v>
                </c:pt>
                <c:pt idx="5574">
                  <c:v>849</c:v>
                </c:pt>
                <c:pt idx="5575">
                  <c:v>849</c:v>
                </c:pt>
                <c:pt idx="5576">
                  <c:v>849</c:v>
                </c:pt>
                <c:pt idx="5577">
                  <c:v>849</c:v>
                </c:pt>
                <c:pt idx="5578">
                  <c:v>850</c:v>
                </c:pt>
                <c:pt idx="5579">
                  <c:v>850</c:v>
                </c:pt>
                <c:pt idx="5580">
                  <c:v>850</c:v>
                </c:pt>
                <c:pt idx="5581">
                  <c:v>850</c:v>
                </c:pt>
                <c:pt idx="5582">
                  <c:v>850</c:v>
                </c:pt>
                <c:pt idx="5583">
                  <c:v>850</c:v>
                </c:pt>
                <c:pt idx="5584">
                  <c:v>851</c:v>
                </c:pt>
                <c:pt idx="5585">
                  <c:v>851</c:v>
                </c:pt>
                <c:pt idx="5586">
                  <c:v>851</c:v>
                </c:pt>
                <c:pt idx="5587">
                  <c:v>851</c:v>
                </c:pt>
                <c:pt idx="5588">
                  <c:v>851</c:v>
                </c:pt>
                <c:pt idx="5589">
                  <c:v>851</c:v>
                </c:pt>
                <c:pt idx="5590">
                  <c:v>851</c:v>
                </c:pt>
                <c:pt idx="5591">
                  <c:v>851</c:v>
                </c:pt>
                <c:pt idx="5592">
                  <c:v>852</c:v>
                </c:pt>
                <c:pt idx="5593">
                  <c:v>852</c:v>
                </c:pt>
                <c:pt idx="5594">
                  <c:v>852</c:v>
                </c:pt>
                <c:pt idx="5595">
                  <c:v>852</c:v>
                </c:pt>
                <c:pt idx="5596">
                  <c:v>852</c:v>
                </c:pt>
                <c:pt idx="5597">
                  <c:v>852</c:v>
                </c:pt>
                <c:pt idx="5598">
                  <c:v>852</c:v>
                </c:pt>
                <c:pt idx="5599">
                  <c:v>853</c:v>
                </c:pt>
                <c:pt idx="5600">
                  <c:v>853</c:v>
                </c:pt>
                <c:pt idx="5601">
                  <c:v>853</c:v>
                </c:pt>
                <c:pt idx="5602">
                  <c:v>853</c:v>
                </c:pt>
                <c:pt idx="5603">
                  <c:v>853</c:v>
                </c:pt>
                <c:pt idx="5604">
                  <c:v>853</c:v>
                </c:pt>
                <c:pt idx="5605">
                  <c:v>853</c:v>
                </c:pt>
                <c:pt idx="5606">
                  <c:v>854</c:v>
                </c:pt>
                <c:pt idx="5607">
                  <c:v>854</c:v>
                </c:pt>
                <c:pt idx="5608">
                  <c:v>854</c:v>
                </c:pt>
                <c:pt idx="5609">
                  <c:v>854</c:v>
                </c:pt>
                <c:pt idx="5610">
                  <c:v>854</c:v>
                </c:pt>
                <c:pt idx="5611">
                  <c:v>854</c:v>
                </c:pt>
                <c:pt idx="5612">
                  <c:v>854</c:v>
                </c:pt>
                <c:pt idx="5613">
                  <c:v>855</c:v>
                </c:pt>
                <c:pt idx="5614">
                  <c:v>855</c:v>
                </c:pt>
                <c:pt idx="5615">
                  <c:v>855</c:v>
                </c:pt>
                <c:pt idx="5616">
                  <c:v>855</c:v>
                </c:pt>
                <c:pt idx="5617">
                  <c:v>855</c:v>
                </c:pt>
                <c:pt idx="5618">
                  <c:v>855</c:v>
                </c:pt>
                <c:pt idx="5619">
                  <c:v>855</c:v>
                </c:pt>
                <c:pt idx="5620">
                  <c:v>856</c:v>
                </c:pt>
                <c:pt idx="5621">
                  <c:v>856</c:v>
                </c:pt>
                <c:pt idx="5622">
                  <c:v>856</c:v>
                </c:pt>
                <c:pt idx="5623">
                  <c:v>856</c:v>
                </c:pt>
                <c:pt idx="5624">
                  <c:v>856</c:v>
                </c:pt>
                <c:pt idx="5625">
                  <c:v>856</c:v>
                </c:pt>
                <c:pt idx="5626">
                  <c:v>856</c:v>
                </c:pt>
                <c:pt idx="5627">
                  <c:v>857</c:v>
                </c:pt>
                <c:pt idx="5628">
                  <c:v>857</c:v>
                </c:pt>
                <c:pt idx="5629">
                  <c:v>857</c:v>
                </c:pt>
                <c:pt idx="5630">
                  <c:v>857</c:v>
                </c:pt>
                <c:pt idx="5631">
                  <c:v>857</c:v>
                </c:pt>
                <c:pt idx="5632">
                  <c:v>857</c:v>
                </c:pt>
                <c:pt idx="5633">
                  <c:v>857</c:v>
                </c:pt>
                <c:pt idx="5634">
                  <c:v>857</c:v>
                </c:pt>
                <c:pt idx="5635">
                  <c:v>858</c:v>
                </c:pt>
                <c:pt idx="5636">
                  <c:v>858</c:v>
                </c:pt>
                <c:pt idx="5637">
                  <c:v>858</c:v>
                </c:pt>
                <c:pt idx="5638">
                  <c:v>858</c:v>
                </c:pt>
                <c:pt idx="5639">
                  <c:v>858</c:v>
                </c:pt>
                <c:pt idx="5640">
                  <c:v>858</c:v>
                </c:pt>
                <c:pt idx="5641">
                  <c:v>858</c:v>
                </c:pt>
                <c:pt idx="5642">
                  <c:v>858</c:v>
                </c:pt>
                <c:pt idx="5643">
                  <c:v>859</c:v>
                </c:pt>
                <c:pt idx="5644">
                  <c:v>859</c:v>
                </c:pt>
                <c:pt idx="5645">
                  <c:v>859</c:v>
                </c:pt>
                <c:pt idx="5646">
                  <c:v>859</c:v>
                </c:pt>
                <c:pt idx="5647">
                  <c:v>859</c:v>
                </c:pt>
                <c:pt idx="5648">
                  <c:v>859</c:v>
                </c:pt>
                <c:pt idx="5649">
                  <c:v>860</c:v>
                </c:pt>
                <c:pt idx="5650">
                  <c:v>860</c:v>
                </c:pt>
                <c:pt idx="5651">
                  <c:v>860</c:v>
                </c:pt>
                <c:pt idx="5652">
                  <c:v>860</c:v>
                </c:pt>
                <c:pt idx="5653">
                  <c:v>860</c:v>
                </c:pt>
                <c:pt idx="5654">
                  <c:v>860</c:v>
                </c:pt>
                <c:pt idx="5655">
                  <c:v>861</c:v>
                </c:pt>
                <c:pt idx="5656">
                  <c:v>861</c:v>
                </c:pt>
                <c:pt idx="5657">
                  <c:v>861</c:v>
                </c:pt>
                <c:pt idx="5658">
                  <c:v>861</c:v>
                </c:pt>
                <c:pt idx="5659">
                  <c:v>861</c:v>
                </c:pt>
                <c:pt idx="5660">
                  <c:v>861</c:v>
                </c:pt>
                <c:pt idx="5661">
                  <c:v>862</c:v>
                </c:pt>
                <c:pt idx="5662">
                  <c:v>862</c:v>
                </c:pt>
                <c:pt idx="5663">
                  <c:v>862</c:v>
                </c:pt>
                <c:pt idx="5664">
                  <c:v>862</c:v>
                </c:pt>
                <c:pt idx="5665">
                  <c:v>862</c:v>
                </c:pt>
                <c:pt idx="5666">
                  <c:v>863</c:v>
                </c:pt>
                <c:pt idx="5667">
                  <c:v>863</c:v>
                </c:pt>
                <c:pt idx="5668">
                  <c:v>863</c:v>
                </c:pt>
                <c:pt idx="5669">
                  <c:v>863</c:v>
                </c:pt>
                <c:pt idx="5670">
                  <c:v>863</c:v>
                </c:pt>
                <c:pt idx="5671">
                  <c:v>863</c:v>
                </c:pt>
                <c:pt idx="5672">
                  <c:v>863</c:v>
                </c:pt>
                <c:pt idx="5673">
                  <c:v>864</c:v>
                </c:pt>
                <c:pt idx="5674">
                  <c:v>864</c:v>
                </c:pt>
                <c:pt idx="5675">
                  <c:v>864</c:v>
                </c:pt>
                <c:pt idx="5676">
                  <c:v>864</c:v>
                </c:pt>
                <c:pt idx="5677">
                  <c:v>864</c:v>
                </c:pt>
                <c:pt idx="5678">
                  <c:v>865</c:v>
                </c:pt>
                <c:pt idx="5679">
                  <c:v>865</c:v>
                </c:pt>
                <c:pt idx="5680">
                  <c:v>865</c:v>
                </c:pt>
                <c:pt idx="5681">
                  <c:v>865</c:v>
                </c:pt>
                <c:pt idx="5682">
                  <c:v>865</c:v>
                </c:pt>
                <c:pt idx="5683">
                  <c:v>865</c:v>
                </c:pt>
                <c:pt idx="5684">
                  <c:v>865</c:v>
                </c:pt>
                <c:pt idx="5685">
                  <c:v>865</c:v>
                </c:pt>
                <c:pt idx="5686">
                  <c:v>866</c:v>
                </c:pt>
                <c:pt idx="5687">
                  <c:v>866</c:v>
                </c:pt>
                <c:pt idx="5688">
                  <c:v>866</c:v>
                </c:pt>
                <c:pt idx="5689">
                  <c:v>866</c:v>
                </c:pt>
                <c:pt idx="5690">
                  <c:v>866</c:v>
                </c:pt>
                <c:pt idx="5691">
                  <c:v>866</c:v>
                </c:pt>
                <c:pt idx="5692">
                  <c:v>866</c:v>
                </c:pt>
                <c:pt idx="5693">
                  <c:v>867</c:v>
                </c:pt>
                <c:pt idx="5694">
                  <c:v>867</c:v>
                </c:pt>
                <c:pt idx="5695">
                  <c:v>867</c:v>
                </c:pt>
                <c:pt idx="5696">
                  <c:v>867</c:v>
                </c:pt>
                <c:pt idx="5697">
                  <c:v>867</c:v>
                </c:pt>
                <c:pt idx="5698">
                  <c:v>867</c:v>
                </c:pt>
                <c:pt idx="5699">
                  <c:v>868</c:v>
                </c:pt>
                <c:pt idx="5700">
                  <c:v>868</c:v>
                </c:pt>
                <c:pt idx="5701">
                  <c:v>868</c:v>
                </c:pt>
                <c:pt idx="5702">
                  <c:v>868</c:v>
                </c:pt>
                <c:pt idx="5703">
                  <c:v>868</c:v>
                </c:pt>
                <c:pt idx="5704">
                  <c:v>868</c:v>
                </c:pt>
                <c:pt idx="5705">
                  <c:v>868</c:v>
                </c:pt>
                <c:pt idx="5706">
                  <c:v>868</c:v>
                </c:pt>
                <c:pt idx="5707">
                  <c:v>868</c:v>
                </c:pt>
                <c:pt idx="5708">
                  <c:v>869</c:v>
                </c:pt>
                <c:pt idx="5709">
                  <c:v>869</c:v>
                </c:pt>
                <c:pt idx="5710">
                  <c:v>869</c:v>
                </c:pt>
                <c:pt idx="5711">
                  <c:v>869</c:v>
                </c:pt>
                <c:pt idx="5712">
                  <c:v>869</c:v>
                </c:pt>
                <c:pt idx="5713">
                  <c:v>869</c:v>
                </c:pt>
                <c:pt idx="5714">
                  <c:v>869</c:v>
                </c:pt>
                <c:pt idx="5715">
                  <c:v>870</c:v>
                </c:pt>
                <c:pt idx="5716">
                  <c:v>870</c:v>
                </c:pt>
                <c:pt idx="5717">
                  <c:v>870</c:v>
                </c:pt>
                <c:pt idx="5718">
                  <c:v>870</c:v>
                </c:pt>
                <c:pt idx="5719">
                  <c:v>870</c:v>
                </c:pt>
                <c:pt idx="5720">
                  <c:v>870</c:v>
                </c:pt>
                <c:pt idx="5721">
                  <c:v>870</c:v>
                </c:pt>
                <c:pt idx="5722">
                  <c:v>871</c:v>
                </c:pt>
                <c:pt idx="5723">
                  <c:v>871</c:v>
                </c:pt>
                <c:pt idx="5724">
                  <c:v>871</c:v>
                </c:pt>
                <c:pt idx="5725">
                  <c:v>871</c:v>
                </c:pt>
                <c:pt idx="5726">
                  <c:v>871</c:v>
                </c:pt>
                <c:pt idx="5727">
                  <c:v>871</c:v>
                </c:pt>
                <c:pt idx="5728">
                  <c:v>871</c:v>
                </c:pt>
                <c:pt idx="5729">
                  <c:v>872</c:v>
                </c:pt>
                <c:pt idx="5730">
                  <c:v>872</c:v>
                </c:pt>
                <c:pt idx="5731">
                  <c:v>872</c:v>
                </c:pt>
                <c:pt idx="5732">
                  <c:v>872</c:v>
                </c:pt>
                <c:pt idx="5733">
                  <c:v>872</c:v>
                </c:pt>
                <c:pt idx="5734">
                  <c:v>872</c:v>
                </c:pt>
                <c:pt idx="5735">
                  <c:v>872</c:v>
                </c:pt>
                <c:pt idx="5736">
                  <c:v>873</c:v>
                </c:pt>
                <c:pt idx="5737">
                  <c:v>873</c:v>
                </c:pt>
                <c:pt idx="5738">
                  <c:v>873</c:v>
                </c:pt>
                <c:pt idx="5739">
                  <c:v>873</c:v>
                </c:pt>
                <c:pt idx="5740">
                  <c:v>873</c:v>
                </c:pt>
                <c:pt idx="5741">
                  <c:v>873</c:v>
                </c:pt>
                <c:pt idx="5742">
                  <c:v>874</c:v>
                </c:pt>
                <c:pt idx="5743">
                  <c:v>874</c:v>
                </c:pt>
                <c:pt idx="5744">
                  <c:v>874</c:v>
                </c:pt>
                <c:pt idx="5745">
                  <c:v>874</c:v>
                </c:pt>
                <c:pt idx="5746">
                  <c:v>874</c:v>
                </c:pt>
                <c:pt idx="5747">
                  <c:v>874</c:v>
                </c:pt>
                <c:pt idx="5748">
                  <c:v>874</c:v>
                </c:pt>
                <c:pt idx="5749">
                  <c:v>875</c:v>
                </c:pt>
                <c:pt idx="5750">
                  <c:v>875</c:v>
                </c:pt>
                <c:pt idx="5751">
                  <c:v>875</c:v>
                </c:pt>
                <c:pt idx="5752">
                  <c:v>875</c:v>
                </c:pt>
                <c:pt idx="5753">
                  <c:v>875</c:v>
                </c:pt>
                <c:pt idx="5754">
                  <c:v>875</c:v>
                </c:pt>
                <c:pt idx="5755">
                  <c:v>875</c:v>
                </c:pt>
                <c:pt idx="5756">
                  <c:v>875</c:v>
                </c:pt>
                <c:pt idx="5757">
                  <c:v>875</c:v>
                </c:pt>
                <c:pt idx="5758">
                  <c:v>876</c:v>
                </c:pt>
                <c:pt idx="5759">
                  <c:v>876</c:v>
                </c:pt>
                <c:pt idx="5760">
                  <c:v>876</c:v>
                </c:pt>
                <c:pt idx="5761">
                  <c:v>876</c:v>
                </c:pt>
                <c:pt idx="5762">
                  <c:v>876</c:v>
                </c:pt>
                <c:pt idx="5763">
                  <c:v>876</c:v>
                </c:pt>
                <c:pt idx="5764">
                  <c:v>876</c:v>
                </c:pt>
                <c:pt idx="5765">
                  <c:v>877</c:v>
                </c:pt>
                <c:pt idx="5766">
                  <c:v>877</c:v>
                </c:pt>
                <c:pt idx="5767">
                  <c:v>877</c:v>
                </c:pt>
                <c:pt idx="5768">
                  <c:v>877</c:v>
                </c:pt>
                <c:pt idx="5769">
                  <c:v>877</c:v>
                </c:pt>
                <c:pt idx="5770">
                  <c:v>877</c:v>
                </c:pt>
                <c:pt idx="5771">
                  <c:v>877</c:v>
                </c:pt>
                <c:pt idx="5772">
                  <c:v>878</c:v>
                </c:pt>
                <c:pt idx="5773">
                  <c:v>878</c:v>
                </c:pt>
                <c:pt idx="5774">
                  <c:v>878</c:v>
                </c:pt>
                <c:pt idx="5775">
                  <c:v>878</c:v>
                </c:pt>
                <c:pt idx="5776">
                  <c:v>878</c:v>
                </c:pt>
                <c:pt idx="5777">
                  <c:v>878</c:v>
                </c:pt>
                <c:pt idx="5778">
                  <c:v>879</c:v>
                </c:pt>
                <c:pt idx="5779">
                  <c:v>879</c:v>
                </c:pt>
                <c:pt idx="5780">
                  <c:v>879</c:v>
                </c:pt>
                <c:pt idx="5781">
                  <c:v>879</c:v>
                </c:pt>
                <c:pt idx="5782">
                  <c:v>879</c:v>
                </c:pt>
                <c:pt idx="5783">
                  <c:v>879</c:v>
                </c:pt>
                <c:pt idx="5784">
                  <c:v>880</c:v>
                </c:pt>
                <c:pt idx="5785">
                  <c:v>880</c:v>
                </c:pt>
                <c:pt idx="5786">
                  <c:v>880</c:v>
                </c:pt>
                <c:pt idx="5787">
                  <c:v>880</c:v>
                </c:pt>
                <c:pt idx="5788">
                  <c:v>880</c:v>
                </c:pt>
                <c:pt idx="5789">
                  <c:v>880</c:v>
                </c:pt>
                <c:pt idx="5790">
                  <c:v>880</c:v>
                </c:pt>
                <c:pt idx="5791">
                  <c:v>880</c:v>
                </c:pt>
                <c:pt idx="5792">
                  <c:v>881</c:v>
                </c:pt>
                <c:pt idx="5793">
                  <c:v>881</c:v>
                </c:pt>
                <c:pt idx="5794">
                  <c:v>881</c:v>
                </c:pt>
                <c:pt idx="5795">
                  <c:v>881</c:v>
                </c:pt>
                <c:pt idx="5796">
                  <c:v>881</c:v>
                </c:pt>
                <c:pt idx="5797">
                  <c:v>881</c:v>
                </c:pt>
                <c:pt idx="5798">
                  <c:v>882</c:v>
                </c:pt>
                <c:pt idx="5799">
                  <c:v>882</c:v>
                </c:pt>
                <c:pt idx="5800">
                  <c:v>882</c:v>
                </c:pt>
                <c:pt idx="5801">
                  <c:v>882</c:v>
                </c:pt>
                <c:pt idx="5802">
                  <c:v>882</c:v>
                </c:pt>
                <c:pt idx="5803">
                  <c:v>882</c:v>
                </c:pt>
                <c:pt idx="5804">
                  <c:v>882</c:v>
                </c:pt>
                <c:pt idx="5805">
                  <c:v>882</c:v>
                </c:pt>
                <c:pt idx="5806">
                  <c:v>883</c:v>
                </c:pt>
                <c:pt idx="5807">
                  <c:v>883</c:v>
                </c:pt>
                <c:pt idx="5808">
                  <c:v>883</c:v>
                </c:pt>
                <c:pt idx="5809">
                  <c:v>883</c:v>
                </c:pt>
                <c:pt idx="5810">
                  <c:v>883</c:v>
                </c:pt>
                <c:pt idx="5811">
                  <c:v>883</c:v>
                </c:pt>
                <c:pt idx="5812">
                  <c:v>883</c:v>
                </c:pt>
                <c:pt idx="5813">
                  <c:v>884</c:v>
                </c:pt>
                <c:pt idx="5814">
                  <c:v>884</c:v>
                </c:pt>
                <c:pt idx="5815">
                  <c:v>884</c:v>
                </c:pt>
                <c:pt idx="5816">
                  <c:v>884</c:v>
                </c:pt>
                <c:pt idx="5817">
                  <c:v>884</c:v>
                </c:pt>
                <c:pt idx="5818">
                  <c:v>884</c:v>
                </c:pt>
                <c:pt idx="5819">
                  <c:v>885</c:v>
                </c:pt>
                <c:pt idx="5820">
                  <c:v>885</c:v>
                </c:pt>
                <c:pt idx="5821">
                  <c:v>885</c:v>
                </c:pt>
                <c:pt idx="5822">
                  <c:v>885</c:v>
                </c:pt>
                <c:pt idx="5823">
                  <c:v>885</c:v>
                </c:pt>
                <c:pt idx="5824">
                  <c:v>885</c:v>
                </c:pt>
                <c:pt idx="5825">
                  <c:v>885</c:v>
                </c:pt>
                <c:pt idx="5826">
                  <c:v>886</c:v>
                </c:pt>
                <c:pt idx="5827">
                  <c:v>886</c:v>
                </c:pt>
                <c:pt idx="5828">
                  <c:v>886</c:v>
                </c:pt>
                <c:pt idx="5829">
                  <c:v>886</c:v>
                </c:pt>
                <c:pt idx="5830">
                  <c:v>886</c:v>
                </c:pt>
                <c:pt idx="5831">
                  <c:v>886</c:v>
                </c:pt>
                <c:pt idx="5832">
                  <c:v>886</c:v>
                </c:pt>
                <c:pt idx="5833">
                  <c:v>887</c:v>
                </c:pt>
                <c:pt idx="5834">
                  <c:v>887</c:v>
                </c:pt>
                <c:pt idx="5835">
                  <c:v>887</c:v>
                </c:pt>
                <c:pt idx="5836">
                  <c:v>887</c:v>
                </c:pt>
                <c:pt idx="5837">
                  <c:v>887</c:v>
                </c:pt>
                <c:pt idx="5838">
                  <c:v>887</c:v>
                </c:pt>
                <c:pt idx="5839">
                  <c:v>888</c:v>
                </c:pt>
                <c:pt idx="5840">
                  <c:v>888</c:v>
                </c:pt>
                <c:pt idx="5841">
                  <c:v>888</c:v>
                </c:pt>
                <c:pt idx="5842">
                  <c:v>888</c:v>
                </c:pt>
                <c:pt idx="5843">
                  <c:v>888</c:v>
                </c:pt>
                <c:pt idx="5844">
                  <c:v>888</c:v>
                </c:pt>
                <c:pt idx="5845">
                  <c:v>888</c:v>
                </c:pt>
                <c:pt idx="5846">
                  <c:v>889</c:v>
                </c:pt>
                <c:pt idx="5847">
                  <c:v>889</c:v>
                </c:pt>
                <c:pt idx="5848">
                  <c:v>889</c:v>
                </c:pt>
                <c:pt idx="5849">
                  <c:v>889</c:v>
                </c:pt>
                <c:pt idx="5850">
                  <c:v>889</c:v>
                </c:pt>
                <c:pt idx="5851">
                  <c:v>889</c:v>
                </c:pt>
                <c:pt idx="5852">
                  <c:v>889</c:v>
                </c:pt>
                <c:pt idx="5853">
                  <c:v>890</c:v>
                </c:pt>
                <c:pt idx="5854">
                  <c:v>890</c:v>
                </c:pt>
                <c:pt idx="5855">
                  <c:v>890</c:v>
                </c:pt>
                <c:pt idx="5856">
                  <c:v>890</c:v>
                </c:pt>
                <c:pt idx="5857">
                  <c:v>890</c:v>
                </c:pt>
                <c:pt idx="5858">
                  <c:v>890</c:v>
                </c:pt>
                <c:pt idx="5859">
                  <c:v>891</c:v>
                </c:pt>
                <c:pt idx="5860">
                  <c:v>891</c:v>
                </c:pt>
                <c:pt idx="5861">
                  <c:v>891</c:v>
                </c:pt>
                <c:pt idx="5862">
                  <c:v>891</c:v>
                </c:pt>
                <c:pt idx="5863">
                  <c:v>891</c:v>
                </c:pt>
                <c:pt idx="5864">
                  <c:v>891</c:v>
                </c:pt>
                <c:pt idx="5865">
                  <c:v>891</c:v>
                </c:pt>
                <c:pt idx="5866">
                  <c:v>892</c:v>
                </c:pt>
                <c:pt idx="5867">
                  <c:v>892</c:v>
                </c:pt>
                <c:pt idx="5868">
                  <c:v>892</c:v>
                </c:pt>
                <c:pt idx="5869">
                  <c:v>892</c:v>
                </c:pt>
                <c:pt idx="5870">
                  <c:v>892</c:v>
                </c:pt>
                <c:pt idx="5871">
                  <c:v>892</c:v>
                </c:pt>
                <c:pt idx="5872">
                  <c:v>893</c:v>
                </c:pt>
                <c:pt idx="5873">
                  <c:v>893</c:v>
                </c:pt>
                <c:pt idx="5874">
                  <c:v>893</c:v>
                </c:pt>
                <c:pt idx="5875">
                  <c:v>893</c:v>
                </c:pt>
                <c:pt idx="5876">
                  <c:v>893</c:v>
                </c:pt>
                <c:pt idx="5877">
                  <c:v>894</c:v>
                </c:pt>
                <c:pt idx="5878">
                  <c:v>894</c:v>
                </c:pt>
                <c:pt idx="5879">
                  <c:v>894</c:v>
                </c:pt>
                <c:pt idx="5880">
                  <c:v>894</c:v>
                </c:pt>
                <c:pt idx="5881">
                  <c:v>894</c:v>
                </c:pt>
                <c:pt idx="5882">
                  <c:v>894</c:v>
                </c:pt>
                <c:pt idx="5883">
                  <c:v>894</c:v>
                </c:pt>
                <c:pt idx="5884">
                  <c:v>895</c:v>
                </c:pt>
                <c:pt idx="5885">
                  <c:v>895</c:v>
                </c:pt>
                <c:pt idx="5886">
                  <c:v>895</c:v>
                </c:pt>
                <c:pt idx="5887">
                  <c:v>895</c:v>
                </c:pt>
                <c:pt idx="5888">
                  <c:v>895</c:v>
                </c:pt>
                <c:pt idx="5889">
                  <c:v>895</c:v>
                </c:pt>
                <c:pt idx="5890">
                  <c:v>896</c:v>
                </c:pt>
                <c:pt idx="5891">
                  <c:v>896</c:v>
                </c:pt>
                <c:pt idx="5892">
                  <c:v>896</c:v>
                </c:pt>
                <c:pt idx="5893">
                  <c:v>896</c:v>
                </c:pt>
                <c:pt idx="5894">
                  <c:v>896</c:v>
                </c:pt>
                <c:pt idx="5895">
                  <c:v>896</c:v>
                </c:pt>
                <c:pt idx="5896">
                  <c:v>896</c:v>
                </c:pt>
                <c:pt idx="5897">
                  <c:v>897</c:v>
                </c:pt>
                <c:pt idx="5898">
                  <c:v>897</c:v>
                </c:pt>
                <c:pt idx="5899">
                  <c:v>897</c:v>
                </c:pt>
                <c:pt idx="5900">
                  <c:v>897</c:v>
                </c:pt>
                <c:pt idx="5901">
                  <c:v>897</c:v>
                </c:pt>
                <c:pt idx="5902">
                  <c:v>897</c:v>
                </c:pt>
                <c:pt idx="5903">
                  <c:v>897</c:v>
                </c:pt>
                <c:pt idx="5904">
                  <c:v>897</c:v>
                </c:pt>
                <c:pt idx="5905">
                  <c:v>898</c:v>
                </c:pt>
                <c:pt idx="5906">
                  <c:v>898</c:v>
                </c:pt>
                <c:pt idx="5907">
                  <c:v>898</c:v>
                </c:pt>
                <c:pt idx="5908">
                  <c:v>898</c:v>
                </c:pt>
                <c:pt idx="5909">
                  <c:v>898</c:v>
                </c:pt>
                <c:pt idx="5910">
                  <c:v>898</c:v>
                </c:pt>
                <c:pt idx="5911">
                  <c:v>899</c:v>
                </c:pt>
                <c:pt idx="5912">
                  <c:v>899</c:v>
                </c:pt>
                <c:pt idx="5913">
                  <c:v>899</c:v>
                </c:pt>
                <c:pt idx="5914">
                  <c:v>899</c:v>
                </c:pt>
                <c:pt idx="5915">
                  <c:v>899</c:v>
                </c:pt>
                <c:pt idx="5916">
                  <c:v>899</c:v>
                </c:pt>
                <c:pt idx="5917">
                  <c:v>899</c:v>
                </c:pt>
                <c:pt idx="5918">
                  <c:v>900</c:v>
                </c:pt>
                <c:pt idx="5919">
                  <c:v>900</c:v>
                </c:pt>
                <c:pt idx="5920">
                  <c:v>900</c:v>
                </c:pt>
                <c:pt idx="5921">
                  <c:v>900</c:v>
                </c:pt>
                <c:pt idx="5922">
                  <c:v>900</c:v>
                </c:pt>
                <c:pt idx="5923">
                  <c:v>900</c:v>
                </c:pt>
                <c:pt idx="5924">
                  <c:v>901</c:v>
                </c:pt>
                <c:pt idx="5925">
                  <c:v>901</c:v>
                </c:pt>
                <c:pt idx="5926">
                  <c:v>901</c:v>
                </c:pt>
                <c:pt idx="5927">
                  <c:v>901</c:v>
                </c:pt>
                <c:pt idx="5928">
                  <c:v>901</c:v>
                </c:pt>
                <c:pt idx="5929">
                  <c:v>901</c:v>
                </c:pt>
                <c:pt idx="5930">
                  <c:v>902</c:v>
                </c:pt>
                <c:pt idx="5931">
                  <c:v>902</c:v>
                </c:pt>
                <c:pt idx="5932">
                  <c:v>902</c:v>
                </c:pt>
                <c:pt idx="5933">
                  <c:v>902</c:v>
                </c:pt>
                <c:pt idx="5934">
                  <c:v>902</c:v>
                </c:pt>
                <c:pt idx="5935">
                  <c:v>902</c:v>
                </c:pt>
                <c:pt idx="5936">
                  <c:v>902</c:v>
                </c:pt>
                <c:pt idx="5937">
                  <c:v>902</c:v>
                </c:pt>
                <c:pt idx="5938">
                  <c:v>903</c:v>
                </c:pt>
                <c:pt idx="5939">
                  <c:v>903</c:v>
                </c:pt>
                <c:pt idx="5940">
                  <c:v>903</c:v>
                </c:pt>
                <c:pt idx="5941">
                  <c:v>903</c:v>
                </c:pt>
                <c:pt idx="5942">
                  <c:v>903</c:v>
                </c:pt>
                <c:pt idx="5943">
                  <c:v>903</c:v>
                </c:pt>
                <c:pt idx="5944">
                  <c:v>904</c:v>
                </c:pt>
                <c:pt idx="5945">
                  <c:v>904</c:v>
                </c:pt>
                <c:pt idx="5946">
                  <c:v>904</c:v>
                </c:pt>
                <c:pt idx="5947">
                  <c:v>904</c:v>
                </c:pt>
                <c:pt idx="5948">
                  <c:v>904</c:v>
                </c:pt>
                <c:pt idx="5949">
                  <c:v>904</c:v>
                </c:pt>
                <c:pt idx="5950">
                  <c:v>904</c:v>
                </c:pt>
                <c:pt idx="5951">
                  <c:v>904</c:v>
                </c:pt>
                <c:pt idx="5952">
                  <c:v>905</c:v>
                </c:pt>
                <c:pt idx="5953">
                  <c:v>905</c:v>
                </c:pt>
                <c:pt idx="5954">
                  <c:v>905</c:v>
                </c:pt>
                <c:pt idx="5955">
                  <c:v>905</c:v>
                </c:pt>
                <c:pt idx="5956">
                  <c:v>905</c:v>
                </c:pt>
                <c:pt idx="5957">
                  <c:v>905</c:v>
                </c:pt>
                <c:pt idx="5958">
                  <c:v>906</c:v>
                </c:pt>
                <c:pt idx="5959">
                  <c:v>906</c:v>
                </c:pt>
                <c:pt idx="5960">
                  <c:v>906</c:v>
                </c:pt>
                <c:pt idx="5961">
                  <c:v>906</c:v>
                </c:pt>
                <c:pt idx="5962">
                  <c:v>906</c:v>
                </c:pt>
                <c:pt idx="5963">
                  <c:v>906</c:v>
                </c:pt>
                <c:pt idx="5964">
                  <c:v>907</c:v>
                </c:pt>
                <c:pt idx="5965">
                  <c:v>907</c:v>
                </c:pt>
                <c:pt idx="5966">
                  <c:v>907</c:v>
                </c:pt>
                <c:pt idx="5967">
                  <c:v>907</c:v>
                </c:pt>
                <c:pt idx="5968">
                  <c:v>907</c:v>
                </c:pt>
                <c:pt idx="5969">
                  <c:v>907</c:v>
                </c:pt>
                <c:pt idx="5970">
                  <c:v>908</c:v>
                </c:pt>
                <c:pt idx="5971">
                  <c:v>908</c:v>
                </c:pt>
                <c:pt idx="5972">
                  <c:v>908</c:v>
                </c:pt>
                <c:pt idx="5973">
                  <c:v>908</c:v>
                </c:pt>
                <c:pt idx="5974">
                  <c:v>908</c:v>
                </c:pt>
                <c:pt idx="5975">
                  <c:v>908</c:v>
                </c:pt>
                <c:pt idx="5976">
                  <c:v>908</c:v>
                </c:pt>
                <c:pt idx="5977">
                  <c:v>909</c:v>
                </c:pt>
                <c:pt idx="5978">
                  <c:v>909</c:v>
                </c:pt>
                <c:pt idx="5979">
                  <c:v>909</c:v>
                </c:pt>
                <c:pt idx="5980">
                  <c:v>909</c:v>
                </c:pt>
                <c:pt idx="5981">
                  <c:v>909</c:v>
                </c:pt>
                <c:pt idx="5982">
                  <c:v>909</c:v>
                </c:pt>
                <c:pt idx="5983">
                  <c:v>910</c:v>
                </c:pt>
                <c:pt idx="5984">
                  <c:v>910</c:v>
                </c:pt>
                <c:pt idx="5985">
                  <c:v>910</c:v>
                </c:pt>
                <c:pt idx="5986">
                  <c:v>910</c:v>
                </c:pt>
                <c:pt idx="5987">
                  <c:v>910</c:v>
                </c:pt>
                <c:pt idx="5988">
                  <c:v>910</c:v>
                </c:pt>
                <c:pt idx="5989">
                  <c:v>910</c:v>
                </c:pt>
                <c:pt idx="5990">
                  <c:v>910</c:v>
                </c:pt>
                <c:pt idx="5991">
                  <c:v>911</c:v>
                </c:pt>
                <c:pt idx="5992">
                  <c:v>911</c:v>
                </c:pt>
                <c:pt idx="5993">
                  <c:v>911</c:v>
                </c:pt>
                <c:pt idx="5994">
                  <c:v>911</c:v>
                </c:pt>
                <c:pt idx="5995">
                  <c:v>912</c:v>
                </c:pt>
                <c:pt idx="5996">
                  <c:v>912</c:v>
                </c:pt>
                <c:pt idx="5997">
                  <c:v>912</c:v>
                </c:pt>
                <c:pt idx="5998">
                  <c:v>912</c:v>
                </c:pt>
                <c:pt idx="5999">
                  <c:v>912</c:v>
                </c:pt>
                <c:pt idx="6000">
                  <c:v>912</c:v>
                </c:pt>
                <c:pt idx="6001">
                  <c:v>912</c:v>
                </c:pt>
                <c:pt idx="6002">
                  <c:v>913</c:v>
                </c:pt>
                <c:pt idx="6003">
                  <c:v>913</c:v>
                </c:pt>
                <c:pt idx="6004">
                  <c:v>913</c:v>
                </c:pt>
                <c:pt idx="6005">
                  <c:v>913</c:v>
                </c:pt>
                <c:pt idx="6006">
                  <c:v>913</c:v>
                </c:pt>
                <c:pt idx="6007">
                  <c:v>913</c:v>
                </c:pt>
                <c:pt idx="6008">
                  <c:v>913</c:v>
                </c:pt>
                <c:pt idx="6009">
                  <c:v>913</c:v>
                </c:pt>
                <c:pt idx="6010">
                  <c:v>914</c:v>
                </c:pt>
                <c:pt idx="6011">
                  <c:v>914</c:v>
                </c:pt>
                <c:pt idx="6012">
                  <c:v>914</c:v>
                </c:pt>
                <c:pt idx="6013">
                  <c:v>914</c:v>
                </c:pt>
                <c:pt idx="6014">
                  <c:v>914</c:v>
                </c:pt>
                <c:pt idx="6015">
                  <c:v>914</c:v>
                </c:pt>
                <c:pt idx="6016">
                  <c:v>915</c:v>
                </c:pt>
                <c:pt idx="6017">
                  <c:v>915</c:v>
                </c:pt>
                <c:pt idx="6018">
                  <c:v>915</c:v>
                </c:pt>
                <c:pt idx="6019">
                  <c:v>915</c:v>
                </c:pt>
                <c:pt idx="6020">
                  <c:v>915</c:v>
                </c:pt>
                <c:pt idx="6021">
                  <c:v>915</c:v>
                </c:pt>
                <c:pt idx="6022">
                  <c:v>916</c:v>
                </c:pt>
                <c:pt idx="6023">
                  <c:v>916</c:v>
                </c:pt>
                <c:pt idx="6024">
                  <c:v>916</c:v>
                </c:pt>
                <c:pt idx="6025">
                  <c:v>916</c:v>
                </c:pt>
                <c:pt idx="6026">
                  <c:v>916</c:v>
                </c:pt>
                <c:pt idx="6027">
                  <c:v>916</c:v>
                </c:pt>
                <c:pt idx="6028">
                  <c:v>916</c:v>
                </c:pt>
                <c:pt idx="6029">
                  <c:v>916</c:v>
                </c:pt>
                <c:pt idx="6030">
                  <c:v>917</c:v>
                </c:pt>
                <c:pt idx="6031">
                  <c:v>917</c:v>
                </c:pt>
                <c:pt idx="6032">
                  <c:v>917</c:v>
                </c:pt>
                <c:pt idx="6033">
                  <c:v>917</c:v>
                </c:pt>
                <c:pt idx="6034">
                  <c:v>917</c:v>
                </c:pt>
                <c:pt idx="6035">
                  <c:v>917</c:v>
                </c:pt>
                <c:pt idx="6036">
                  <c:v>917</c:v>
                </c:pt>
                <c:pt idx="6037">
                  <c:v>917</c:v>
                </c:pt>
                <c:pt idx="6038">
                  <c:v>918</c:v>
                </c:pt>
                <c:pt idx="6039">
                  <c:v>918</c:v>
                </c:pt>
                <c:pt idx="6040">
                  <c:v>918</c:v>
                </c:pt>
                <c:pt idx="6041">
                  <c:v>918</c:v>
                </c:pt>
                <c:pt idx="6042">
                  <c:v>918</c:v>
                </c:pt>
                <c:pt idx="6043">
                  <c:v>918</c:v>
                </c:pt>
                <c:pt idx="6044">
                  <c:v>918</c:v>
                </c:pt>
                <c:pt idx="6045">
                  <c:v>918</c:v>
                </c:pt>
                <c:pt idx="6046">
                  <c:v>919</c:v>
                </c:pt>
                <c:pt idx="6047">
                  <c:v>919</c:v>
                </c:pt>
                <c:pt idx="6048">
                  <c:v>919</c:v>
                </c:pt>
                <c:pt idx="6049">
                  <c:v>919</c:v>
                </c:pt>
                <c:pt idx="6050">
                  <c:v>919</c:v>
                </c:pt>
                <c:pt idx="6051">
                  <c:v>919</c:v>
                </c:pt>
                <c:pt idx="6052">
                  <c:v>919</c:v>
                </c:pt>
                <c:pt idx="6053">
                  <c:v>920</c:v>
                </c:pt>
                <c:pt idx="6054">
                  <c:v>920</c:v>
                </c:pt>
                <c:pt idx="6055">
                  <c:v>920</c:v>
                </c:pt>
                <c:pt idx="6056">
                  <c:v>920</c:v>
                </c:pt>
                <c:pt idx="6057">
                  <c:v>920</c:v>
                </c:pt>
                <c:pt idx="6058">
                  <c:v>920</c:v>
                </c:pt>
                <c:pt idx="6059">
                  <c:v>920</c:v>
                </c:pt>
                <c:pt idx="6060">
                  <c:v>921</c:v>
                </c:pt>
                <c:pt idx="6061">
                  <c:v>921</c:v>
                </c:pt>
                <c:pt idx="6062">
                  <c:v>921</c:v>
                </c:pt>
                <c:pt idx="6063">
                  <c:v>921</c:v>
                </c:pt>
                <c:pt idx="6064">
                  <c:v>921</c:v>
                </c:pt>
                <c:pt idx="6065">
                  <c:v>921</c:v>
                </c:pt>
                <c:pt idx="6066">
                  <c:v>922</c:v>
                </c:pt>
                <c:pt idx="6067">
                  <c:v>922</c:v>
                </c:pt>
                <c:pt idx="6068">
                  <c:v>922</c:v>
                </c:pt>
                <c:pt idx="6069">
                  <c:v>922</c:v>
                </c:pt>
                <c:pt idx="6070">
                  <c:v>923</c:v>
                </c:pt>
                <c:pt idx="6071">
                  <c:v>923</c:v>
                </c:pt>
                <c:pt idx="6072">
                  <c:v>923</c:v>
                </c:pt>
                <c:pt idx="6073">
                  <c:v>923</c:v>
                </c:pt>
                <c:pt idx="6074">
                  <c:v>923</c:v>
                </c:pt>
                <c:pt idx="6075">
                  <c:v>923</c:v>
                </c:pt>
                <c:pt idx="6076">
                  <c:v>923</c:v>
                </c:pt>
                <c:pt idx="6077">
                  <c:v>924</c:v>
                </c:pt>
                <c:pt idx="6078">
                  <c:v>924</c:v>
                </c:pt>
                <c:pt idx="6079">
                  <c:v>924</c:v>
                </c:pt>
                <c:pt idx="6080">
                  <c:v>924</c:v>
                </c:pt>
                <c:pt idx="6081">
                  <c:v>924</c:v>
                </c:pt>
                <c:pt idx="6082">
                  <c:v>924</c:v>
                </c:pt>
                <c:pt idx="6083">
                  <c:v>925</c:v>
                </c:pt>
                <c:pt idx="6084">
                  <c:v>925</c:v>
                </c:pt>
                <c:pt idx="6085">
                  <c:v>925</c:v>
                </c:pt>
                <c:pt idx="6086">
                  <c:v>925</c:v>
                </c:pt>
                <c:pt idx="6087">
                  <c:v>925</c:v>
                </c:pt>
                <c:pt idx="6088">
                  <c:v>926</c:v>
                </c:pt>
                <c:pt idx="6089">
                  <c:v>926</c:v>
                </c:pt>
                <c:pt idx="6090">
                  <c:v>926</c:v>
                </c:pt>
                <c:pt idx="6091">
                  <c:v>926</c:v>
                </c:pt>
                <c:pt idx="6092">
                  <c:v>926</c:v>
                </c:pt>
                <c:pt idx="6093">
                  <c:v>926</c:v>
                </c:pt>
                <c:pt idx="6094">
                  <c:v>927</c:v>
                </c:pt>
                <c:pt idx="6095">
                  <c:v>927</c:v>
                </c:pt>
                <c:pt idx="6096">
                  <c:v>927</c:v>
                </c:pt>
                <c:pt idx="6097">
                  <c:v>927</c:v>
                </c:pt>
                <c:pt idx="6098">
                  <c:v>927</c:v>
                </c:pt>
                <c:pt idx="6099">
                  <c:v>927</c:v>
                </c:pt>
                <c:pt idx="6100">
                  <c:v>927</c:v>
                </c:pt>
                <c:pt idx="6101">
                  <c:v>928</c:v>
                </c:pt>
                <c:pt idx="6102">
                  <c:v>928</c:v>
                </c:pt>
                <c:pt idx="6103">
                  <c:v>928</c:v>
                </c:pt>
                <c:pt idx="6104">
                  <c:v>928</c:v>
                </c:pt>
                <c:pt idx="6105">
                  <c:v>928</c:v>
                </c:pt>
                <c:pt idx="6106">
                  <c:v>928</c:v>
                </c:pt>
                <c:pt idx="6107">
                  <c:v>929</c:v>
                </c:pt>
                <c:pt idx="6108">
                  <c:v>929</c:v>
                </c:pt>
                <c:pt idx="6109">
                  <c:v>929</c:v>
                </c:pt>
                <c:pt idx="6110">
                  <c:v>929</c:v>
                </c:pt>
                <c:pt idx="6111">
                  <c:v>929</c:v>
                </c:pt>
                <c:pt idx="6112">
                  <c:v>929</c:v>
                </c:pt>
                <c:pt idx="6113">
                  <c:v>930</c:v>
                </c:pt>
                <c:pt idx="6114">
                  <c:v>930</c:v>
                </c:pt>
                <c:pt idx="6115">
                  <c:v>930</c:v>
                </c:pt>
                <c:pt idx="6116">
                  <c:v>930</c:v>
                </c:pt>
                <c:pt idx="6117">
                  <c:v>930</c:v>
                </c:pt>
                <c:pt idx="6118">
                  <c:v>930</c:v>
                </c:pt>
                <c:pt idx="6119">
                  <c:v>930</c:v>
                </c:pt>
                <c:pt idx="6120">
                  <c:v>931</c:v>
                </c:pt>
                <c:pt idx="6121">
                  <c:v>931</c:v>
                </c:pt>
                <c:pt idx="6122">
                  <c:v>931</c:v>
                </c:pt>
                <c:pt idx="6123">
                  <c:v>931</c:v>
                </c:pt>
                <c:pt idx="6124">
                  <c:v>931</c:v>
                </c:pt>
                <c:pt idx="6125">
                  <c:v>931</c:v>
                </c:pt>
                <c:pt idx="6126">
                  <c:v>932</c:v>
                </c:pt>
                <c:pt idx="6127">
                  <c:v>932</c:v>
                </c:pt>
                <c:pt idx="6128">
                  <c:v>932</c:v>
                </c:pt>
                <c:pt idx="6129">
                  <c:v>932</c:v>
                </c:pt>
                <c:pt idx="6130">
                  <c:v>932</c:v>
                </c:pt>
                <c:pt idx="6131">
                  <c:v>932</c:v>
                </c:pt>
                <c:pt idx="6132">
                  <c:v>933</c:v>
                </c:pt>
                <c:pt idx="6133">
                  <c:v>933</c:v>
                </c:pt>
                <c:pt idx="6134">
                  <c:v>933</c:v>
                </c:pt>
                <c:pt idx="6135">
                  <c:v>933</c:v>
                </c:pt>
                <c:pt idx="6136">
                  <c:v>933</c:v>
                </c:pt>
                <c:pt idx="6137">
                  <c:v>933</c:v>
                </c:pt>
                <c:pt idx="6138">
                  <c:v>933</c:v>
                </c:pt>
                <c:pt idx="6139">
                  <c:v>933</c:v>
                </c:pt>
                <c:pt idx="6140">
                  <c:v>934</c:v>
                </c:pt>
                <c:pt idx="6141">
                  <c:v>934</c:v>
                </c:pt>
                <c:pt idx="6142">
                  <c:v>934</c:v>
                </c:pt>
                <c:pt idx="6143">
                  <c:v>934</c:v>
                </c:pt>
                <c:pt idx="6144">
                  <c:v>934</c:v>
                </c:pt>
                <c:pt idx="6145">
                  <c:v>934</c:v>
                </c:pt>
                <c:pt idx="6146">
                  <c:v>934</c:v>
                </c:pt>
                <c:pt idx="6147">
                  <c:v>934</c:v>
                </c:pt>
                <c:pt idx="6148">
                  <c:v>935</c:v>
                </c:pt>
                <c:pt idx="6149">
                  <c:v>935</c:v>
                </c:pt>
                <c:pt idx="6150">
                  <c:v>935</c:v>
                </c:pt>
                <c:pt idx="6151">
                  <c:v>935</c:v>
                </c:pt>
                <c:pt idx="6152">
                  <c:v>935</c:v>
                </c:pt>
                <c:pt idx="6153">
                  <c:v>935</c:v>
                </c:pt>
                <c:pt idx="6154">
                  <c:v>936</c:v>
                </c:pt>
                <c:pt idx="6155">
                  <c:v>936</c:v>
                </c:pt>
                <c:pt idx="6156">
                  <c:v>936</c:v>
                </c:pt>
                <c:pt idx="6157">
                  <c:v>936</c:v>
                </c:pt>
                <c:pt idx="6158">
                  <c:v>936</c:v>
                </c:pt>
                <c:pt idx="6159">
                  <c:v>936</c:v>
                </c:pt>
                <c:pt idx="6160">
                  <c:v>936</c:v>
                </c:pt>
                <c:pt idx="6161">
                  <c:v>936</c:v>
                </c:pt>
                <c:pt idx="6162">
                  <c:v>937</c:v>
                </c:pt>
                <c:pt idx="6163">
                  <c:v>937</c:v>
                </c:pt>
                <c:pt idx="6164">
                  <c:v>937</c:v>
                </c:pt>
                <c:pt idx="6165">
                  <c:v>937</c:v>
                </c:pt>
                <c:pt idx="6166">
                  <c:v>937</c:v>
                </c:pt>
                <c:pt idx="6167">
                  <c:v>937</c:v>
                </c:pt>
                <c:pt idx="6168">
                  <c:v>938</c:v>
                </c:pt>
                <c:pt idx="6169">
                  <c:v>938</c:v>
                </c:pt>
                <c:pt idx="6170">
                  <c:v>938</c:v>
                </c:pt>
                <c:pt idx="6171">
                  <c:v>938</c:v>
                </c:pt>
                <c:pt idx="6172">
                  <c:v>938</c:v>
                </c:pt>
                <c:pt idx="6173">
                  <c:v>938</c:v>
                </c:pt>
                <c:pt idx="6174">
                  <c:v>938</c:v>
                </c:pt>
                <c:pt idx="6175">
                  <c:v>938</c:v>
                </c:pt>
                <c:pt idx="6176">
                  <c:v>939</c:v>
                </c:pt>
                <c:pt idx="6177">
                  <c:v>939</c:v>
                </c:pt>
                <c:pt idx="6178">
                  <c:v>939</c:v>
                </c:pt>
                <c:pt idx="6179">
                  <c:v>939</c:v>
                </c:pt>
                <c:pt idx="6180">
                  <c:v>939</c:v>
                </c:pt>
                <c:pt idx="6181">
                  <c:v>939</c:v>
                </c:pt>
                <c:pt idx="6182">
                  <c:v>939</c:v>
                </c:pt>
                <c:pt idx="6183">
                  <c:v>940</c:v>
                </c:pt>
                <c:pt idx="6184">
                  <c:v>940</c:v>
                </c:pt>
                <c:pt idx="6185">
                  <c:v>940</c:v>
                </c:pt>
                <c:pt idx="6186">
                  <c:v>940</c:v>
                </c:pt>
                <c:pt idx="6187">
                  <c:v>940</c:v>
                </c:pt>
                <c:pt idx="6188">
                  <c:v>940</c:v>
                </c:pt>
                <c:pt idx="6189">
                  <c:v>941</c:v>
                </c:pt>
                <c:pt idx="6190">
                  <c:v>941</c:v>
                </c:pt>
                <c:pt idx="6191">
                  <c:v>941</c:v>
                </c:pt>
                <c:pt idx="6192">
                  <c:v>941</c:v>
                </c:pt>
                <c:pt idx="6193">
                  <c:v>941</c:v>
                </c:pt>
                <c:pt idx="6194">
                  <c:v>941</c:v>
                </c:pt>
                <c:pt idx="6195">
                  <c:v>942</c:v>
                </c:pt>
                <c:pt idx="6196">
                  <c:v>942</c:v>
                </c:pt>
                <c:pt idx="6197">
                  <c:v>942</c:v>
                </c:pt>
                <c:pt idx="6198">
                  <c:v>942</c:v>
                </c:pt>
                <c:pt idx="6199">
                  <c:v>942</c:v>
                </c:pt>
                <c:pt idx="6200">
                  <c:v>942</c:v>
                </c:pt>
                <c:pt idx="6201">
                  <c:v>943</c:v>
                </c:pt>
                <c:pt idx="6202">
                  <c:v>943</c:v>
                </c:pt>
                <c:pt idx="6203">
                  <c:v>943</c:v>
                </c:pt>
                <c:pt idx="6204">
                  <c:v>943</c:v>
                </c:pt>
                <c:pt idx="6205">
                  <c:v>943</c:v>
                </c:pt>
                <c:pt idx="6206">
                  <c:v>943</c:v>
                </c:pt>
                <c:pt idx="6207">
                  <c:v>943</c:v>
                </c:pt>
                <c:pt idx="6208">
                  <c:v>943</c:v>
                </c:pt>
                <c:pt idx="6209">
                  <c:v>944</c:v>
                </c:pt>
                <c:pt idx="6210">
                  <c:v>944</c:v>
                </c:pt>
                <c:pt idx="6211">
                  <c:v>944</c:v>
                </c:pt>
                <c:pt idx="6212">
                  <c:v>944</c:v>
                </c:pt>
                <c:pt idx="6213">
                  <c:v>944</c:v>
                </c:pt>
                <c:pt idx="6214">
                  <c:v>944</c:v>
                </c:pt>
                <c:pt idx="6215">
                  <c:v>944</c:v>
                </c:pt>
                <c:pt idx="6216">
                  <c:v>945</c:v>
                </c:pt>
                <c:pt idx="6217">
                  <c:v>945</c:v>
                </c:pt>
                <c:pt idx="6218">
                  <c:v>945</c:v>
                </c:pt>
                <c:pt idx="6219">
                  <c:v>945</c:v>
                </c:pt>
                <c:pt idx="6220">
                  <c:v>945</c:v>
                </c:pt>
                <c:pt idx="6221">
                  <c:v>945</c:v>
                </c:pt>
                <c:pt idx="6222">
                  <c:v>946</c:v>
                </c:pt>
                <c:pt idx="6223">
                  <c:v>946</c:v>
                </c:pt>
                <c:pt idx="6224">
                  <c:v>946</c:v>
                </c:pt>
                <c:pt idx="6225">
                  <c:v>946</c:v>
                </c:pt>
                <c:pt idx="6226">
                  <c:v>946</c:v>
                </c:pt>
                <c:pt idx="6227">
                  <c:v>946</c:v>
                </c:pt>
                <c:pt idx="6228">
                  <c:v>946</c:v>
                </c:pt>
                <c:pt idx="6229">
                  <c:v>947</c:v>
                </c:pt>
                <c:pt idx="6230">
                  <c:v>947</c:v>
                </c:pt>
                <c:pt idx="6231">
                  <c:v>947</c:v>
                </c:pt>
                <c:pt idx="6232">
                  <c:v>947</c:v>
                </c:pt>
                <c:pt idx="6233">
                  <c:v>947</c:v>
                </c:pt>
                <c:pt idx="6234">
                  <c:v>947</c:v>
                </c:pt>
                <c:pt idx="6235">
                  <c:v>947</c:v>
                </c:pt>
                <c:pt idx="6236">
                  <c:v>947</c:v>
                </c:pt>
                <c:pt idx="6237">
                  <c:v>948</c:v>
                </c:pt>
                <c:pt idx="6238">
                  <c:v>948</c:v>
                </c:pt>
                <c:pt idx="6239">
                  <c:v>948</c:v>
                </c:pt>
                <c:pt idx="6240">
                  <c:v>948</c:v>
                </c:pt>
                <c:pt idx="6241">
                  <c:v>948</c:v>
                </c:pt>
                <c:pt idx="6242">
                  <c:v>948</c:v>
                </c:pt>
                <c:pt idx="6243">
                  <c:v>948</c:v>
                </c:pt>
                <c:pt idx="6244">
                  <c:v>949</c:v>
                </c:pt>
                <c:pt idx="6245">
                  <c:v>949</c:v>
                </c:pt>
                <c:pt idx="6246">
                  <c:v>949</c:v>
                </c:pt>
                <c:pt idx="6247">
                  <c:v>949</c:v>
                </c:pt>
                <c:pt idx="6248">
                  <c:v>949</c:v>
                </c:pt>
                <c:pt idx="6249">
                  <c:v>949</c:v>
                </c:pt>
                <c:pt idx="6250">
                  <c:v>949</c:v>
                </c:pt>
                <c:pt idx="6251">
                  <c:v>950</c:v>
                </c:pt>
                <c:pt idx="6252">
                  <c:v>950</c:v>
                </c:pt>
                <c:pt idx="6253">
                  <c:v>950</c:v>
                </c:pt>
                <c:pt idx="6254">
                  <c:v>950</c:v>
                </c:pt>
                <c:pt idx="6255">
                  <c:v>950</c:v>
                </c:pt>
                <c:pt idx="6256">
                  <c:v>950</c:v>
                </c:pt>
                <c:pt idx="6257">
                  <c:v>950</c:v>
                </c:pt>
                <c:pt idx="6258">
                  <c:v>950</c:v>
                </c:pt>
                <c:pt idx="6259">
                  <c:v>951</c:v>
                </c:pt>
                <c:pt idx="6260">
                  <c:v>951</c:v>
                </c:pt>
                <c:pt idx="6261">
                  <c:v>951</c:v>
                </c:pt>
                <c:pt idx="6262">
                  <c:v>951</c:v>
                </c:pt>
                <c:pt idx="6263">
                  <c:v>951</c:v>
                </c:pt>
                <c:pt idx="6264">
                  <c:v>951</c:v>
                </c:pt>
                <c:pt idx="6265">
                  <c:v>952</c:v>
                </c:pt>
                <c:pt idx="6266">
                  <c:v>952</c:v>
                </c:pt>
                <c:pt idx="6267">
                  <c:v>952</c:v>
                </c:pt>
                <c:pt idx="6268">
                  <c:v>952</c:v>
                </c:pt>
                <c:pt idx="6269">
                  <c:v>952</c:v>
                </c:pt>
                <c:pt idx="6270">
                  <c:v>953</c:v>
                </c:pt>
                <c:pt idx="6271">
                  <c:v>953</c:v>
                </c:pt>
                <c:pt idx="6272">
                  <c:v>953</c:v>
                </c:pt>
                <c:pt idx="6273">
                  <c:v>953</c:v>
                </c:pt>
                <c:pt idx="6274">
                  <c:v>953</c:v>
                </c:pt>
                <c:pt idx="6275">
                  <c:v>953</c:v>
                </c:pt>
                <c:pt idx="6276">
                  <c:v>953</c:v>
                </c:pt>
                <c:pt idx="6277">
                  <c:v>954</c:v>
                </c:pt>
                <c:pt idx="6278">
                  <c:v>954</c:v>
                </c:pt>
                <c:pt idx="6279">
                  <c:v>954</c:v>
                </c:pt>
                <c:pt idx="6280">
                  <c:v>954</c:v>
                </c:pt>
                <c:pt idx="6281">
                  <c:v>954</c:v>
                </c:pt>
                <c:pt idx="6282">
                  <c:v>954</c:v>
                </c:pt>
                <c:pt idx="6283">
                  <c:v>955</c:v>
                </c:pt>
                <c:pt idx="6284">
                  <c:v>955</c:v>
                </c:pt>
                <c:pt idx="6285">
                  <c:v>955</c:v>
                </c:pt>
                <c:pt idx="6286">
                  <c:v>955</c:v>
                </c:pt>
                <c:pt idx="6287">
                  <c:v>955</c:v>
                </c:pt>
                <c:pt idx="6288">
                  <c:v>956</c:v>
                </c:pt>
                <c:pt idx="6289">
                  <c:v>956</c:v>
                </c:pt>
                <c:pt idx="6290">
                  <c:v>956</c:v>
                </c:pt>
                <c:pt idx="6291">
                  <c:v>956</c:v>
                </c:pt>
                <c:pt idx="6292">
                  <c:v>956</c:v>
                </c:pt>
                <c:pt idx="6293">
                  <c:v>956</c:v>
                </c:pt>
                <c:pt idx="6294">
                  <c:v>956</c:v>
                </c:pt>
                <c:pt idx="6295">
                  <c:v>957</c:v>
                </c:pt>
                <c:pt idx="6296">
                  <c:v>957</c:v>
                </c:pt>
                <c:pt idx="6297">
                  <c:v>957</c:v>
                </c:pt>
                <c:pt idx="6298">
                  <c:v>957</c:v>
                </c:pt>
                <c:pt idx="6299">
                  <c:v>957</c:v>
                </c:pt>
                <c:pt idx="6300">
                  <c:v>957</c:v>
                </c:pt>
                <c:pt idx="6301">
                  <c:v>957</c:v>
                </c:pt>
                <c:pt idx="6302">
                  <c:v>958</c:v>
                </c:pt>
                <c:pt idx="6303">
                  <c:v>958</c:v>
                </c:pt>
                <c:pt idx="6304">
                  <c:v>958</c:v>
                </c:pt>
                <c:pt idx="6305">
                  <c:v>958</c:v>
                </c:pt>
                <c:pt idx="6306">
                  <c:v>958</c:v>
                </c:pt>
                <c:pt idx="6307">
                  <c:v>958</c:v>
                </c:pt>
                <c:pt idx="6308">
                  <c:v>958</c:v>
                </c:pt>
                <c:pt idx="6309">
                  <c:v>959</c:v>
                </c:pt>
                <c:pt idx="6310">
                  <c:v>959</c:v>
                </c:pt>
                <c:pt idx="6311">
                  <c:v>959</c:v>
                </c:pt>
                <c:pt idx="6312">
                  <c:v>959</c:v>
                </c:pt>
                <c:pt idx="6313">
                  <c:v>959</c:v>
                </c:pt>
                <c:pt idx="6314">
                  <c:v>959</c:v>
                </c:pt>
                <c:pt idx="6315">
                  <c:v>960</c:v>
                </c:pt>
                <c:pt idx="6316">
                  <c:v>960</c:v>
                </c:pt>
                <c:pt idx="6317">
                  <c:v>960</c:v>
                </c:pt>
                <c:pt idx="6318">
                  <c:v>960</c:v>
                </c:pt>
                <c:pt idx="6319">
                  <c:v>960</c:v>
                </c:pt>
                <c:pt idx="6320">
                  <c:v>960</c:v>
                </c:pt>
                <c:pt idx="6321">
                  <c:v>960</c:v>
                </c:pt>
                <c:pt idx="6322">
                  <c:v>960</c:v>
                </c:pt>
                <c:pt idx="6323">
                  <c:v>961</c:v>
                </c:pt>
                <c:pt idx="6324">
                  <c:v>961</c:v>
                </c:pt>
                <c:pt idx="6325">
                  <c:v>961</c:v>
                </c:pt>
                <c:pt idx="6326">
                  <c:v>961</c:v>
                </c:pt>
                <c:pt idx="6327">
                  <c:v>961</c:v>
                </c:pt>
                <c:pt idx="6328">
                  <c:v>961</c:v>
                </c:pt>
                <c:pt idx="6329">
                  <c:v>962</c:v>
                </c:pt>
                <c:pt idx="6330">
                  <c:v>962</c:v>
                </c:pt>
                <c:pt idx="6331">
                  <c:v>962</c:v>
                </c:pt>
                <c:pt idx="6332">
                  <c:v>962</c:v>
                </c:pt>
                <c:pt idx="6333">
                  <c:v>962</c:v>
                </c:pt>
                <c:pt idx="6334">
                  <c:v>962</c:v>
                </c:pt>
                <c:pt idx="6335">
                  <c:v>962</c:v>
                </c:pt>
                <c:pt idx="6336">
                  <c:v>963</c:v>
                </c:pt>
                <c:pt idx="6337">
                  <c:v>963</c:v>
                </c:pt>
                <c:pt idx="6338">
                  <c:v>963</c:v>
                </c:pt>
                <c:pt idx="6339">
                  <c:v>963</c:v>
                </c:pt>
                <c:pt idx="6340">
                  <c:v>963</c:v>
                </c:pt>
                <c:pt idx="6341">
                  <c:v>963</c:v>
                </c:pt>
                <c:pt idx="6342">
                  <c:v>964</c:v>
                </c:pt>
                <c:pt idx="6343">
                  <c:v>964</c:v>
                </c:pt>
                <c:pt idx="6344">
                  <c:v>964</c:v>
                </c:pt>
                <c:pt idx="6345">
                  <c:v>964</c:v>
                </c:pt>
                <c:pt idx="6346">
                  <c:v>964</c:v>
                </c:pt>
                <c:pt idx="6347">
                  <c:v>964</c:v>
                </c:pt>
                <c:pt idx="6348">
                  <c:v>964</c:v>
                </c:pt>
                <c:pt idx="6349">
                  <c:v>965</c:v>
                </c:pt>
                <c:pt idx="6350">
                  <c:v>965</c:v>
                </c:pt>
                <c:pt idx="6351">
                  <c:v>965</c:v>
                </c:pt>
                <c:pt idx="6352">
                  <c:v>965</c:v>
                </c:pt>
                <c:pt idx="6353">
                  <c:v>965</c:v>
                </c:pt>
                <c:pt idx="6354">
                  <c:v>965</c:v>
                </c:pt>
                <c:pt idx="6355">
                  <c:v>965</c:v>
                </c:pt>
                <c:pt idx="6356">
                  <c:v>966</c:v>
                </c:pt>
                <c:pt idx="6357">
                  <c:v>966</c:v>
                </c:pt>
                <c:pt idx="6358">
                  <c:v>966</c:v>
                </c:pt>
                <c:pt idx="6359">
                  <c:v>966</c:v>
                </c:pt>
                <c:pt idx="6360">
                  <c:v>966</c:v>
                </c:pt>
                <c:pt idx="6361">
                  <c:v>966</c:v>
                </c:pt>
                <c:pt idx="6362">
                  <c:v>967</c:v>
                </c:pt>
                <c:pt idx="6363">
                  <c:v>967</c:v>
                </c:pt>
                <c:pt idx="6364">
                  <c:v>967</c:v>
                </c:pt>
                <c:pt idx="6365">
                  <c:v>967</c:v>
                </c:pt>
                <c:pt idx="6366">
                  <c:v>967</c:v>
                </c:pt>
                <c:pt idx="6367">
                  <c:v>967</c:v>
                </c:pt>
                <c:pt idx="6368">
                  <c:v>967</c:v>
                </c:pt>
                <c:pt idx="6369">
                  <c:v>968</c:v>
                </c:pt>
                <c:pt idx="6370">
                  <c:v>968</c:v>
                </c:pt>
                <c:pt idx="6371">
                  <c:v>968</c:v>
                </c:pt>
                <c:pt idx="6372">
                  <c:v>968</c:v>
                </c:pt>
                <c:pt idx="6373">
                  <c:v>968</c:v>
                </c:pt>
                <c:pt idx="6374">
                  <c:v>968</c:v>
                </c:pt>
                <c:pt idx="6375">
                  <c:v>969</c:v>
                </c:pt>
                <c:pt idx="6376">
                  <c:v>969</c:v>
                </c:pt>
                <c:pt idx="6377">
                  <c:v>969</c:v>
                </c:pt>
                <c:pt idx="6378">
                  <c:v>969</c:v>
                </c:pt>
                <c:pt idx="6379">
                  <c:v>969</c:v>
                </c:pt>
                <c:pt idx="6380">
                  <c:v>969</c:v>
                </c:pt>
                <c:pt idx="6381">
                  <c:v>970</c:v>
                </c:pt>
                <c:pt idx="6382">
                  <c:v>970</c:v>
                </c:pt>
                <c:pt idx="6383">
                  <c:v>970</c:v>
                </c:pt>
                <c:pt idx="6384">
                  <c:v>970</c:v>
                </c:pt>
                <c:pt idx="6385">
                  <c:v>970</c:v>
                </c:pt>
                <c:pt idx="6386">
                  <c:v>970</c:v>
                </c:pt>
                <c:pt idx="6387">
                  <c:v>970</c:v>
                </c:pt>
                <c:pt idx="6388">
                  <c:v>971</c:v>
                </c:pt>
                <c:pt idx="6389">
                  <c:v>971</c:v>
                </c:pt>
                <c:pt idx="6390">
                  <c:v>971</c:v>
                </c:pt>
                <c:pt idx="6391">
                  <c:v>971</c:v>
                </c:pt>
                <c:pt idx="6392">
                  <c:v>971</c:v>
                </c:pt>
                <c:pt idx="6393">
                  <c:v>971</c:v>
                </c:pt>
                <c:pt idx="6394">
                  <c:v>972</c:v>
                </c:pt>
                <c:pt idx="6395">
                  <c:v>972</c:v>
                </c:pt>
                <c:pt idx="6396">
                  <c:v>972</c:v>
                </c:pt>
                <c:pt idx="6397">
                  <c:v>972</c:v>
                </c:pt>
                <c:pt idx="6398">
                  <c:v>972</c:v>
                </c:pt>
                <c:pt idx="6399">
                  <c:v>972</c:v>
                </c:pt>
                <c:pt idx="6400">
                  <c:v>972</c:v>
                </c:pt>
                <c:pt idx="6401">
                  <c:v>973</c:v>
                </c:pt>
                <c:pt idx="6402">
                  <c:v>973</c:v>
                </c:pt>
                <c:pt idx="6403">
                  <c:v>973</c:v>
                </c:pt>
                <c:pt idx="6404">
                  <c:v>973</c:v>
                </c:pt>
                <c:pt idx="6405">
                  <c:v>973</c:v>
                </c:pt>
                <c:pt idx="6406">
                  <c:v>973</c:v>
                </c:pt>
                <c:pt idx="6407">
                  <c:v>974</c:v>
                </c:pt>
                <c:pt idx="6408">
                  <c:v>974</c:v>
                </c:pt>
                <c:pt idx="6409">
                  <c:v>974</c:v>
                </c:pt>
                <c:pt idx="6410">
                  <c:v>974</c:v>
                </c:pt>
                <c:pt idx="6411">
                  <c:v>974</c:v>
                </c:pt>
                <c:pt idx="6412">
                  <c:v>974</c:v>
                </c:pt>
                <c:pt idx="6413">
                  <c:v>974</c:v>
                </c:pt>
                <c:pt idx="6414">
                  <c:v>975</c:v>
                </c:pt>
                <c:pt idx="6415">
                  <c:v>975</c:v>
                </c:pt>
                <c:pt idx="6416">
                  <c:v>975</c:v>
                </c:pt>
                <c:pt idx="6417">
                  <c:v>975</c:v>
                </c:pt>
                <c:pt idx="6418">
                  <c:v>975</c:v>
                </c:pt>
                <c:pt idx="6419">
                  <c:v>975</c:v>
                </c:pt>
                <c:pt idx="6420">
                  <c:v>975</c:v>
                </c:pt>
                <c:pt idx="6421">
                  <c:v>975</c:v>
                </c:pt>
                <c:pt idx="6422">
                  <c:v>976</c:v>
                </c:pt>
                <c:pt idx="6423">
                  <c:v>976</c:v>
                </c:pt>
                <c:pt idx="6424">
                  <c:v>976</c:v>
                </c:pt>
                <c:pt idx="6425">
                  <c:v>976</c:v>
                </c:pt>
                <c:pt idx="6426">
                  <c:v>976</c:v>
                </c:pt>
                <c:pt idx="6427">
                  <c:v>976</c:v>
                </c:pt>
                <c:pt idx="6428">
                  <c:v>977</c:v>
                </c:pt>
                <c:pt idx="6429">
                  <c:v>977</c:v>
                </c:pt>
                <c:pt idx="6430">
                  <c:v>977</c:v>
                </c:pt>
                <c:pt idx="6431">
                  <c:v>977</c:v>
                </c:pt>
                <c:pt idx="6432">
                  <c:v>977</c:v>
                </c:pt>
                <c:pt idx="6433">
                  <c:v>977</c:v>
                </c:pt>
                <c:pt idx="6434">
                  <c:v>978</c:v>
                </c:pt>
                <c:pt idx="6435">
                  <c:v>978</c:v>
                </c:pt>
                <c:pt idx="6436">
                  <c:v>978</c:v>
                </c:pt>
                <c:pt idx="6437">
                  <c:v>978</c:v>
                </c:pt>
                <c:pt idx="6438">
                  <c:v>978</c:v>
                </c:pt>
                <c:pt idx="6439">
                  <c:v>978</c:v>
                </c:pt>
                <c:pt idx="6440">
                  <c:v>978</c:v>
                </c:pt>
                <c:pt idx="6441">
                  <c:v>979</c:v>
                </c:pt>
                <c:pt idx="6442">
                  <c:v>979</c:v>
                </c:pt>
                <c:pt idx="6443">
                  <c:v>979</c:v>
                </c:pt>
                <c:pt idx="6444">
                  <c:v>979</c:v>
                </c:pt>
                <c:pt idx="6445">
                  <c:v>979</c:v>
                </c:pt>
                <c:pt idx="6446">
                  <c:v>980</c:v>
                </c:pt>
                <c:pt idx="6447">
                  <c:v>980</c:v>
                </c:pt>
                <c:pt idx="6448">
                  <c:v>980</c:v>
                </c:pt>
                <c:pt idx="6449">
                  <c:v>980</c:v>
                </c:pt>
                <c:pt idx="6450">
                  <c:v>980</c:v>
                </c:pt>
                <c:pt idx="6451">
                  <c:v>980</c:v>
                </c:pt>
                <c:pt idx="6452">
                  <c:v>980</c:v>
                </c:pt>
                <c:pt idx="6453">
                  <c:v>981</c:v>
                </c:pt>
                <c:pt idx="6454">
                  <c:v>981</c:v>
                </c:pt>
                <c:pt idx="6455">
                  <c:v>981</c:v>
                </c:pt>
                <c:pt idx="6456">
                  <c:v>981</c:v>
                </c:pt>
                <c:pt idx="6457">
                  <c:v>981</c:v>
                </c:pt>
                <c:pt idx="6458">
                  <c:v>981</c:v>
                </c:pt>
                <c:pt idx="6459">
                  <c:v>981</c:v>
                </c:pt>
                <c:pt idx="6460">
                  <c:v>982</c:v>
                </c:pt>
                <c:pt idx="6461">
                  <c:v>982</c:v>
                </c:pt>
                <c:pt idx="6462">
                  <c:v>982</c:v>
                </c:pt>
                <c:pt idx="6463">
                  <c:v>982</c:v>
                </c:pt>
                <c:pt idx="6464">
                  <c:v>982</c:v>
                </c:pt>
                <c:pt idx="6465">
                  <c:v>982</c:v>
                </c:pt>
                <c:pt idx="6466">
                  <c:v>983</c:v>
                </c:pt>
                <c:pt idx="6467">
                  <c:v>983</c:v>
                </c:pt>
                <c:pt idx="6468">
                  <c:v>983</c:v>
                </c:pt>
                <c:pt idx="6469">
                  <c:v>983</c:v>
                </c:pt>
                <c:pt idx="6470">
                  <c:v>983</c:v>
                </c:pt>
                <c:pt idx="6471">
                  <c:v>983</c:v>
                </c:pt>
                <c:pt idx="6472">
                  <c:v>983</c:v>
                </c:pt>
                <c:pt idx="6473">
                  <c:v>984</c:v>
                </c:pt>
                <c:pt idx="6474">
                  <c:v>984</c:v>
                </c:pt>
                <c:pt idx="6475">
                  <c:v>984</c:v>
                </c:pt>
                <c:pt idx="6476">
                  <c:v>984</c:v>
                </c:pt>
                <c:pt idx="6477">
                  <c:v>984</c:v>
                </c:pt>
                <c:pt idx="6478">
                  <c:v>984</c:v>
                </c:pt>
                <c:pt idx="6479">
                  <c:v>984</c:v>
                </c:pt>
                <c:pt idx="6480">
                  <c:v>984</c:v>
                </c:pt>
                <c:pt idx="6481">
                  <c:v>985</c:v>
                </c:pt>
                <c:pt idx="6482">
                  <c:v>985</c:v>
                </c:pt>
                <c:pt idx="6483">
                  <c:v>985</c:v>
                </c:pt>
                <c:pt idx="6484">
                  <c:v>985</c:v>
                </c:pt>
                <c:pt idx="6485">
                  <c:v>985</c:v>
                </c:pt>
                <c:pt idx="6486">
                  <c:v>985</c:v>
                </c:pt>
                <c:pt idx="6487">
                  <c:v>985</c:v>
                </c:pt>
                <c:pt idx="6488">
                  <c:v>985</c:v>
                </c:pt>
                <c:pt idx="6489">
                  <c:v>986</c:v>
                </c:pt>
                <c:pt idx="6490">
                  <c:v>986</c:v>
                </c:pt>
                <c:pt idx="6491">
                  <c:v>986</c:v>
                </c:pt>
                <c:pt idx="6492">
                  <c:v>986</c:v>
                </c:pt>
                <c:pt idx="6493">
                  <c:v>986</c:v>
                </c:pt>
                <c:pt idx="6494">
                  <c:v>986</c:v>
                </c:pt>
                <c:pt idx="6495">
                  <c:v>987</c:v>
                </c:pt>
                <c:pt idx="6496">
                  <c:v>987</c:v>
                </c:pt>
                <c:pt idx="6497">
                  <c:v>987</c:v>
                </c:pt>
                <c:pt idx="6498">
                  <c:v>987</c:v>
                </c:pt>
                <c:pt idx="6499">
                  <c:v>987</c:v>
                </c:pt>
                <c:pt idx="6500">
                  <c:v>987</c:v>
                </c:pt>
                <c:pt idx="6501">
                  <c:v>988</c:v>
                </c:pt>
                <c:pt idx="6502">
                  <c:v>988</c:v>
                </c:pt>
                <c:pt idx="6503">
                  <c:v>988</c:v>
                </c:pt>
                <c:pt idx="6504">
                  <c:v>988</c:v>
                </c:pt>
                <c:pt idx="6505">
                  <c:v>988</c:v>
                </c:pt>
                <c:pt idx="6506">
                  <c:v>988</c:v>
                </c:pt>
                <c:pt idx="6507">
                  <c:v>989</c:v>
                </c:pt>
                <c:pt idx="6508">
                  <c:v>989</c:v>
                </c:pt>
                <c:pt idx="6509">
                  <c:v>989</c:v>
                </c:pt>
                <c:pt idx="6510">
                  <c:v>989</c:v>
                </c:pt>
                <c:pt idx="6511">
                  <c:v>989</c:v>
                </c:pt>
                <c:pt idx="6512">
                  <c:v>989</c:v>
                </c:pt>
                <c:pt idx="6513">
                  <c:v>989</c:v>
                </c:pt>
                <c:pt idx="6514">
                  <c:v>989</c:v>
                </c:pt>
                <c:pt idx="6515">
                  <c:v>990</c:v>
                </c:pt>
                <c:pt idx="6516">
                  <c:v>990</c:v>
                </c:pt>
                <c:pt idx="6517">
                  <c:v>990</c:v>
                </c:pt>
                <c:pt idx="6518">
                  <c:v>990</c:v>
                </c:pt>
                <c:pt idx="6519">
                  <c:v>990</c:v>
                </c:pt>
                <c:pt idx="6520">
                  <c:v>990</c:v>
                </c:pt>
                <c:pt idx="6521">
                  <c:v>991</c:v>
                </c:pt>
                <c:pt idx="6522">
                  <c:v>991</c:v>
                </c:pt>
                <c:pt idx="6523">
                  <c:v>991</c:v>
                </c:pt>
                <c:pt idx="6524">
                  <c:v>991</c:v>
                </c:pt>
                <c:pt idx="6525">
                  <c:v>991</c:v>
                </c:pt>
                <c:pt idx="6526">
                  <c:v>991</c:v>
                </c:pt>
                <c:pt idx="6527">
                  <c:v>992</c:v>
                </c:pt>
                <c:pt idx="6528">
                  <c:v>992</c:v>
                </c:pt>
                <c:pt idx="6529">
                  <c:v>992</c:v>
                </c:pt>
                <c:pt idx="6530">
                  <c:v>992</c:v>
                </c:pt>
                <c:pt idx="6531">
                  <c:v>992</c:v>
                </c:pt>
                <c:pt idx="6532">
                  <c:v>992</c:v>
                </c:pt>
                <c:pt idx="6533">
                  <c:v>992</c:v>
                </c:pt>
                <c:pt idx="6534">
                  <c:v>993</c:v>
                </c:pt>
                <c:pt idx="6535">
                  <c:v>993</c:v>
                </c:pt>
                <c:pt idx="6536">
                  <c:v>993</c:v>
                </c:pt>
                <c:pt idx="6537">
                  <c:v>993</c:v>
                </c:pt>
                <c:pt idx="6538">
                  <c:v>993</c:v>
                </c:pt>
                <c:pt idx="6539">
                  <c:v>993</c:v>
                </c:pt>
                <c:pt idx="6540">
                  <c:v>993</c:v>
                </c:pt>
                <c:pt idx="6541">
                  <c:v>994</c:v>
                </c:pt>
                <c:pt idx="6542">
                  <c:v>994</c:v>
                </c:pt>
                <c:pt idx="6543">
                  <c:v>994</c:v>
                </c:pt>
                <c:pt idx="6544">
                  <c:v>994</c:v>
                </c:pt>
                <c:pt idx="6545">
                  <c:v>994</c:v>
                </c:pt>
                <c:pt idx="6546">
                  <c:v>994</c:v>
                </c:pt>
                <c:pt idx="6547">
                  <c:v>995</c:v>
                </c:pt>
                <c:pt idx="6548">
                  <c:v>995</c:v>
                </c:pt>
                <c:pt idx="6549">
                  <c:v>995</c:v>
                </c:pt>
                <c:pt idx="6550">
                  <c:v>995</c:v>
                </c:pt>
                <c:pt idx="6551">
                  <c:v>995</c:v>
                </c:pt>
                <c:pt idx="6552">
                  <c:v>995</c:v>
                </c:pt>
                <c:pt idx="6553">
                  <c:v>995</c:v>
                </c:pt>
                <c:pt idx="6554">
                  <c:v>996</c:v>
                </c:pt>
                <c:pt idx="6555">
                  <c:v>996</c:v>
                </c:pt>
                <c:pt idx="6556">
                  <c:v>996</c:v>
                </c:pt>
                <c:pt idx="6557">
                  <c:v>996</c:v>
                </c:pt>
                <c:pt idx="6558">
                  <c:v>996</c:v>
                </c:pt>
                <c:pt idx="6559">
                  <c:v>996</c:v>
                </c:pt>
                <c:pt idx="6560">
                  <c:v>997</c:v>
                </c:pt>
                <c:pt idx="6561">
                  <c:v>997</c:v>
                </c:pt>
                <c:pt idx="6562">
                  <c:v>997</c:v>
                </c:pt>
                <c:pt idx="6563">
                  <c:v>997</c:v>
                </c:pt>
                <c:pt idx="6564">
                  <c:v>997</c:v>
                </c:pt>
                <c:pt idx="6565">
                  <c:v>997</c:v>
                </c:pt>
                <c:pt idx="6566">
                  <c:v>997</c:v>
                </c:pt>
                <c:pt idx="6567">
                  <c:v>998</c:v>
                </c:pt>
                <c:pt idx="6568">
                  <c:v>998</c:v>
                </c:pt>
                <c:pt idx="6569">
                  <c:v>998</c:v>
                </c:pt>
                <c:pt idx="6570">
                  <c:v>998</c:v>
                </c:pt>
                <c:pt idx="6571">
                  <c:v>998</c:v>
                </c:pt>
                <c:pt idx="6572">
                  <c:v>998</c:v>
                </c:pt>
                <c:pt idx="6573">
                  <c:v>999</c:v>
                </c:pt>
                <c:pt idx="6574">
                  <c:v>999</c:v>
                </c:pt>
                <c:pt idx="6575">
                  <c:v>999</c:v>
                </c:pt>
                <c:pt idx="6576">
                  <c:v>999</c:v>
                </c:pt>
                <c:pt idx="6577">
                  <c:v>999</c:v>
                </c:pt>
                <c:pt idx="6578">
                  <c:v>999</c:v>
                </c:pt>
                <c:pt idx="6579">
                  <c:v>1000</c:v>
                </c:pt>
                <c:pt idx="6580">
                  <c:v>1000</c:v>
                </c:pt>
                <c:pt idx="6581">
                  <c:v>1000</c:v>
                </c:pt>
                <c:pt idx="6582">
                  <c:v>1000</c:v>
                </c:pt>
                <c:pt idx="6583">
                  <c:v>1000</c:v>
                </c:pt>
                <c:pt idx="6584">
                  <c:v>1000</c:v>
                </c:pt>
                <c:pt idx="6585">
                  <c:v>1000</c:v>
                </c:pt>
                <c:pt idx="6586">
                  <c:v>1001</c:v>
                </c:pt>
                <c:pt idx="6587">
                  <c:v>1001</c:v>
                </c:pt>
                <c:pt idx="6588">
                  <c:v>1001</c:v>
                </c:pt>
                <c:pt idx="6589">
                  <c:v>1001</c:v>
                </c:pt>
                <c:pt idx="6590">
                  <c:v>1001</c:v>
                </c:pt>
                <c:pt idx="6591">
                  <c:v>1001</c:v>
                </c:pt>
                <c:pt idx="6592">
                  <c:v>1001</c:v>
                </c:pt>
                <c:pt idx="6593">
                  <c:v>1002</c:v>
                </c:pt>
                <c:pt idx="6594">
                  <c:v>1002</c:v>
                </c:pt>
                <c:pt idx="6595">
                  <c:v>1002</c:v>
                </c:pt>
                <c:pt idx="6596">
                  <c:v>1002</c:v>
                </c:pt>
                <c:pt idx="6597">
                  <c:v>1002</c:v>
                </c:pt>
                <c:pt idx="6598">
                  <c:v>1002</c:v>
                </c:pt>
                <c:pt idx="6599">
                  <c:v>1003</c:v>
                </c:pt>
                <c:pt idx="6600">
                  <c:v>1003</c:v>
                </c:pt>
                <c:pt idx="6601">
                  <c:v>1003</c:v>
                </c:pt>
                <c:pt idx="6602">
                  <c:v>1003</c:v>
                </c:pt>
                <c:pt idx="6603">
                  <c:v>1003</c:v>
                </c:pt>
                <c:pt idx="6604">
                  <c:v>1003</c:v>
                </c:pt>
                <c:pt idx="6605">
                  <c:v>1003</c:v>
                </c:pt>
                <c:pt idx="6606">
                  <c:v>1004</c:v>
                </c:pt>
                <c:pt idx="6607">
                  <c:v>1004</c:v>
                </c:pt>
                <c:pt idx="6608">
                  <c:v>1004</c:v>
                </c:pt>
                <c:pt idx="6609">
                  <c:v>1004</c:v>
                </c:pt>
                <c:pt idx="6610">
                  <c:v>1004</c:v>
                </c:pt>
                <c:pt idx="6611">
                  <c:v>1004</c:v>
                </c:pt>
                <c:pt idx="6612">
                  <c:v>1004</c:v>
                </c:pt>
                <c:pt idx="6613">
                  <c:v>1005</c:v>
                </c:pt>
                <c:pt idx="6614">
                  <c:v>1005</c:v>
                </c:pt>
                <c:pt idx="6615">
                  <c:v>1005</c:v>
                </c:pt>
                <c:pt idx="6616">
                  <c:v>1005</c:v>
                </c:pt>
                <c:pt idx="6617">
                  <c:v>1006</c:v>
                </c:pt>
                <c:pt idx="6618">
                  <c:v>1006</c:v>
                </c:pt>
                <c:pt idx="6619">
                  <c:v>1006</c:v>
                </c:pt>
                <c:pt idx="6620">
                  <c:v>1006</c:v>
                </c:pt>
                <c:pt idx="6621">
                  <c:v>1006</c:v>
                </c:pt>
                <c:pt idx="6622">
                  <c:v>1006</c:v>
                </c:pt>
                <c:pt idx="6623">
                  <c:v>1007</c:v>
                </c:pt>
                <c:pt idx="6624">
                  <c:v>1007</c:v>
                </c:pt>
                <c:pt idx="6625">
                  <c:v>1007</c:v>
                </c:pt>
                <c:pt idx="6626">
                  <c:v>1007</c:v>
                </c:pt>
                <c:pt idx="6627">
                  <c:v>1007</c:v>
                </c:pt>
                <c:pt idx="6628">
                  <c:v>1007</c:v>
                </c:pt>
                <c:pt idx="6629">
                  <c:v>1007</c:v>
                </c:pt>
                <c:pt idx="6630">
                  <c:v>1008</c:v>
                </c:pt>
                <c:pt idx="6631">
                  <c:v>1008</c:v>
                </c:pt>
                <c:pt idx="6632">
                  <c:v>1008</c:v>
                </c:pt>
                <c:pt idx="6633">
                  <c:v>1008</c:v>
                </c:pt>
                <c:pt idx="6634">
                  <c:v>1008</c:v>
                </c:pt>
                <c:pt idx="6635">
                  <c:v>1008</c:v>
                </c:pt>
                <c:pt idx="6636">
                  <c:v>1009</c:v>
                </c:pt>
                <c:pt idx="6637">
                  <c:v>1009</c:v>
                </c:pt>
                <c:pt idx="6638">
                  <c:v>1009</c:v>
                </c:pt>
                <c:pt idx="6639">
                  <c:v>1009</c:v>
                </c:pt>
                <c:pt idx="6640">
                  <c:v>1009</c:v>
                </c:pt>
                <c:pt idx="6641">
                  <c:v>1009</c:v>
                </c:pt>
                <c:pt idx="6642">
                  <c:v>1009</c:v>
                </c:pt>
                <c:pt idx="6643">
                  <c:v>1010</c:v>
                </c:pt>
                <c:pt idx="6644">
                  <c:v>1010</c:v>
                </c:pt>
                <c:pt idx="6645">
                  <c:v>1010</c:v>
                </c:pt>
                <c:pt idx="6646">
                  <c:v>1010</c:v>
                </c:pt>
                <c:pt idx="6647">
                  <c:v>1010</c:v>
                </c:pt>
                <c:pt idx="6648">
                  <c:v>1010</c:v>
                </c:pt>
                <c:pt idx="6649">
                  <c:v>1011</c:v>
                </c:pt>
                <c:pt idx="6650">
                  <c:v>1011</c:v>
                </c:pt>
                <c:pt idx="6651">
                  <c:v>1011</c:v>
                </c:pt>
                <c:pt idx="6652">
                  <c:v>1011</c:v>
                </c:pt>
                <c:pt idx="6653">
                  <c:v>1011</c:v>
                </c:pt>
                <c:pt idx="6654">
                  <c:v>1011</c:v>
                </c:pt>
                <c:pt idx="6655">
                  <c:v>1011</c:v>
                </c:pt>
                <c:pt idx="6656">
                  <c:v>1012</c:v>
                </c:pt>
                <c:pt idx="6657">
                  <c:v>1012</c:v>
                </c:pt>
                <c:pt idx="6658">
                  <c:v>1012</c:v>
                </c:pt>
                <c:pt idx="6659">
                  <c:v>1012</c:v>
                </c:pt>
                <c:pt idx="6660">
                  <c:v>1012</c:v>
                </c:pt>
                <c:pt idx="6661">
                  <c:v>1012</c:v>
                </c:pt>
                <c:pt idx="6662">
                  <c:v>1012</c:v>
                </c:pt>
                <c:pt idx="6663">
                  <c:v>1013</c:v>
                </c:pt>
                <c:pt idx="6664">
                  <c:v>1013</c:v>
                </c:pt>
                <c:pt idx="6665">
                  <c:v>1013</c:v>
                </c:pt>
                <c:pt idx="6666">
                  <c:v>1013</c:v>
                </c:pt>
                <c:pt idx="6667">
                  <c:v>1013</c:v>
                </c:pt>
                <c:pt idx="6668">
                  <c:v>1013</c:v>
                </c:pt>
                <c:pt idx="6669">
                  <c:v>1013</c:v>
                </c:pt>
                <c:pt idx="6670">
                  <c:v>1014</c:v>
                </c:pt>
                <c:pt idx="6671">
                  <c:v>1014</c:v>
                </c:pt>
                <c:pt idx="6672">
                  <c:v>1014</c:v>
                </c:pt>
                <c:pt idx="6673">
                  <c:v>1014</c:v>
                </c:pt>
                <c:pt idx="6674">
                  <c:v>1014</c:v>
                </c:pt>
                <c:pt idx="6675">
                  <c:v>1014</c:v>
                </c:pt>
                <c:pt idx="6676">
                  <c:v>1014</c:v>
                </c:pt>
                <c:pt idx="6677">
                  <c:v>1015</c:v>
                </c:pt>
                <c:pt idx="6678">
                  <c:v>1015</c:v>
                </c:pt>
                <c:pt idx="6679">
                  <c:v>1015</c:v>
                </c:pt>
                <c:pt idx="6680">
                  <c:v>1015</c:v>
                </c:pt>
                <c:pt idx="6681">
                  <c:v>1015</c:v>
                </c:pt>
                <c:pt idx="6682">
                  <c:v>1015</c:v>
                </c:pt>
                <c:pt idx="6683">
                  <c:v>1016</c:v>
                </c:pt>
                <c:pt idx="6684">
                  <c:v>1016</c:v>
                </c:pt>
                <c:pt idx="6685">
                  <c:v>1016</c:v>
                </c:pt>
                <c:pt idx="6686">
                  <c:v>1016</c:v>
                </c:pt>
                <c:pt idx="6687">
                  <c:v>1016</c:v>
                </c:pt>
                <c:pt idx="6688">
                  <c:v>1016</c:v>
                </c:pt>
                <c:pt idx="6689">
                  <c:v>1017</c:v>
                </c:pt>
                <c:pt idx="6690">
                  <c:v>1017</c:v>
                </c:pt>
                <c:pt idx="6691">
                  <c:v>1017</c:v>
                </c:pt>
                <c:pt idx="6692">
                  <c:v>1017</c:v>
                </c:pt>
                <c:pt idx="6693">
                  <c:v>1017</c:v>
                </c:pt>
                <c:pt idx="6694">
                  <c:v>1017</c:v>
                </c:pt>
                <c:pt idx="6695">
                  <c:v>1017</c:v>
                </c:pt>
                <c:pt idx="6696">
                  <c:v>1017</c:v>
                </c:pt>
                <c:pt idx="6697">
                  <c:v>1018</c:v>
                </c:pt>
                <c:pt idx="6698">
                  <c:v>1018</c:v>
                </c:pt>
                <c:pt idx="6699">
                  <c:v>1018</c:v>
                </c:pt>
                <c:pt idx="6700">
                  <c:v>1018</c:v>
                </c:pt>
                <c:pt idx="6701">
                  <c:v>1018</c:v>
                </c:pt>
                <c:pt idx="6702">
                  <c:v>1018</c:v>
                </c:pt>
                <c:pt idx="6703">
                  <c:v>1019</c:v>
                </c:pt>
                <c:pt idx="6704">
                  <c:v>1019</c:v>
                </c:pt>
                <c:pt idx="6705">
                  <c:v>1019</c:v>
                </c:pt>
                <c:pt idx="6706">
                  <c:v>1019</c:v>
                </c:pt>
                <c:pt idx="6707">
                  <c:v>1019</c:v>
                </c:pt>
                <c:pt idx="6708">
                  <c:v>1019</c:v>
                </c:pt>
                <c:pt idx="6709">
                  <c:v>1019</c:v>
                </c:pt>
                <c:pt idx="6710">
                  <c:v>1020</c:v>
                </c:pt>
                <c:pt idx="6711">
                  <c:v>1020</c:v>
                </c:pt>
                <c:pt idx="6712">
                  <c:v>1020</c:v>
                </c:pt>
                <c:pt idx="6713">
                  <c:v>1020</c:v>
                </c:pt>
                <c:pt idx="6714">
                  <c:v>1020</c:v>
                </c:pt>
                <c:pt idx="6715">
                  <c:v>1020</c:v>
                </c:pt>
                <c:pt idx="6716">
                  <c:v>1020</c:v>
                </c:pt>
                <c:pt idx="6717">
                  <c:v>1020</c:v>
                </c:pt>
                <c:pt idx="6718">
                  <c:v>1021</c:v>
                </c:pt>
                <c:pt idx="6719">
                  <c:v>1021</c:v>
                </c:pt>
                <c:pt idx="6720">
                  <c:v>1021</c:v>
                </c:pt>
                <c:pt idx="6721">
                  <c:v>1021</c:v>
                </c:pt>
                <c:pt idx="6722">
                  <c:v>1021</c:v>
                </c:pt>
                <c:pt idx="6723">
                  <c:v>1021</c:v>
                </c:pt>
                <c:pt idx="6724">
                  <c:v>1022</c:v>
                </c:pt>
                <c:pt idx="6725">
                  <c:v>1022</c:v>
                </c:pt>
                <c:pt idx="6726">
                  <c:v>1022</c:v>
                </c:pt>
                <c:pt idx="6727">
                  <c:v>1022</c:v>
                </c:pt>
                <c:pt idx="6728">
                  <c:v>1022</c:v>
                </c:pt>
                <c:pt idx="6729">
                  <c:v>1022</c:v>
                </c:pt>
                <c:pt idx="6730">
                  <c:v>1022</c:v>
                </c:pt>
                <c:pt idx="6731">
                  <c:v>1023</c:v>
                </c:pt>
                <c:pt idx="6732">
                  <c:v>1023</c:v>
                </c:pt>
                <c:pt idx="6733">
                  <c:v>1023</c:v>
                </c:pt>
                <c:pt idx="6734">
                  <c:v>1023</c:v>
                </c:pt>
                <c:pt idx="6735">
                  <c:v>1023</c:v>
                </c:pt>
                <c:pt idx="6736">
                  <c:v>1023</c:v>
                </c:pt>
                <c:pt idx="6737">
                  <c:v>1023</c:v>
                </c:pt>
                <c:pt idx="6738">
                  <c:v>1024</c:v>
                </c:pt>
                <c:pt idx="6739">
                  <c:v>1024</c:v>
                </c:pt>
                <c:pt idx="6740">
                  <c:v>1024</c:v>
                </c:pt>
                <c:pt idx="6741">
                  <c:v>1024</c:v>
                </c:pt>
                <c:pt idx="6742">
                  <c:v>1024</c:v>
                </c:pt>
                <c:pt idx="6743">
                  <c:v>1025</c:v>
                </c:pt>
                <c:pt idx="6744">
                  <c:v>1025</c:v>
                </c:pt>
                <c:pt idx="6745">
                  <c:v>1025</c:v>
                </c:pt>
                <c:pt idx="6746">
                  <c:v>1025</c:v>
                </c:pt>
                <c:pt idx="6747">
                  <c:v>1025</c:v>
                </c:pt>
                <c:pt idx="6748">
                  <c:v>1025</c:v>
                </c:pt>
                <c:pt idx="6749">
                  <c:v>1025</c:v>
                </c:pt>
                <c:pt idx="6750">
                  <c:v>1026</c:v>
                </c:pt>
                <c:pt idx="6751">
                  <c:v>1026</c:v>
                </c:pt>
                <c:pt idx="6752">
                  <c:v>1026</c:v>
                </c:pt>
                <c:pt idx="6753">
                  <c:v>1026</c:v>
                </c:pt>
                <c:pt idx="6754">
                  <c:v>1026</c:v>
                </c:pt>
                <c:pt idx="6755">
                  <c:v>1026</c:v>
                </c:pt>
                <c:pt idx="6756">
                  <c:v>1026</c:v>
                </c:pt>
                <c:pt idx="6757">
                  <c:v>1026</c:v>
                </c:pt>
                <c:pt idx="6758">
                  <c:v>1027</c:v>
                </c:pt>
                <c:pt idx="6759">
                  <c:v>1027</c:v>
                </c:pt>
                <c:pt idx="6760">
                  <c:v>1027</c:v>
                </c:pt>
                <c:pt idx="6761">
                  <c:v>1027</c:v>
                </c:pt>
                <c:pt idx="6762">
                  <c:v>1027</c:v>
                </c:pt>
                <c:pt idx="6763">
                  <c:v>1027</c:v>
                </c:pt>
                <c:pt idx="6764">
                  <c:v>1028</c:v>
                </c:pt>
                <c:pt idx="6765">
                  <c:v>1028</c:v>
                </c:pt>
                <c:pt idx="6766">
                  <c:v>1028</c:v>
                </c:pt>
                <c:pt idx="6767">
                  <c:v>1028</c:v>
                </c:pt>
                <c:pt idx="6768">
                  <c:v>1029</c:v>
                </c:pt>
                <c:pt idx="6769">
                  <c:v>1029</c:v>
                </c:pt>
                <c:pt idx="6770">
                  <c:v>1029</c:v>
                </c:pt>
                <c:pt idx="6771">
                  <c:v>1029</c:v>
                </c:pt>
                <c:pt idx="6772">
                  <c:v>1029</c:v>
                </c:pt>
                <c:pt idx="6773">
                  <c:v>1029</c:v>
                </c:pt>
                <c:pt idx="6774">
                  <c:v>1030</c:v>
                </c:pt>
                <c:pt idx="6775">
                  <c:v>1030</c:v>
                </c:pt>
                <c:pt idx="6776">
                  <c:v>1030</c:v>
                </c:pt>
                <c:pt idx="6777">
                  <c:v>1030</c:v>
                </c:pt>
                <c:pt idx="6778">
                  <c:v>1030</c:v>
                </c:pt>
                <c:pt idx="6779">
                  <c:v>1030</c:v>
                </c:pt>
                <c:pt idx="6780">
                  <c:v>1030</c:v>
                </c:pt>
                <c:pt idx="6781">
                  <c:v>1031</c:v>
                </c:pt>
                <c:pt idx="6782">
                  <c:v>1031</c:v>
                </c:pt>
                <c:pt idx="6783">
                  <c:v>1031</c:v>
                </c:pt>
                <c:pt idx="6784">
                  <c:v>1031</c:v>
                </c:pt>
                <c:pt idx="6785">
                  <c:v>1031</c:v>
                </c:pt>
                <c:pt idx="6786">
                  <c:v>1031</c:v>
                </c:pt>
                <c:pt idx="6787">
                  <c:v>1031</c:v>
                </c:pt>
                <c:pt idx="6788">
                  <c:v>1031</c:v>
                </c:pt>
                <c:pt idx="6789">
                  <c:v>1032</c:v>
                </c:pt>
                <c:pt idx="6790">
                  <c:v>1032</c:v>
                </c:pt>
                <c:pt idx="6791">
                  <c:v>1032</c:v>
                </c:pt>
                <c:pt idx="6792">
                  <c:v>1032</c:v>
                </c:pt>
                <c:pt idx="6793">
                  <c:v>1032</c:v>
                </c:pt>
                <c:pt idx="6794">
                  <c:v>1032</c:v>
                </c:pt>
                <c:pt idx="6795">
                  <c:v>1032</c:v>
                </c:pt>
                <c:pt idx="6796">
                  <c:v>1033</c:v>
                </c:pt>
                <c:pt idx="6797">
                  <c:v>1033</c:v>
                </c:pt>
                <c:pt idx="6798">
                  <c:v>1033</c:v>
                </c:pt>
                <c:pt idx="6799">
                  <c:v>1033</c:v>
                </c:pt>
                <c:pt idx="6800">
                  <c:v>1033</c:v>
                </c:pt>
                <c:pt idx="6801">
                  <c:v>1033</c:v>
                </c:pt>
                <c:pt idx="6802">
                  <c:v>1033</c:v>
                </c:pt>
                <c:pt idx="6803">
                  <c:v>1033</c:v>
                </c:pt>
                <c:pt idx="6804">
                  <c:v>1033</c:v>
                </c:pt>
                <c:pt idx="6805">
                  <c:v>1034</c:v>
                </c:pt>
                <c:pt idx="6806">
                  <c:v>1034</c:v>
                </c:pt>
                <c:pt idx="6807">
                  <c:v>1034</c:v>
                </c:pt>
                <c:pt idx="6808">
                  <c:v>1034</c:v>
                </c:pt>
                <c:pt idx="6809">
                  <c:v>1034</c:v>
                </c:pt>
                <c:pt idx="6810">
                  <c:v>1035</c:v>
                </c:pt>
                <c:pt idx="6811">
                  <c:v>1035</c:v>
                </c:pt>
                <c:pt idx="6812">
                  <c:v>1035</c:v>
                </c:pt>
                <c:pt idx="6813">
                  <c:v>1035</c:v>
                </c:pt>
                <c:pt idx="6814">
                  <c:v>1036</c:v>
                </c:pt>
                <c:pt idx="6815">
                  <c:v>1036</c:v>
                </c:pt>
                <c:pt idx="6816">
                  <c:v>1036</c:v>
                </c:pt>
                <c:pt idx="6817">
                  <c:v>1036</c:v>
                </c:pt>
                <c:pt idx="6818">
                  <c:v>1036</c:v>
                </c:pt>
                <c:pt idx="6819">
                  <c:v>1037</c:v>
                </c:pt>
                <c:pt idx="6820">
                  <c:v>1037</c:v>
                </c:pt>
                <c:pt idx="6821">
                  <c:v>1037</c:v>
                </c:pt>
                <c:pt idx="6822">
                  <c:v>1037</c:v>
                </c:pt>
                <c:pt idx="6823">
                  <c:v>1037</c:v>
                </c:pt>
                <c:pt idx="6824">
                  <c:v>1037</c:v>
                </c:pt>
                <c:pt idx="6825">
                  <c:v>1037</c:v>
                </c:pt>
                <c:pt idx="6826">
                  <c:v>1037</c:v>
                </c:pt>
                <c:pt idx="6827">
                  <c:v>1038</c:v>
                </c:pt>
                <c:pt idx="6828">
                  <c:v>1038</c:v>
                </c:pt>
                <c:pt idx="6829">
                  <c:v>1038</c:v>
                </c:pt>
                <c:pt idx="6830">
                  <c:v>1038</c:v>
                </c:pt>
                <c:pt idx="6831">
                  <c:v>1038</c:v>
                </c:pt>
                <c:pt idx="6832">
                  <c:v>1038</c:v>
                </c:pt>
                <c:pt idx="6833">
                  <c:v>1039</c:v>
                </c:pt>
                <c:pt idx="6834">
                  <c:v>1039</c:v>
                </c:pt>
                <c:pt idx="6835">
                  <c:v>1039</c:v>
                </c:pt>
                <c:pt idx="6836">
                  <c:v>1039</c:v>
                </c:pt>
                <c:pt idx="6837">
                  <c:v>1039</c:v>
                </c:pt>
                <c:pt idx="6838">
                  <c:v>1039</c:v>
                </c:pt>
                <c:pt idx="6839">
                  <c:v>1039</c:v>
                </c:pt>
                <c:pt idx="6840">
                  <c:v>1039</c:v>
                </c:pt>
                <c:pt idx="6841">
                  <c:v>1040</c:v>
                </c:pt>
                <c:pt idx="6842">
                  <c:v>1040</c:v>
                </c:pt>
                <c:pt idx="6843">
                  <c:v>1040</c:v>
                </c:pt>
                <c:pt idx="6844">
                  <c:v>1040</c:v>
                </c:pt>
                <c:pt idx="6845">
                  <c:v>1040</c:v>
                </c:pt>
                <c:pt idx="6846">
                  <c:v>1040</c:v>
                </c:pt>
                <c:pt idx="6847">
                  <c:v>1040</c:v>
                </c:pt>
                <c:pt idx="6848">
                  <c:v>1040</c:v>
                </c:pt>
                <c:pt idx="6849">
                  <c:v>1041</c:v>
                </c:pt>
                <c:pt idx="6850">
                  <c:v>1041</c:v>
                </c:pt>
                <c:pt idx="6851">
                  <c:v>1041</c:v>
                </c:pt>
                <c:pt idx="6852">
                  <c:v>1041</c:v>
                </c:pt>
                <c:pt idx="6853">
                  <c:v>1041</c:v>
                </c:pt>
                <c:pt idx="6854">
                  <c:v>1041</c:v>
                </c:pt>
                <c:pt idx="6855">
                  <c:v>1041</c:v>
                </c:pt>
                <c:pt idx="6856">
                  <c:v>1041</c:v>
                </c:pt>
                <c:pt idx="6857">
                  <c:v>1042</c:v>
                </c:pt>
                <c:pt idx="6858">
                  <c:v>1042</c:v>
                </c:pt>
                <c:pt idx="6859">
                  <c:v>1042</c:v>
                </c:pt>
                <c:pt idx="6860">
                  <c:v>1042</c:v>
                </c:pt>
                <c:pt idx="6861">
                  <c:v>1042</c:v>
                </c:pt>
                <c:pt idx="6862">
                  <c:v>1042</c:v>
                </c:pt>
                <c:pt idx="6863">
                  <c:v>1042</c:v>
                </c:pt>
                <c:pt idx="6864">
                  <c:v>1043</c:v>
                </c:pt>
                <c:pt idx="6865">
                  <c:v>1043</c:v>
                </c:pt>
                <c:pt idx="6866">
                  <c:v>1043</c:v>
                </c:pt>
                <c:pt idx="6867">
                  <c:v>1043</c:v>
                </c:pt>
                <c:pt idx="6868">
                  <c:v>1043</c:v>
                </c:pt>
                <c:pt idx="6869">
                  <c:v>1043</c:v>
                </c:pt>
                <c:pt idx="6870">
                  <c:v>1043</c:v>
                </c:pt>
                <c:pt idx="6871">
                  <c:v>1043</c:v>
                </c:pt>
                <c:pt idx="6872">
                  <c:v>1044</c:v>
                </c:pt>
                <c:pt idx="6873">
                  <c:v>1044</c:v>
                </c:pt>
                <c:pt idx="6874">
                  <c:v>1044</c:v>
                </c:pt>
                <c:pt idx="6875">
                  <c:v>1044</c:v>
                </c:pt>
                <c:pt idx="6876">
                  <c:v>1044</c:v>
                </c:pt>
                <c:pt idx="6877">
                  <c:v>1044</c:v>
                </c:pt>
                <c:pt idx="6878">
                  <c:v>1045</c:v>
                </c:pt>
                <c:pt idx="6879">
                  <c:v>1045</c:v>
                </c:pt>
                <c:pt idx="6880">
                  <c:v>1045</c:v>
                </c:pt>
                <c:pt idx="6881">
                  <c:v>1045</c:v>
                </c:pt>
                <c:pt idx="6882">
                  <c:v>1045</c:v>
                </c:pt>
                <c:pt idx="6883">
                  <c:v>1045</c:v>
                </c:pt>
                <c:pt idx="6884">
                  <c:v>1045</c:v>
                </c:pt>
                <c:pt idx="6885">
                  <c:v>1046</c:v>
                </c:pt>
                <c:pt idx="6886">
                  <c:v>1046</c:v>
                </c:pt>
                <c:pt idx="6887">
                  <c:v>1046</c:v>
                </c:pt>
                <c:pt idx="6888">
                  <c:v>1046</c:v>
                </c:pt>
                <c:pt idx="6889">
                  <c:v>1046</c:v>
                </c:pt>
                <c:pt idx="6890">
                  <c:v>1046</c:v>
                </c:pt>
                <c:pt idx="6891">
                  <c:v>1046</c:v>
                </c:pt>
                <c:pt idx="6892">
                  <c:v>1046</c:v>
                </c:pt>
                <c:pt idx="6893">
                  <c:v>1047</c:v>
                </c:pt>
                <c:pt idx="6894">
                  <c:v>1047</c:v>
                </c:pt>
                <c:pt idx="6895">
                  <c:v>1047</c:v>
                </c:pt>
                <c:pt idx="6896">
                  <c:v>1047</c:v>
                </c:pt>
                <c:pt idx="6897">
                  <c:v>1047</c:v>
                </c:pt>
                <c:pt idx="6898">
                  <c:v>1047</c:v>
                </c:pt>
                <c:pt idx="6899">
                  <c:v>1047</c:v>
                </c:pt>
                <c:pt idx="6900">
                  <c:v>1048</c:v>
                </c:pt>
                <c:pt idx="6901">
                  <c:v>1048</c:v>
                </c:pt>
                <c:pt idx="6902">
                  <c:v>1048</c:v>
                </c:pt>
                <c:pt idx="6903">
                  <c:v>1048</c:v>
                </c:pt>
                <c:pt idx="6904">
                  <c:v>1048</c:v>
                </c:pt>
                <c:pt idx="6905">
                  <c:v>1048</c:v>
                </c:pt>
                <c:pt idx="6906">
                  <c:v>1048</c:v>
                </c:pt>
                <c:pt idx="6907">
                  <c:v>1049</c:v>
                </c:pt>
                <c:pt idx="6908">
                  <c:v>1049</c:v>
                </c:pt>
                <c:pt idx="6909">
                  <c:v>1049</c:v>
                </c:pt>
                <c:pt idx="6910">
                  <c:v>1049</c:v>
                </c:pt>
                <c:pt idx="6911">
                  <c:v>1049</c:v>
                </c:pt>
                <c:pt idx="6912">
                  <c:v>1049</c:v>
                </c:pt>
                <c:pt idx="6913">
                  <c:v>1050</c:v>
                </c:pt>
                <c:pt idx="6914">
                  <c:v>1050</c:v>
                </c:pt>
                <c:pt idx="6915">
                  <c:v>1050</c:v>
                </c:pt>
                <c:pt idx="6916">
                  <c:v>1050</c:v>
                </c:pt>
                <c:pt idx="6917">
                  <c:v>1050</c:v>
                </c:pt>
                <c:pt idx="6918">
                  <c:v>1050</c:v>
                </c:pt>
                <c:pt idx="6919">
                  <c:v>1051</c:v>
                </c:pt>
                <c:pt idx="6920">
                  <c:v>1051</c:v>
                </c:pt>
                <c:pt idx="6921">
                  <c:v>1051</c:v>
                </c:pt>
                <c:pt idx="6922">
                  <c:v>1051</c:v>
                </c:pt>
                <c:pt idx="6923">
                  <c:v>1051</c:v>
                </c:pt>
                <c:pt idx="6924">
                  <c:v>1051</c:v>
                </c:pt>
                <c:pt idx="6925">
                  <c:v>1052</c:v>
                </c:pt>
                <c:pt idx="6926">
                  <c:v>1052</c:v>
                </c:pt>
                <c:pt idx="6927">
                  <c:v>1052</c:v>
                </c:pt>
                <c:pt idx="6928">
                  <c:v>1052</c:v>
                </c:pt>
                <c:pt idx="6929">
                  <c:v>1052</c:v>
                </c:pt>
                <c:pt idx="6930">
                  <c:v>1052</c:v>
                </c:pt>
                <c:pt idx="6931">
                  <c:v>1052</c:v>
                </c:pt>
                <c:pt idx="6932">
                  <c:v>1053</c:v>
                </c:pt>
                <c:pt idx="6933">
                  <c:v>1053</c:v>
                </c:pt>
                <c:pt idx="6934">
                  <c:v>1053</c:v>
                </c:pt>
                <c:pt idx="6935">
                  <c:v>1053</c:v>
                </c:pt>
                <c:pt idx="6936">
                  <c:v>1053</c:v>
                </c:pt>
                <c:pt idx="6937">
                  <c:v>1053</c:v>
                </c:pt>
                <c:pt idx="6938">
                  <c:v>1053</c:v>
                </c:pt>
                <c:pt idx="6939">
                  <c:v>1054</c:v>
                </c:pt>
                <c:pt idx="6940">
                  <c:v>1054</c:v>
                </c:pt>
                <c:pt idx="6941">
                  <c:v>1054</c:v>
                </c:pt>
                <c:pt idx="6942">
                  <c:v>1054</c:v>
                </c:pt>
                <c:pt idx="6943">
                  <c:v>1054</c:v>
                </c:pt>
                <c:pt idx="6944">
                  <c:v>1054</c:v>
                </c:pt>
                <c:pt idx="6945">
                  <c:v>1054</c:v>
                </c:pt>
                <c:pt idx="6946">
                  <c:v>1055</c:v>
                </c:pt>
                <c:pt idx="6947">
                  <c:v>1055</c:v>
                </c:pt>
                <c:pt idx="6948">
                  <c:v>1055</c:v>
                </c:pt>
                <c:pt idx="6949">
                  <c:v>1055</c:v>
                </c:pt>
                <c:pt idx="6950">
                  <c:v>1055</c:v>
                </c:pt>
                <c:pt idx="6951">
                  <c:v>1055</c:v>
                </c:pt>
                <c:pt idx="6952">
                  <c:v>1056</c:v>
                </c:pt>
                <c:pt idx="6953">
                  <c:v>1056</c:v>
                </c:pt>
                <c:pt idx="6954">
                  <c:v>1056</c:v>
                </c:pt>
                <c:pt idx="6955">
                  <c:v>1056</c:v>
                </c:pt>
                <c:pt idx="6956">
                  <c:v>1056</c:v>
                </c:pt>
                <c:pt idx="6957">
                  <c:v>1056</c:v>
                </c:pt>
                <c:pt idx="6958">
                  <c:v>1057</c:v>
                </c:pt>
                <c:pt idx="6959">
                  <c:v>1057</c:v>
                </c:pt>
                <c:pt idx="6960">
                  <c:v>1057</c:v>
                </c:pt>
                <c:pt idx="6961">
                  <c:v>1057</c:v>
                </c:pt>
                <c:pt idx="6962">
                  <c:v>1057</c:v>
                </c:pt>
                <c:pt idx="6963">
                  <c:v>1057</c:v>
                </c:pt>
                <c:pt idx="6964">
                  <c:v>1058</c:v>
                </c:pt>
                <c:pt idx="6965">
                  <c:v>1058</c:v>
                </c:pt>
                <c:pt idx="6966">
                  <c:v>1058</c:v>
                </c:pt>
                <c:pt idx="6967">
                  <c:v>1058</c:v>
                </c:pt>
                <c:pt idx="6968">
                  <c:v>1058</c:v>
                </c:pt>
                <c:pt idx="6969">
                  <c:v>1058</c:v>
                </c:pt>
                <c:pt idx="6970">
                  <c:v>1058</c:v>
                </c:pt>
                <c:pt idx="6971">
                  <c:v>1058</c:v>
                </c:pt>
                <c:pt idx="6972">
                  <c:v>1059</c:v>
                </c:pt>
                <c:pt idx="6973">
                  <c:v>1059</c:v>
                </c:pt>
                <c:pt idx="6974">
                  <c:v>1059</c:v>
                </c:pt>
                <c:pt idx="6975">
                  <c:v>1059</c:v>
                </c:pt>
                <c:pt idx="6976">
                  <c:v>1059</c:v>
                </c:pt>
                <c:pt idx="6977">
                  <c:v>1059</c:v>
                </c:pt>
                <c:pt idx="6978">
                  <c:v>1060</c:v>
                </c:pt>
                <c:pt idx="6979">
                  <c:v>1060</c:v>
                </c:pt>
                <c:pt idx="6980">
                  <c:v>1060</c:v>
                </c:pt>
                <c:pt idx="6981">
                  <c:v>1060</c:v>
                </c:pt>
                <c:pt idx="6982">
                  <c:v>1060</c:v>
                </c:pt>
                <c:pt idx="6983">
                  <c:v>1061</c:v>
                </c:pt>
                <c:pt idx="6984">
                  <c:v>1061</c:v>
                </c:pt>
                <c:pt idx="6985">
                  <c:v>1061</c:v>
                </c:pt>
                <c:pt idx="6986">
                  <c:v>1061</c:v>
                </c:pt>
                <c:pt idx="6987">
                  <c:v>1061</c:v>
                </c:pt>
                <c:pt idx="6988">
                  <c:v>1062</c:v>
                </c:pt>
                <c:pt idx="6989">
                  <c:v>1062</c:v>
                </c:pt>
                <c:pt idx="6990">
                  <c:v>1062</c:v>
                </c:pt>
                <c:pt idx="6991">
                  <c:v>1062</c:v>
                </c:pt>
                <c:pt idx="6992">
                  <c:v>1062</c:v>
                </c:pt>
                <c:pt idx="6993">
                  <c:v>1062</c:v>
                </c:pt>
                <c:pt idx="6994">
                  <c:v>1062</c:v>
                </c:pt>
                <c:pt idx="6995">
                  <c:v>1063</c:v>
                </c:pt>
                <c:pt idx="6996">
                  <c:v>1063</c:v>
                </c:pt>
                <c:pt idx="6997">
                  <c:v>1063</c:v>
                </c:pt>
                <c:pt idx="6998">
                  <c:v>1063</c:v>
                </c:pt>
                <c:pt idx="6999">
                  <c:v>1063</c:v>
                </c:pt>
                <c:pt idx="7000">
                  <c:v>1064</c:v>
                </c:pt>
                <c:pt idx="7001">
                  <c:v>1064</c:v>
                </c:pt>
                <c:pt idx="7002">
                  <c:v>1064</c:v>
                </c:pt>
                <c:pt idx="7003">
                  <c:v>1064</c:v>
                </c:pt>
                <c:pt idx="7004">
                  <c:v>1064</c:v>
                </c:pt>
                <c:pt idx="7005">
                  <c:v>1064</c:v>
                </c:pt>
                <c:pt idx="7006">
                  <c:v>1065</c:v>
                </c:pt>
                <c:pt idx="7007">
                  <c:v>1065</c:v>
                </c:pt>
                <c:pt idx="7008">
                  <c:v>1065</c:v>
                </c:pt>
                <c:pt idx="7009">
                  <c:v>1065</c:v>
                </c:pt>
                <c:pt idx="7010">
                  <c:v>1065</c:v>
                </c:pt>
                <c:pt idx="7011">
                  <c:v>1065</c:v>
                </c:pt>
                <c:pt idx="7012">
                  <c:v>1065</c:v>
                </c:pt>
                <c:pt idx="7013">
                  <c:v>1065</c:v>
                </c:pt>
                <c:pt idx="7014">
                  <c:v>1066</c:v>
                </c:pt>
                <c:pt idx="7015">
                  <c:v>1066</c:v>
                </c:pt>
                <c:pt idx="7016">
                  <c:v>1066</c:v>
                </c:pt>
                <c:pt idx="7017">
                  <c:v>1066</c:v>
                </c:pt>
                <c:pt idx="7018">
                  <c:v>1066</c:v>
                </c:pt>
                <c:pt idx="7019">
                  <c:v>1066</c:v>
                </c:pt>
                <c:pt idx="7020">
                  <c:v>1067</c:v>
                </c:pt>
                <c:pt idx="7021">
                  <c:v>1067</c:v>
                </c:pt>
                <c:pt idx="7022">
                  <c:v>1067</c:v>
                </c:pt>
                <c:pt idx="7023">
                  <c:v>1067</c:v>
                </c:pt>
                <c:pt idx="7024">
                  <c:v>1067</c:v>
                </c:pt>
                <c:pt idx="7025">
                  <c:v>1067</c:v>
                </c:pt>
                <c:pt idx="7026">
                  <c:v>1067</c:v>
                </c:pt>
                <c:pt idx="7027">
                  <c:v>1067</c:v>
                </c:pt>
                <c:pt idx="7028">
                  <c:v>1068</c:v>
                </c:pt>
                <c:pt idx="7029">
                  <c:v>1068</c:v>
                </c:pt>
                <c:pt idx="7030">
                  <c:v>1068</c:v>
                </c:pt>
                <c:pt idx="7031">
                  <c:v>1068</c:v>
                </c:pt>
                <c:pt idx="7032">
                  <c:v>1069</c:v>
                </c:pt>
                <c:pt idx="7033">
                  <c:v>1069</c:v>
                </c:pt>
                <c:pt idx="7034">
                  <c:v>1069</c:v>
                </c:pt>
                <c:pt idx="7035">
                  <c:v>1069</c:v>
                </c:pt>
                <c:pt idx="7036">
                  <c:v>1069</c:v>
                </c:pt>
                <c:pt idx="7037">
                  <c:v>1069</c:v>
                </c:pt>
                <c:pt idx="7038">
                  <c:v>1070</c:v>
                </c:pt>
                <c:pt idx="7039">
                  <c:v>1070</c:v>
                </c:pt>
                <c:pt idx="7040">
                  <c:v>1070</c:v>
                </c:pt>
                <c:pt idx="7041">
                  <c:v>1070</c:v>
                </c:pt>
                <c:pt idx="7042">
                  <c:v>1070</c:v>
                </c:pt>
                <c:pt idx="7043">
                  <c:v>1070</c:v>
                </c:pt>
                <c:pt idx="7044">
                  <c:v>1071</c:v>
                </c:pt>
                <c:pt idx="7045">
                  <c:v>1071</c:v>
                </c:pt>
                <c:pt idx="7046">
                  <c:v>1071</c:v>
                </c:pt>
                <c:pt idx="7047">
                  <c:v>1071</c:v>
                </c:pt>
                <c:pt idx="7048">
                  <c:v>1071</c:v>
                </c:pt>
                <c:pt idx="7049">
                  <c:v>1071</c:v>
                </c:pt>
                <c:pt idx="7050">
                  <c:v>1071</c:v>
                </c:pt>
                <c:pt idx="7051">
                  <c:v>1071</c:v>
                </c:pt>
                <c:pt idx="7052">
                  <c:v>1072</c:v>
                </c:pt>
                <c:pt idx="7053">
                  <c:v>1072</c:v>
                </c:pt>
                <c:pt idx="7054">
                  <c:v>1072</c:v>
                </c:pt>
                <c:pt idx="7055">
                  <c:v>1072</c:v>
                </c:pt>
                <c:pt idx="7056">
                  <c:v>1072</c:v>
                </c:pt>
                <c:pt idx="7057">
                  <c:v>1072</c:v>
                </c:pt>
                <c:pt idx="7058">
                  <c:v>1073</c:v>
                </c:pt>
                <c:pt idx="7059">
                  <c:v>1073</c:v>
                </c:pt>
                <c:pt idx="7060">
                  <c:v>1073</c:v>
                </c:pt>
                <c:pt idx="7061">
                  <c:v>1073</c:v>
                </c:pt>
                <c:pt idx="7062">
                  <c:v>1073</c:v>
                </c:pt>
                <c:pt idx="7063">
                  <c:v>1073</c:v>
                </c:pt>
                <c:pt idx="7064">
                  <c:v>1074</c:v>
                </c:pt>
                <c:pt idx="7065">
                  <c:v>1074</c:v>
                </c:pt>
                <c:pt idx="7066">
                  <c:v>1074</c:v>
                </c:pt>
                <c:pt idx="7067">
                  <c:v>1074</c:v>
                </c:pt>
                <c:pt idx="7068">
                  <c:v>1074</c:v>
                </c:pt>
                <c:pt idx="7069">
                  <c:v>1074</c:v>
                </c:pt>
                <c:pt idx="7070">
                  <c:v>1074</c:v>
                </c:pt>
                <c:pt idx="7071">
                  <c:v>1074</c:v>
                </c:pt>
                <c:pt idx="7072">
                  <c:v>1074</c:v>
                </c:pt>
                <c:pt idx="7073">
                  <c:v>1075</c:v>
                </c:pt>
                <c:pt idx="7074">
                  <c:v>1075</c:v>
                </c:pt>
                <c:pt idx="7075">
                  <c:v>1075</c:v>
                </c:pt>
                <c:pt idx="7076">
                  <c:v>1075</c:v>
                </c:pt>
                <c:pt idx="7077">
                  <c:v>1075</c:v>
                </c:pt>
                <c:pt idx="7078">
                  <c:v>1075</c:v>
                </c:pt>
                <c:pt idx="7079">
                  <c:v>1075</c:v>
                </c:pt>
                <c:pt idx="7080">
                  <c:v>1076</c:v>
                </c:pt>
                <c:pt idx="7081">
                  <c:v>1076</c:v>
                </c:pt>
                <c:pt idx="7082">
                  <c:v>1076</c:v>
                </c:pt>
                <c:pt idx="7083">
                  <c:v>1076</c:v>
                </c:pt>
                <c:pt idx="7084">
                  <c:v>1076</c:v>
                </c:pt>
                <c:pt idx="7085">
                  <c:v>1076</c:v>
                </c:pt>
                <c:pt idx="7086">
                  <c:v>1077</c:v>
                </c:pt>
                <c:pt idx="7087">
                  <c:v>1077</c:v>
                </c:pt>
                <c:pt idx="7088">
                  <c:v>1077</c:v>
                </c:pt>
                <c:pt idx="7089">
                  <c:v>1077</c:v>
                </c:pt>
                <c:pt idx="7090">
                  <c:v>1077</c:v>
                </c:pt>
                <c:pt idx="7091">
                  <c:v>1077</c:v>
                </c:pt>
                <c:pt idx="7092">
                  <c:v>1078</c:v>
                </c:pt>
                <c:pt idx="7093">
                  <c:v>1078</c:v>
                </c:pt>
                <c:pt idx="7094">
                  <c:v>1078</c:v>
                </c:pt>
                <c:pt idx="7095">
                  <c:v>1078</c:v>
                </c:pt>
                <c:pt idx="7096">
                  <c:v>1078</c:v>
                </c:pt>
                <c:pt idx="7097">
                  <c:v>1078</c:v>
                </c:pt>
                <c:pt idx="7098">
                  <c:v>1079</c:v>
                </c:pt>
                <c:pt idx="7099">
                  <c:v>1079</c:v>
                </c:pt>
                <c:pt idx="7100">
                  <c:v>1079</c:v>
                </c:pt>
                <c:pt idx="7101">
                  <c:v>1079</c:v>
                </c:pt>
                <c:pt idx="7102">
                  <c:v>1079</c:v>
                </c:pt>
                <c:pt idx="7103">
                  <c:v>1079</c:v>
                </c:pt>
                <c:pt idx="7104">
                  <c:v>1079</c:v>
                </c:pt>
                <c:pt idx="7105">
                  <c:v>1080</c:v>
                </c:pt>
                <c:pt idx="7106">
                  <c:v>1080</c:v>
                </c:pt>
                <c:pt idx="7107">
                  <c:v>1080</c:v>
                </c:pt>
                <c:pt idx="7108">
                  <c:v>1080</c:v>
                </c:pt>
                <c:pt idx="7109">
                  <c:v>1080</c:v>
                </c:pt>
                <c:pt idx="7110">
                  <c:v>1081</c:v>
                </c:pt>
                <c:pt idx="7111">
                  <c:v>1081</c:v>
                </c:pt>
                <c:pt idx="7112">
                  <c:v>1081</c:v>
                </c:pt>
                <c:pt idx="7113">
                  <c:v>1081</c:v>
                </c:pt>
                <c:pt idx="7114">
                  <c:v>1081</c:v>
                </c:pt>
                <c:pt idx="7115">
                  <c:v>1081</c:v>
                </c:pt>
                <c:pt idx="7116">
                  <c:v>1082</c:v>
                </c:pt>
                <c:pt idx="7117">
                  <c:v>1082</c:v>
                </c:pt>
                <c:pt idx="7118">
                  <c:v>1082</c:v>
                </c:pt>
                <c:pt idx="7119">
                  <c:v>1082</c:v>
                </c:pt>
                <c:pt idx="7120">
                  <c:v>1082</c:v>
                </c:pt>
                <c:pt idx="7121">
                  <c:v>1082</c:v>
                </c:pt>
                <c:pt idx="7122">
                  <c:v>1083</c:v>
                </c:pt>
                <c:pt idx="7123">
                  <c:v>1083</c:v>
                </c:pt>
                <c:pt idx="7124">
                  <c:v>1083</c:v>
                </c:pt>
                <c:pt idx="7125">
                  <c:v>1083</c:v>
                </c:pt>
                <c:pt idx="7126">
                  <c:v>1083</c:v>
                </c:pt>
                <c:pt idx="7127">
                  <c:v>1083</c:v>
                </c:pt>
                <c:pt idx="7128">
                  <c:v>1083</c:v>
                </c:pt>
                <c:pt idx="7129">
                  <c:v>1084</c:v>
                </c:pt>
                <c:pt idx="7130">
                  <c:v>1084</c:v>
                </c:pt>
                <c:pt idx="7131">
                  <c:v>1084</c:v>
                </c:pt>
                <c:pt idx="7132">
                  <c:v>1084</c:v>
                </c:pt>
                <c:pt idx="7133">
                  <c:v>1084</c:v>
                </c:pt>
                <c:pt idx="7134">
                  <c:v>1084</c:v>
                </c:pt>
                <c:pt idx="7135">
                  <c:v>1084</c:v>
                </c:pt>
                <c:pt idx="7136">
                  <c:v>1084</c:v>
                </c:pt>
                <c:pt idx="7137">
                  <c:v>1085</c:v>
                </c:pt>
                <c:pt idx="7138">
                  <c:v>1085</c:v>
                </c:pt>
                <c:pt idx="7139">
                  <c:v>1085</c:v>
                </c:pt>
                <c:pt idx="7140">
                  <c:v>1085</c:v>
                </c:pt>
                <c:pt idx="7141">
                  <c:v>1085</c:v>
                </c:pt>
                <c:pt idx="7142">
                  <c:v>1085</c:v>
                </c:pt>
                <c:pt idx="7143">
                  <c:v>1086</c:v>
                </c:pt>
                <c:pt idx="7144">
                  <c:v>1086</c:v>
                </c:pt>
                <c:pt idx="7145">
                  <c:v>1086</c:v>
                </c:pt>
                <c:pt idx="7146">
                  <c:v>1086</c:v>
                </c:pt>
                <c:pt idx="7147">
                  <c:v>1086</c:v>
                </c:pt>
                <c:pt idx="7148">
                  <c:v>1086</c:v>
                </c:pt>
                <c:pt idx="7149">
                  <c:v>1087</c:v>
                </c:pt>
                <c:pt idx="7150">
                  <c:v>1087</c:v>
                </c:pt>
                <c:pt idx="7151">
                  <c:v>1087</c:v>
                </c:pt>
                <c:pt idx="7152">
                  <c:v>1087</c:v>
                </c:pt>
                <c:pt idx="7153">
                  <c:v>1087</c:v>
                </c:pt>
                <c:pt idx="7154">
                  <c:v>1087</c:v>
                </c:pt>
                <c:pt idx="7155">
                  <c:v>1088</c:v>
                </c:pt>
                <c:pt idx="7156">
                  <c:v>1088</c:v>
                </c:pt>
                <c:pt idx="7157">
                  <c:v>1088</c:v>
                </c:pt>
                <c:pt idx="7158">
                  <c:v>1088</c:v>
                </c:pt>
                <c:pt idx="7159">
                  <c:v>1088</c:v>
                </c:pt>
                <c:pt idx="7160">
                  <c:v>1088</c:v>
                </c:pt>
                <c:pt idx="7161">
                  <c:v>1088</c:v>
                </c:pt>
                <c:pt idx="7162">
                  <c:v>1088</c:v>
                </c:pt>
                <c:pt idx="7163">
                  <c:v>1089</c:v>
                </c:pt>
                <c:pt idx="7164">
                  <c:v>1089</c:v>
                </c:pt>
                <c:pt idx="7165">
                  <c:v>1089</c:v>
                </c:pt>
                <c:pt idx="7166">
                  <c:v>1089</c:v>
                </c:pt>
                <c:pt idx="7167">
                  <c:v>1089</c:v>
                </c:pt>
                <c:pt idx="7168">
                  <c:v>1090</c:v>
                </c:pt>
                <c:pt idx="7169">
                  <c:v>1090</c:v>
                </c:pt>
                <c:pt idx="7170">
                  <c:v>1090</c:v>
                </c:pt>
                <c:pt idx="7171">
                  <c:v>1090</c:v>
                </c:pt>
                <c:pt idx="7172">
                  <c:v>1090</c:v>
                </c:pt>
                <c:pt idx="7173">
                  <c:v>1090</c:v>
                </c:pt>
                <c:pt idx="7174">
                  <c:v>1090</c:v>
                </c:pt>
                <c:pt idx="7175">
                  <c:v>1091</c:v>
                </c:pt>
                <c:pt idx="7176">
                  <c:v>1091</c:v>
                </c:pt>
                <c:pt idx="7177">
                  <c:v>1091</c:v>
                </c:pt>
                <c:pt idx="7178">
                  <c:v>1091</c:v>
                </c:pt>
                <c:pt idx="7179">
                  <c:v>1091</c:v>
                </c:pt>
                <c:pt idx="7180">
                  <c:v>1091</c:v>
                </c:pt>
                <c:pt idx="7181">
                  <c:v>1092</c:v>
                </c:pt>
                <c:pt idx="7182">
                  <c:v>1092</c:v>
                </c:pt>
                <c:pt idx="7183">
                  <c:v>1092</c:v>
                </c:pt>
                <c:pt idx="7184">
                  <c:v>1092</c:v>
                </c:pt>
                <c:pt idx="7185">
                  <c:v>1092</c:v>
                </c:pt>
                <c:pt idx="7186">
                  <c:v>1092</c:v>
                </c:pt>
                <c:pt idx="7187">
                  <c:v>1092</c:v>
                </c:pt>
                <c:pt idx="7188">
                  <c:v>1093</c:v>
                </c:pt>
                <c:pt idx="7189">
                  <c:v>1093</c:v>
                </c:pt>
                <c:pt idx="7190">
                  <c:v>1093</c:v>
                </c:pt>
                <c:pt idx="7191">
                  <c:v>1093</c:v>
                </c:pt>
                <c:pt idx="7192">
                  <c:v>1093</c:v>
                </c:pt>
                <c:pt idx="7193">
                  <c:v>1094</c:v>
                </c:pt>
                <c:pt idx="7194">
                  <c:v>1094</c:v>
                </c:pt>
                <c:pt idx="7195">
                  <c:v>1094</c:v>
                </c:pt>
                <c:pt idx="7196">
                  <c:v>1094</c:v>
                </c:pt>
                <c:pt idx="7197">
                  <c:v>1095</c:v>
                </c:pt>
                <c:pt idx="7198">
                  <c:v>1095</c:v>
                </c:pt>
                <c:pt idx="7199">
                  <c:v>1095</c:v>
                </c:pt>
                <c:pt idx="7200">
                  <c:v>1095</c:v>
                </c:pt>
                <c:pt idx="7201">
                  <c:v>1095</c:v>
                </c:pt>
                <c:pt idx="7202">
                  <c:v>1095</c:v>
                </c:pt>
                <c:pt idx="7203">
                  <c:v>1096</c:v>
                </c:pt>
                <c:pt idx="7204">
                  <c:v>1096</c:v>
                </c:pt>
                <c:pt idx="7205">
                  <c:v>1096</c:v>
                </c:pt>
                <c:pt idx="7206">
                  <c:v>1096</c:v>
                </c:pt>
                <c:pt idx="7207">
                  <c:v>1096</c:v>
                </c:pt>
                <c:pt idx="7208">
                  <c:v>1096</c:v>
                </c:pt>
                <c:pt idx="7209">
                  <c:v>1096</c:v>
                </c:pt>
                <c:pt idx="7210">
                  <c:v>1096</c:v>
                </c:pt>
                <c:pt idx="7211">
                  <c:v>1097</c:v>
                </c:pt>
                <c:pt idx="7212">
                  <c:v>1097</c:v>
                </c:pt>
                <c:pt idx="7213">
                  <c:v>1097</c:v>
                </c:pt>
                <c:pt idx="7214">
                  <c:v>1097</c:v>
                </c:pt>
                <c:pt idx="7215">
                  <c:v>1097</c:v>
                </c:pt>
                <c:pt idx="7216">
                  <c:v>1097</c:v>
                </c:pt>
                <c:pt idx="7217">
                  <c:v>1098</c:v>
                </c:pt>
                <c:pt idx="7218">
                  <c:v>1098</c:v>
                </c:pt>
                <c:pt idx="7219">
                  <c:v>1098</c:v>
                </c:pt>
                <c:pt idx="7220">
                  <c:v>1098</c:v>
                </c:pt>
                <c:pt idx="7221">
                  <c:v>1098</c:v>
                </c:pt>
                <c:pt idx="7222">
                  <c:v>1098</c:v>
                </c:pt>
                <c:pt idx="7223">
                  <c:v>1098</c:v>
                </c:pt>
                <c:pt idx="7224">
                  <c:v>1099</c:v>
                </c:pt>
                <c:pt idx="7225">
                  <c:v>1099</c:v>
                </c:pt>
                <c:pt idx="7226">
                  <c:v>1099</c:v>
                </c:pt>
                <c:pt idx="7227">
                  <c:v>1099</c:v>
                </c:pt>
                <c:pt idx="7228">
                  <c:v>1099</c:v>
                </c:pt>
                <c:pt idx="7229">
                  <c:v>1099</c:v>
                </c:pt>
                <c:pt idx="7230">
                  <c:v>1099</c:v>
                </c:pt>
                <c:pt idx="7231">
                  <c:v>1100</c:v>
                </c:pt>
                <c:pt idx="7232">
                  <c:v>1100</c:v>
                </c:pt>
                <c:pt idx="7233">
                  <c:v>1100</c:v>
                </c:pt>
                <c:pt idx="7234">
                  <c:v>1100</c:v>
                </c:pt>
                <c:pt idx="7235">
                  <c:v>1100</c:v>
                </c:pt>
                <c:pt idx="7236">
                  <c:v>1100</c:v>
                </c:pt>
                <c:pt idx="7237">
                  <c:v>1101</c:v>
                </c:pt>
                <c:pt idx="7238">
                  <c:v>1101</c:v>
                </c:pt>
                <c:pt idx="7239">
                  <c:v>1101</c:v>
                </c:pt>
                <c:pt idx="7240">
                  <c:v>1101</c:v>
                </c:pt>
                <c:pt idx="7241">
                  <c:v>1101</c:v>
                </c:pt>
                <c:pt idx="7242">
                  <c:v>1101</c:v>
                </c:pt>
                <c:pt idx="7243">
                  <c:v>1101</c:v>
                </c:pt>
                <c:pt idx="7244">
                  <c:v>1102</c:v>
                </c:pt>
                <c:pt idx="7245">
                  <c:v>1102</c:v>
                </c:pt>
                <c:pt idx="7246">
                  <c:v>1102</c:v>
                </c:pt>
                <c:pt idx="7247">
                  <c:v>1102</c:v>
                </c:pt>
                <c:pt idx="7248">
                  <c:v>1102</c:v>
                </c:pt>
                <c:pt idx="7249">
                  <c:v>1102</c:v>
                </c:pt>
                <c:pt idx="7250">
                  <c:v>1103</c:v>
                </c:pt>
                <c:pt idx="7251">
                  <c:v>1103</c:v>
                </c:pt>
                <c:pt idx="7252">
                  <c:v>1103</c:v>
                </c:pt>
                <c:pt idx="7253">
                  <c:v>1103</c:v>
                </c:pt>
                <c:pt idx="7254">
                  <c:v>1103</c:v>
                </c:pt>
                <c:pt idx="7255">
                  <c:v>1103</c:v>
                </c:pt>
                <c:pt idx="7256">
                  <c:v>1103</c:v>
                </c:pt>
                <c:pt idx="7257">
                  <c:v>1103</c:v>
                </c:pt>
                <c:pt idx="7258">
                  <c:v>1104</c:v>
                </c:pt>
                <c:pt idx="7259">
                  <c:v>1104</c:v>
                </c:pt>
                <c:pt idx="7260">
                  <c:v>1104</c:v>
                </c:pt>
                <c:pt idx="7261">
                  <c:v>1104</c:v>
                </c:pt>
                <c:pt idx="7262">
                  <c:v>1104</c:v>
                </c:pt>
                <c:pt idx="7263">
                  <c:v>1104</c:v>
                </c:pt>
                <c:pt idx="7264">
                  <c:v>1104</c:v>
                </c:pt>
                <c:pt idx="7265">
                  <c:v>1104</c:v>
                </c:pt>
                <c:pt idx="7266">
                  <c:v>1105</c:v>
                </c:pt>
                <c:pt idx="7267">
                  <c:v>1105</c:v>
                </c:pt>
                <c:pt idx="7268">
                  <c:v>1105</c:v>
                </c:pt>
                <c:pt idx="7269">
                  <c:v>1105</c:v>
                </c:pt>
                <c:pt idx="7270">
                  <c:v>1105</c:v>
                </c:pt>
                <c:pt idx="7271">
                  <c:v>1106</c:v>
                </c:pt>
                <c:pt idx="7272">
                  <c:v>1106</c:v>
                </c:pt>
                <c:pt idx="7273">
                  <c:v>1106</c:v>
                </c:pt>
                <c:pt idx="7274">
                  <c:v>1106</c:v>
                </c:pt>
                <c:pt idx="7275">
                  <c:v>1106</c:v>
                </c:pt>
                <c:pt idx="7276">
                  <c:v>1106</c:v>
                </c:pt>
                <c:pt idx="7277">
                  <c:v>1106</c:v>
                </c:pt>
                <c:pt idx="7278">
                  <c:v>1106</c:v>
                </c:pt>
                <c:pt idx="7279">
                  <c:v>1107</c:v>
                </c:pt>
                <c:pt idx="7280">
                  <c:v>1107</c:v>
                </c:pt>
                <c:pt idx="7281">
                  <c:v>1107</c:v>
                </c:pt>
                <c:pt idx="7282">
                  <c:v>1107</c:v>
                </c:pt>
                <c:pt idx="7283">
                  <c:v>1107</c:v>
                </c:pt>
                <c:pt idx="7284">
                  <c:v>1107</c:v>
                </c:pt>
                <c:pt idx="7285">
                  <c:v>1107</c:v>
                </c:pt>
                <c:pt idx="7286">
                  <c:v>1107</c:v>
                </c:pt>
                <c:pt idx="7287">
                  <c:v>1108</c:v>
                </c:pt>
                <c:pt idx="7288">
                  <c:v>1108</c:v>
                </c:pt>
                <c:pt idx="7289">
                  <c:v>1108</c:v>
                </c:pt>
                <c:pt idx="7290">
                  <c:v>1108</c:v>
                </c:pt>
                <c:pt idx="7291">
                  <c:v>1108</c:v>
                </c:pt>
                <c:pt idx="7292">
                  <c:v>1108</c:v>
                </c:pt>
                <c:pt idx="7293">
                  <c:v>1108</c:v>
                </c:pt>
                <c:pt idx="7294">
                  <c:v>1108</c:v>
                </c:pt>
                <c:pt idx="7295">
                  <c:v>1109</c:v>
                </c:pt>
                <c:pt idx="7296">
                  <c:v>1109</c:v>
                </c:pt>
                <c:pt idx="7297">
                  <c:v>1109</c:v>
                </c:pt>
                <c:pt idx="7298">
                  <c:v>1109</c:v>
                </c:pt>
                <c:pt idx="7299">
                  <c:v>1109</c:v>
                </c:pt>
                <c:pt idx="7300">
                  <c:v>1109</c:v>
                </c:pt>
                <c:pt idx="7301">
                  <c:v>1109</c:v>
                </c:pt>
                <c:pt idx="7302">
                  <c:v>1110</c:v>
                </c:pt>
                <c:pt idx="7303">
                  <c:v>1110</c:v>
                </c:pt>
                <c:pt idx="7304">
                  <c:v>1110</c:v>
                </c:pt>
                <c:pt idx="7305">
                  <c:v>1110</c:v>
                </c:pt>
                <c:pt idx="7306">
                  <c:v>1110</c:v>
                </c:pt>
                <c:pt idx="7307">
                  <c:v>1110</c:v>
                </c:pt>
                <c:pt idx="7308">
                  <c:v>1111</c:v>
                </c:pt>
                <c:pt idx="7309">
                  <c:v>1111</c:v>
                </c:pt>
                <c:pt idx="7310">
                  <c:v>1111</c:v>
                </c:pt>
                <c:pt idx="7311">
                  <c:v>1111</c:v>
                </c:pt>
                <c:pt idx="7312">
                  <c:v>1111</c:v>
                </c:pt>
                <c:pt idx="7313">
                  <c:v>1111</c:v>
                </c:pt>
                <c:pt idx="7314">
                  <c:v>1111</c:v>
                </c:pt>
                <c:pt idx="7315">
                  <c:v>1111</c:v>
                </c:pt>
                <c:pt idx="7316">
                  <c:v>1112</c:v>
                </c:pt>
                <c:pt idx="7317">
                  <c:v>1112</c:v>
                </c:pt>
                <c:pt idx="7318">
                  <c:v>1112</c:v>
                </c:pt>
                <c:pt idx="7319">
                  <c:v>1112</c:v>
                </c:pt>
                <c:pt idx="7320">
                  <c:v>1112</c:v>
                </c:pt>
                <c:pt idx="7321">
                  <c:v>1112</c:v>
                </c:pt>
                <c:pt idx="7322">
                  <c:v>1112</c:v>
                </c:pt>
                <c:pt idx="7323">
                  <c:v>1112</c:v>
                </c:pt>
                <c:pt idx="7324">
                  <c:v>1113</c:v>
                </c:pt>
                <c:pt idx="7325">
                  <c:v>1113</c:v>
                </c:pt>
                <c:pt idx="7326">
                  <c:v>1113</c:v>
                </c:pt>
                <c:pt idx="7327">
                  <c:v>1113</c:v>
                </c:pt>
                <c:pt idx="7328">
                  <c:v>1113</c:v>
                </c:pt>
                <c:pt idx="7329">
                  <c:v>1113</c:v>
                </c:pt>
                <c:pt idx="7330">
                  <c:v>1113</c:v>
                </c:pt>
                <c:pt idx="7331">
                  <c:v>1114</c:v>
                </c:pt>
                <c:pt idx="7332">
                  <c:v>1114</c:v>
                </c:pt>
                <c:pt idx="7333">
                  <c:v>1114</c:v>
                </c:pt>
                <c:pt idx="7334">
                  <c:v>1114</c:v>
                </c:pt>
                <c:pt idx="7335">
                  <c:v>1114</c:v>
                </c:pt>
                <c:pt idx="7336">
                  <c:v>1115</c:v>
                </c:pt>
                <c:pt idx="7337">
                  <c:v>1115</c:v>
                </c:pt>
                <c:pt idx="7338">
                  <c:v>1115</c:v>
                </c:pt>
                <c:pt idx="7339">
                  <c:v>1115</c:v>
                </c:pt>
                <c:pt idx="7340">
                  <c:v>1115</c:v>
                </c:pt>
                <c:pt idx="7341">
                  <c:v>1115</c:v>
                </c:pt>
                <c:pt idx="7342">
                  <c:v>1115</c:v>
                </c:pt>
                <c:pt idx="7343">
                  <c:v>1116</c:v>
                </c:pt>
                <c:pt idx="7344">
                  <c:v>1116</c:v>
                </c:pt>
                <c:pt idx="7345">
                  <c:v>1116</c:v>
                </c:pt>
                <c:pt idx="7346">
                  <c:v>1116</c:v>
                </c:pt>
                <c:pt idx="7347">
                  <c:v>1116</c:v>
                </c:pt>
                <c:pt idx="7348">
                  <c:v>1116</c:v>
                </c:pt>
                <c:pt idx="7349">
                  <c:v>1117</c:v>
                </c:pt>
                <c:pt idx="7350">
                  <c:v>1117</c:v>
                </c:pt>
                <c:pt idx="7351">
                  <c:v>1117</c:v>
                </c:pt>
                <c:pt idx="7352">
                  <c:v>1117</c:v>
                </c:pt>
                <c:pt idx="7353">
                  <c:v>1117</c:v>
                </c:pt>
                <c:pt idx="7354">
                  <c:v>1117</c:v>
                </c:pt>
                <c:pt idx="7355">
                  <c:v>1117</c:v>
                </c:pt>
                <c:pt idx="7356">
                  <c:v>1118</c:v>
                </c:pt>
                <c:pt idx="7357">
                  <c:v>1118</c:v>
                </c:pt>
                <c:pt idx="7358">
                  <c:v>1118</c:v>
                </c:pt>
                <c:pt idx="7359">
                  <c:v>1118</c:v>
                </c:pt>
                <c:pt idx="7360">
                  <c:v>1118</c:v>
                </c:pt>
                <c:pt idx="7361">
                  <c:v>1118</c:v>
                </c:pt>
                <c:pt idx="7362">
                  <c:v>1118</c:v>
                </c:pt>
                <c:pt idx="7363">
                  <c:v>1119</c:v>
                </c:pt>
                <c:pt idx="7364">
                  <c:v>1119</c:v>
                </c:pt>
                <c:pt idx="7365">
                  <c:v>1119</c:v>
                </c:pt>
                <c:pt idx="7366">
                  <c:v>1119</c:v>
                </c:pt>
                <c:pt idx="7367">
                  <c:v>1119</c:v>
                </c:pt>
                <c:pt idx="7368">
                  <c:v>1119</c:v>
                </c:pt>
                <c:pt idx="7369">
                  <c:v>1119</c:v>
                </c:pt>
                <c:pt idx="7370">
                  <c:v>1120</c:v>
                </c:pt>
                <c:pt idx="7371">
                  <c:v>1120</c:v>
                </c:pt>
                <c:pt idx="7372">
                  <c:v>1120</c:v>
                </c:pt>
                <c:pt idx="7373">
                  <c:v>1120</c:v>
                </c:pt>
                <c:pt idx="7374">
                  <c:v>1120</c:v>
                </c:pt>
                <c:pt idx="7375">
                  <c:v>1120</c:v>
                </c:pt>
                <c:pt idx="7376">
                  <c:v>1120</c:v>
                </c:pt>
                <c:pt idx="7377">
                  <c:v>1121</c:v>
                </c:pt>
                <c:pt idx="7378">
                  <c:v>1121</c:v>
                </c:pt>
                <c:pt idx="7379">
                  <c:v>1121</c:v>
                </c:pt>
                <c:pt idx="7380">
                  <c:v>1121</c:v>
                </c:pt>
                <c:pt idx="7381">
                  <c:v>1121</c:v>
                </c:pt>
                <c:pt idx="7382">
                  <c:v>1121</c:v>
                </c:pt>
                <c:pt idx="7383">
                  <c:v>1121</c:v>
                </c:pt>
                <c:pt idx="7384">
                  <c:v>1122</c:v>
                </c:pt>
                <c:pt idx="7385">
                  <c:v>1122</c:v>
                </c:pt>
                <c:pt idx="7386">
                  <c:v>1122</c:v>
                </c:pt>
                <c:pt idx="7387">
                  <c:v>1122</c:v>
                </c:pt>
                <c:pt idx="7388">
                  <c:v>1122</c:v>
                </c:pt>
                <c:pt idx="7389">
                  <c:v>1122</c:v>
                </c:pt>
                <c:pt idx="7390">
                  <c:v>1122</c:v>
                </c:pt>
                <c:pt idx="7391">
                  <c:v>1123</c:v>
                </c:pt>
                <c:pt idx="7392">
                  <c:v>1123</c:v>
                </c:pt>
                <c:pt idx="7393">
                  <c:v>1123</c:v>
                </c:pt>
                <c:pt idx="7394">
                  <c:v>1123</c:v>
                </c:pt>
                <c:pt idx="7395">
                  <c:v>1123</c:v>
                </c:pt>
                <c:pt idx="7396">
                  <c:v>1123</c:v>
                </c:pt>
                <c:pt idx="7397">
                  <c:v>1123</c:v>
                </c:pt>
                <c:pt idx="7398">
                  <c:v>1124</c:v>
                </c:pt>
                <c:pt idx="7399">
                  <c:v>1124</c:v>
                </c:pt>
                <c:pt idx="7400">
                  <c:v>1124</c:v>
                </c:pt>
                <c:pt idx="7401">
                  <c:v>1124</c:v>
                </c:pt>
                <c:pt idx="7402">
                  <c:v>1124</c:v>
                </c:pt>
                <c:pt idx="7403">
                  <c:v>1124</c:v>
                </c:pt>
                <c:pt idx="7404">
                  <c:v>1124</c:v>
                </c:pt>
                <c:pt idx="7405">
                  <c:v>1124</c:v>
                </c:pt>
                <c:pt idx="7406">
                  <c:v>1125</c:v>
                </c:pt>
                <c:pt idx="7407">
                  <c:v>1125</c:v>
                </c:pt>
                <c:pt idx="7408">
                  <c:v>1125</c:v>
                </c:pt>
                <c:pt idx="7409">
                  <c:v>1125</c:v>
                </c:pt>
                <c:pt idx="7410">
                  <c:v>1125</c:v>
                </c:pt>
                <c:pt idx="7411">
                  <c:v>1125</c:v>
                </c:pt>
                <c:pt idx="7412">
                  <c:v>1126</c:v>
                </c:pt>
                <c:pt idx="7413">
                  <c:v>1126</c:v>
                </c:pt>
                <c:pt idx="7414">
                  <c:v>1126</c:v>
                </c:pt>
                <c:pt idx="7415">
                  <c:v>1126</c:v>
                </c:pt>
                <c:pt idx="7416">
                  <c:v>1126</c:v>
                </c:pt>
                <c:pt idx="7417">
                  <c:v>1126</c:v>
                </c:pt>
                <c:pt idx="7418">
                  <c:v>1126</c:v>
                </c:pt>
                <c:pt idx="7419">
                  <c:v>1127</c:v>
                </c:pt>
                <c:pt idx="7420">
                  <c:v>1127</c:v>
                </c:pt>
                <c:pt idx="7421">
                  <c:v>1127</c:v>
                </c:pt>
                <c:pt idx="7422">
                  <c:v>1127</c:v>
                </c:pt>
                <c:pt idx="7423">
                  <c:v>1127</c:v>
                </c:pt>
                <c:pt idx="7424">
                  <c:v>1127</c:v>
                </c:pt>
                <c:pt idx="7425">
                  <c:v>1128</c:v>
                </c:pt>
                <c:pt idx="7426">
                  <c:v>1128</c:v>
                </c:pt>
                <c:pt idx="7427">
                  <c:v>1128</c:v>
                </c:pt>
                <c:pt idx="7428">
                  <c:v>1128</c:v>
                </c:pt>
                <c:pt idx="7429">
                  <c:v>1128</c:v>
                </c:pt>
                <c:pt idx="7430">
                  <c:v>1128</c:v>
                </c:pt>
                <c:pt idx="7431">
                  <c:v>1129</c:v>
                </c:pt>
                <c:pt idx="7432">
                  <c:v>1129</c:v>
                </c:pt>
                <c:pt idx="7433">
                  <c:v>1129</c:v>
                </c:pt>
                <c:pt idx="7434">
                  <c:v>1129</c:v>
                </c:pt>
                <c:pt idx="7435">
                  <c:v>1129</c:v>
                </c:pt>
                <c:pt idx="7436">
                  <c:v>1129</c:v>
                </c:pt>
                <c:pt idx="7437">
                  <c:v>1129</c:v>
                </c:pt>
                <c:pt idx="7438">
                  <c:v>1130</c:v>
                </c:pt>
                <c:pt idx="7439">
                  <c:v>1130</c:v>
                </c:pt>
                <c:pt idx="7440">
                  <c:v>1130</c:v>
                </c:pt>
                <c:pt idx="7441">
                  <c:v>1130</c:v>
                </c:pt>
                <c:pt idx="7442">
                  <c:v>1130</c:v>
                </c:pt>
                <c:pt idx="7443">
                  <c:v>1130</c:v>
                </c:pt>
                <c:pt idx="7444">
                  <c:v>1131</c:v>
                </c:pt>
                <c:pt idx="7445">
                  <c:v>1131</c:v>
                </c:pt>
                <c:pt idx="7446">
                  <c:v>1131</c:v>
                </c:pt>
                <c:pt idx="7447">
                  <c:v>1131</c:v>
                </c:pt>
                <c:pt idx="7448">
                  <c:v>1131</c:v>
                </c:pt>
                <c:pt idx="7449">
                  <c:v>1131</c:v>
                </c:pt>
                <c:pt idx="7450">
                  <c:v>1132</c:v>
                </c:pt>
                <c:pt idx="7451">
                  <c:v>1132</c:v>
                </c:pt>
                <c:pt idx="7452">
                  <c:v>1132</c:v>
                </c:pt>
                <c:pt idx="7453">
                  <c:v>1132</c:v>
                </c:pt>
                <c:pt idx="7454">
                  <c:v>1132</c:v>
                </c:pt>
                <c:pt idx="7455">
                  <c:v>1132</c:v>
                </c:pt>
                <c:pt idx="7456">
                  <c:v>1133</c:v>
                </c:pt>
                <c:pt idx="7457">
                  <c:v>1133</c:v>
                </c:pt>
                <c:pt idx="7458">
                  <c:v>1133</c:v>
                </c:pt>
                <c:pt idx="7459">
                  <c:v>1133</c:v>
                </c:pt>
                <c:pt idx="7460">
                  <c:v>1133</c:v>
                </c:pt>
                <c:pt idx="7461">
                  <c:v>1133</c:v>
                </c:pt>
                <c:pt idx="7462">
                  <c:v>1134</c:v>
                </c:pt>
                <c:pt idx="7463">
                  <c:v>1134</c:v>
                </c:pt>
                <c:pt idx="7464">
                  <c:v>1134</c:v>
                </c:pt>
                <c:pt idx="7465">
                  <c:v>1134</c:v>
                </c:pt>
                <c:pt idx="7466">
                  <c:v>1134</c:v>
                </c:pt>
                <c:pt idx="7467">
                  <c:v>1135</c:v>
                </c:pt>
                <c:pt idx="7468">
                  <c:v>1135</c:v>
                </c:pt>
                <c:pt idx="7469">
                  <c:v>1135</c:v>
                </c:pt>
                <c:pt idx="7470">
                  <c:v>1135</c:v>
                </c:pt>
                <c:pt idx="7471">
                  <c:v>1135</c:v>
                </c:pt>
                <c:pt idx="7472">
                  <c:v>1135</c:v>
                </c:pt>
                <c:pt idx="7473">
                  <c:v>1136</c:v>
                </c:pt>
                <c:pt idx="7474">
                  <c:v>1136</c:v>
                </c:pt>
                <c:pt idx="7475">
                  <c:v>1136</c:v>
                </c:pt>
                <c:pt idx="7476">
                  <c:v>1136</c:v>
                </c:pt>
                <c:pt idx="7477">
                  <c:v>1136</c:v>
                </c:pt>
                <c:pt idx="7478">
                  <c:v>1136</c:v>
                </c:pt>
                <c:pt idx="7479">
                  <c:v>1136</c:v>
                </c:pt>
                <c:pt idx="7480">
                  <c:v>1136</c:v>
                </c:pt>
                <c:pt idx="7481">
                  <c:v>1137</c:v>
                </c:pt>
                <c:pt idx="7482">
                  <c:v>1137</c:v>
                </c:pt>
                <c:pt idx="7483">
                  <c:v>1137</c:v>
                </c:pt>
                <c:pt idx="7484">
                  <c:v>1137</c:v>
                </c:pt>
                <c:pt idx="7485">
                  <c:v>1137</c:v>
                </c:pt>
                <c:pt idx="7486">
                  <c:v>1137</c:v>
                </c:pt>
                <c:pt idx="7487">
                  <c:v>1137</c:v>
                </c:pt>
                <c:pt idx="7488">
                  <c:v>1137</c:v>
                </c:pt>
                <c:pt idx="7489">
                  <c:v>1137</c:v>
                </c:pt>
                <c:pt idx="7490">
                  <c:v>1138</c:v>
                </c:pt>
                <c:pt idx="7491">
                  <c:v>1138</c:v>
                </c:pt>
                <c:pt idx="7492">
                  <c:v>1138</c:v>
                </c:pt>
                <c:pt idx="7493">
                  <c:v>1138</c:v>
                </c:pt>
                <c:pt idx="7494">
                  <c:v>1138</c:v>
                </c:pt>
                <c:pt idx="7495">
                  <c:v>1138</c:v>
                </c:pt>
                <c:pt idx="7496">
                  <c:v>1139</c:v>
                </c:pt>
                <c:pt idx="7497">
                  <c:v>1139</c:v>
                </c:pt>
                <c:pt idx="7498">
                  <c:v>1139</c:v>
                </c:pt>
                <c:pt idx="7499">
                  <c:v>1139</c:v>
                </c:pt>
                <c:pt idx="7500">
                  <c:v>1139</c:v>
                </c:pt>
                <c:pt idx="7501">
                  <c:v>1139</c:v>
                </c:pt>
                <c:pt idx="7502">
                  <c:v>1140</c:v>
                </c:pt>
                <c:pt idx="7503">
                  <c:v>1140</c:v>
                </c:pt>
                <c:pt idx="7504">
                  <c:v>1140</c:v>
                </c:pt>
                <c:pt idx="7505">
                  <c:v>1140</c:v>
                </c:pt>
                <c:pt idx="7506">
                  <c:v>1140</c:v>
                </c:pt>
                <c:pt idx="7507">
                  <c:v>1140</c:v>
                </c:pt>
                <c:pt idx="7508">
                  <c:v>1140</c:v>
                </c:pt>
                <c:pt idx="7509">
                  <c:v>1141</c:v>
                </c:pt>
                <c:pt idx="7510">
                  <c:v>1141</c:v>
                </c:pt>
                <c:pt idx="7511">
                  <c:v>1141</c:v>
                </c:pt>
                <c:pt idx="7512">
                  <c:v>1141</c:v>
                </c:pt>
                <c:pt idx="7513">
                  <c:v>1141</c:v>
                </c:pt>
                <c:pt idx="7514">
                  <c:v>1141</c:v>
                </c:pt>
                <c:pt idx="7515">
                  <c:v>1142</c:v>
                </c:pt>
                <c:pt idx="7516">
                  <c:v>1142</c:v>
                </c:pt>
                <c:pt idx="7517">
                  <c:v>1142</c:v>
                </c:pt>
                <c:pt idx="7518">
                  <c:v>1142</c:v>
                </c:pt>
                <c:pt idx="7519">
                  <c:v>1142</c:v>
                </c:pt>
                <c:pt idx="7520">
                  <c:v>1142</c:v>
                </c:pt>
                <c:pt idx="7521">
                  <c:v>1143</c:v>
                </c:pt>
                <c:pt idx="7522">
                  <c:v>1143</c:v>
                </c:pt>
                <c:pt idx="7523">
                  <c:v>1143</c:v>
                </c:pt>
                <c:pt idx="7524">
                  <c:v>1143</c:v>
                </c:pt>
                <c:pt idx="7525">
                  <c:v>1143</c:v>
                </c:pt>
                <c:pt idx="7526">
                  <c:v>1143</c:v>
                </c:pt>
                <c:pt idx="7527">
                  <c:v>1144</c:v>
                </c:pt>
                <c:pt idx="7528">
                  <c:v>1144</c:v>
                </c:pt>
                <c:pt idx="7529">
                  <c:v>1144</c:v>
                </c:pt>
                <c:pt idx="7530">
                  <c:v>1144</c:v>
                </c:pt>
                <c:pt idx="7531">
                  <c:v>1144</c:v>
                </c:pt>
                <c:pt idx="7532">
                  <c:v>1144</c:v>
                </c:pt>
                <c:pt idx="7533">
                  <c:v>1144</c:v>
                </c:pt>
                <c:pt idx="7534">
                  <c:v>1144</c:v>
                </c:pt>
                <c:pt idx="7535">
                  <c:v>1144</c:v>
                </c:pt>
                <c:pt idx="7536">
                  <c:v>1145</c:v>
                </c:pt>
                <c:pt idx="7537">
                  <c:v>1145</c:v>
                </c:pt>
                <c:pt idx="7538">
                  <c:v>1145</c:v>
                </c:pt>
                <c:pt idx="7539">
                  <c:v>1145</c:v>
                </c:pt>
                <c:pt idx="7540">
                  <c:v>1145</c:v>
                </c:pt>
                <c:pt idx="7541">
                  <c:v>1145</c:v>
                </c:pt>
                <c:pt idx="7542">
                  <c:v>1146</c:v>
                </c:pt>
                <c:pt idx="7543">
                  <c:v>1146</c:v>
                </c:pt>
                <c:pt idx="7544">
                  <c:v>1146</c:v>
                </c:pt>
                <c:pt idx="7545">
                  <c:v>1146</c:v>
                </c:pt>
                <c:pt idx="7546">
                  <c:v>1146</c:v>
                </c:pt>
                <c:pt idx="7547">
                  <c:v>1146</c:v>
                </c:pt>
                <c:pt idx="7548">
                  <c:v>1146</c:v>
                </c:pt>
                <c:pt idx="7549">
                  <c:v>1147</c:v>
                </c:pt>
                <c:pt idx="7550">
                  <c:v>1147</c:v>
                </c:pt>
                <c:pt idx="7551">
                  <c:v>1147</c:v>
                </c:pt>
                <c:pt idx="7552">
                  <c:v>1147</c:v>
                </c:pt>
                <c:pt idx="7553">
                  <c:v>1147</c:v>
                </c:pt>
                <c:pt idx="7554">
                  <c:v>1147</c:v>
                </c:pt>
                <c:pt idx="7555">
                  <c:v>1148</c:v>
                </c:pt>
                <c:pt idx="7556">
                  <c:v>1148</c:v>
                </c:pt>
                <c:pt idx="7557">
                  <c:v>1148</c:v>
                </c:pt>
                <c:pt idx="7558">
                  <c:v>1148</c:v>
                </c:pt>
                <c:pt idx="7559">
                  <c:v>1148</c:v>
                </c:pt>
                <c:pt idx="7560">
                  <c:v>1148</c:v>
                </c:pt>
                <c:pt idx="7561">
                  <c:v>1149</c:v>
                </c:pt>
                <c:pt idx="7562">
                  <c:v>1149</c:v>
                </c:pt>
                <c:pt idx="7563">
                  <c:v>1149</c:v>
                </c:pt>
                <c:pt idx="7564">
                  <c:v>1149</c:v>
                </c:pt>
                <c:pt idx="7565">
                  <c:v>1149</c:v>
                </c:pt>
                <c:pt idx="7566">
                  <c:v>1150</c:v>
                </c:pt>
                <c:pt idx="7567">
                  <c:v>1150</c:v>
                </c:pt>
                <c:pt idx="7568">
                  <c:v>1150</c:v>
                </c:pt>
                <c:pt idx="7569">
                  <c:v>1150</c:v>
                </c:pt>
                <c:pt idx="7570">
                  <c:v>1150</c:v>
                </c:pt>
                <c:pt idx="7571">
                  <c:v>1151</c:v>
                </c:pt>
                <c:pt idx="7572">
                  <c:v>1151</c:v>
                </c:pt>
                <c:pt idx="7573">
                  <c:v>1151</c:v>
                </c:pt>
                <c:pt idx="7574">
                  <c:v>1151</c:v>
                </c:pt>
                <c:pt idx="7575">
                  <c:v>1151</c:v>
                </c:pt>
                <c:pt idx="7576">
                  <c:v>1151</c:v>
                </c:pt>
                <c:pt idx="7577">
                  <c:v>1152</c:v>
                </c:pt>
                <c:pt idx="7578">
                  <c:v>1152</c:v>
                </c:pt>
                <c:pt idx="7579">
                  <c:v>1152</c:v>
                </c:pt>
                <c:pt idx="7580">
                  <c:v>1152</c:v>
                </c:pt>
                <c:pt idx="7581">
                  <c:v>1152</c:v>
                </c:pt>
                <c:pt idx="7582">
                  <c:v>1152</c:v>
                </c:pt>
                <c:pt idx="7583">
                  <c:v>1153</c:v>
                </c:pt>
                <c:pt idx="7584">
                  <c:v>1153</c:v>
                </c:pt>
                <c:pt idx="7585">
                  <c:v>1153</c:v>
                </c:pt>
                <c:pt idx="7586">
                  <c:v>1153</c:v>
                </c:pt>
                <c:pt idx="7587">
                  <c:v>1153</c:v>
                </c:pt>
                <c:pt idx="7588">
                  <c:v>1153</c:v>
                </c:pt>
                <c:pt idx="7589">
                  <c:v>1153</c:v>
                </c:pt>
                <c:pt idx="7590">
                  <c:v>1153</c:v>
                </c:pt>
                <c:pt idx="7591">
                  <c:v>1153</c:v>
                </c:pt>
                <c:pt idx="7592">
                  <c:v>1154</c:v>
                </c:pt>
                <c:pt idx="7593">
                  <c:v>1154</c:v>
                </c:pt>
                <c:pt idx="7594">
                  <c:v>1154</c:v>
                </c:pt>
                <c:pt idx="7595">
                  <c:v>1154</c:v>
                </c:pt>
                <c:pt idx="7596">
                  <c:v>1154</c:v>
                </c:pt>
                <c:pt idx="7597">
                  <c:v>1154</c:v>
                </c:pt>
                <c:pt idx="7598">
                  <c:v>1155</c:v>
                </c:pt>
                <c:pt idx="7599">
                  <c:v>1155</c:v>
                </c:pt>
                <c:pt idx="7600">
                  <c:v>1155</c:v>
                </c:pt>
                <c:pt idx="7601">
                  <c:v>1155</c:v>
                </c:pt>
                <c:pt idx="7602">
                  <c:v>1155</c:v>
                </c:pt>
                <c:pt idx="7603">
                  <c:v>1155</c:v>
                </c:pt>
                <c:pt idx="7604">
                  <c:v>1155</c:v>
                </c:pt>
                <c:pt idx="7605">
                  <c:v>1156</c:v>
                </c:pt>
                <c:pt idx="7606">
                  <c:v>1156</c:v>
                </c:pt>
                <c:pt idx="7607">
                  <c:v>1156</c:v>
                </c:pt>
                <c:pt idx="7608">
                  <c:v>1156</c:v>
                </c:pt>
                <c:pt idx="7609">
                  <c:v>1156</c:v>
                </c:pt>
                <c:pt idx="7610">
                  <c:v>1156</c:v>
                </c:pt>
                <c:pt idx="7611">
                  <c:v>1156</c:v>
                </c:pt>
                <c:pt idx="7612">
                  <c:v>1156</c:v>
                </c:pt>
                <c:pt idx="7613">
                  <c:v>1156</c:v>
                </c:pt>
                <c:pt idx="7614">
                  <c:v>1157</c:v>
                </c:pt>
                <c:pt idx="7615">
                  <c:v>1157</c:v>
                </c:pt>
                <c:pt idx="7616">
                  <c:v>1157</c:v>
                </c:pt>
                <c:pt idx="7617">
                  <c:v>1157</c:v>
                </c:pt>
                <c:pt idx="7618">
                  <c:v>1157</c:v>
                </c:pt>
                <c:pt idx="7619">
                  <c:v>1157</c:v>
                </c:pt>
                <c:pt idx="7620">
                  <c:v>1158</c:v>
                </c:pt>
                <c:pt idx="7621">
                  <c:v>1158</c:v>
                </c:pt>
                <c:pt idx="7622">
                  <c:v>1158</c:v>
                </c:pt>
                <c:pt idx="7623">
                  <c:v>1158</c:v>
                </c:pt>
                <c:pt idx="7624">
                  <c:v>1158</c:v>
                </c:pt>
                <c:pt idx="7625">
                  <c:v>1158</c:v>
                </c:pt>
                <c:pt idx="7626">
                  <c:v>1158</c:v>
                </c:pt>
                <c:pt idx="7627">
                  <c:v>1159</c:v>
                </c:pt>
                <c:pt idx="7628">
                  <c:v>1159</c:v>
                </c:pt>
                <c:pt idx="7629">
                  <c:v>1159</c:v>
                </c:pt>
                <c:pt idx="7630">
                  <c:v>1159</c:v>
                </c:pt>
                <c:pt idx="7631">
                  <c:v>1159</c:v>
                </c:pt>
                <c:pt idx="7632">
                  <c:v>1159</c:v>
                </c:pt>
                <c:pt idx="7633">
                  <c:v>1160</c:v>
                </c:pt>
                <c:pt idx="7634">
                  <c:v>1160</c:v>
                </c:pt>
                <c:pt idx="7635">
                  <c:v>1160</c:v>
                </c:pt>
                <c:pt idx="7636">
                  <c:v>1160</c:v>
                </c:pt>
                <c:pt idx="7637">
                  <c:v>1160</c:v>
                </c:pt>
                <c:pt idx="7638">
                  <c:v>1160</c:v>
                </c:pt>
                <c:pt idx="7639">
                  <c:v>1161</c:v>
                </c:pt>
                <c:pt idx="7640">
                  <c:v>1161</c:v>
                </c:pt>
                <c:pt idx="7641">
                  <c:v>1161</c:v>
                </c:pt>
                <c:pt idx="7642">
                  <c:v>1161</c:v>
                </c:pt>
                <c:pt idx="7643">
                  <c:v>1161</c:v>
                </c:pt>
                <c:pt idx="7644">
                  <c:v>1161</c:v>
                </c:pt>
                <c:pt idx="7645">
                  <c:v>1162</c:v>
                </c:pt>
                <c:pt idx="7646">
                  <c:v>1162</c:v>
                </c:pt>
                <c:pt idx="7647">
                  <c:v>1162</c:v>
                </c:pt>
                <c:pt idx="7648">
                  <c:v>1162</c:v>
                </c:pt>
                <c:pt idx="7649">
                  <c:v>1162</c:v>
                </c:pt>
                <c:pt idx="7650">
                  <c:v>1162</c:v>
                </c:pt>
                <c:pt idx="7651">
                  <c:v>1163</c:v>
                </c:pt>
                <c:pt idx="7652">
                  <c:v>1163</c:v>
                </c:pt>
                <c:pt idx="7653">
                  <c:v>1163</c:v>
                </c:pt>
                <c:pt idx="7654">
                  <c:v>1163</c:v>
                </c:pt>
                <c:pt idx="7655">
                  <c:v>1163</c:v>
                </c:pt>
                <c:pt idx="7656">
                  <c:v>1163</c:v>
                </c:pt>
                <c:pt idx="7657">
                  <c:v>1163</c:v>
                </c:pt>
                <c:pt idx="7658">
                  <c:v>1164</c:v>
                </c:pt>
                <c:pt idx="7659">
                  <c:v>1164</c:v>
                </c:pt>
                <c:pt idx="7660">
                  <c:v>1164</c:v>
                </c:pt>
                <c:pt idx="7661">
                  <c:v>1164</c:v>
                </c:pt>
                <c:pt idx="7662">
                  <c:v>1164</c:v>
                </c:pt>
                <c:pt idx="7663">
                  <c:v>1164</c:v>
                </c:pt>
                <c:pt idx="7664">
                  <c:v>1165</c:v>
                </c:pt>
                <c:pt idx="7665">
                  <c:v>1165</c:v>
                </c:pt>
                <c:pt idx="7666">
                  <c:v>1165</c:v>
                </c:pt>
                <c:pt idx="7667">
                  <c:v>1165</c:v>
                </c:pt>
                <c:pt idx="7668">
                  <c:v>1165</c:v>
                </c:pt>
                <c:pt idx="7669">
                  <c:v>1165</c:v>
                </c:pt>
                <c:pt idx="7670">
                  <c:v>1165</c:v>
                </c:pt>
                <c:pt idx="7671">
                  <c:v>1166</c:v>
                </c:pt>
                <c:pt idx="7672">
                  <c:v>1166</c:v>
                </c:pt>
                <c:pt idx="7673">
                  <c:v>1166</c:v>
                </c:pt>
                <c:pt idx="7674">
                  <c:v>1166</c:v>
                </c:pt>
                <c:pt idx="7675">
                  <c:v>1166</c:v>
                </c:pt>
                <c:pt idx="7676">
                  <c:v>1166</c:v>
                </c:pt>
                <c:pt idx="7677">
                  <c:v>1166</c:v>
                </c:pt>
                <c:pt idx="7678">
                  <c:v>1167</c:v>
                </c:pt>
                <c:pt idx="7679">
                  <c:v>1167</c:v>
                </c:pt>
                <c:pt idx="7680">
                  <c:v>1167</c:v>
                </c:pt>
                <c:pt idx="7681">
                  <c:v>1167</c:v>
                </c:pt>
                <c:pt idx="7682">
                  <c:v>1167</c:v>
                </c:pt>
                <c:pt idx="7683">
                  <c:v>1167</c:v>
                </c:pt>
                <c:pt idx="7684">
                  <c:v>1168</c:v>
                </c:pt>
                <c:pt idx="7685">
                  <c:v>1168</c:v>
                </c:pt>
                <c:pt idx="7686">
                  <c:v>1168</c:v>
                </c:pt>
                <c:pt idx="7687">
                  <c:v>1168</c:v>
                </c:pt>
                <c:pt idx="7688">
                  <c:v>1168</c:v>
                </c:pt>
                <c:pt idx="7689">
                  <c:v>1168</c:v>
                </c:pt>
                <c:pt idx="7690">
                  <c:v>1169</c:v>
                </c:pt>
                <c:pt idx="7691">
                  <c:v>1169</c:v>
                </c:pt>
                <c:pt idx="7692">
                  <c:v>1169</c:v>
                </c:pt>
                <c:pt idx="7693">
                  <c:v>1169</c:v>
                </c:pt>
                <c:pt idx="7694">
                  <c:v>1169</c:v>
                </c:pt>
                <c:pt idx="7695">
                  <c:v>1169</c:v>
                </c:pt>
                <c:pt idx="7696">
                  <c:v>1170</c:v>
                </c:pt>
                <c:pt idx="7697">
                  <c:v>1170</c:v>
                </c:pt>
                <c:pt idx="7698">
                  <c:v>1170</c:v>
                </c:pt>
                <c:pt idx="7699">
                  <c:v>1170</c:v>
                </c:pt>
                <c:pt idx="7700">
                  <c:v>1170</c:v>
                </c:pt>
                <c:pt idx="7701">
                  <c:v>1170</c:v>
                </c:pt>
                <c:pt idx="7702">
                  <c:v>1170</c:v>
                </c:pt>
                <c:pt idx="7703">
                  <c:v>1171</c:v>
                </c:pt>
                <c:pt idx="7704">
                  <c:v>1171</c:v>
                </c:pt>
                <c:pt idx="7705">
                  <c:v>1171</c:v>
                </c:pt>
                <c:pt idx="7706">
                  <c:v>1171</c:v>
                </c:pt>
                <c:pt idx="7707">
                  <c:v>1171</c:v>
                </c:pt>
                <c:pt idx="7708">
                  <c:v>1171</c:v>
                </c:pt>
                <c:pt idx="7709">
                  <c:v>1171</c:v>
                </c:pt>
                <c:pt idx="7710">
                  <c:v>1171</c:v>
                </c:pt>
                <c:pt idx="7711">
                  <c:v>1172</c:v>
                </c:pt>
                <c:pt idx="7712">
                  <c:v>1172</c:v>
                </c:pt>
                <c:pt idx="7713">
                  <c:v>1172</c:v>
                </c:pt>
                <c:pt idx="7714">
                  <c:v>1172</c:v>
                </c:pt>
                <c:pt idx="7715">
                  <c:v>1172</c:v>
                </c:pt>
                <c:pt idx="7716">
                  <c:v>1172</c:v>
                </c:pt>
                <c:pt idx="7717">
                  <c:v>1173</c:v>
                </c:pt>
                <c:pt idx="7718">
                  <c:v>1173</c:v>
                </c:pt>
                <c:pt idx="7719">
                  <c:v>1173</c:v>
                </c:pt>
                <c:pt idx="7720">
                  <c:v>1173</c:v>
                </c:pt>
                <c:pt idx="7721">
                  <c:v>1173</c:v>
                </c:pt>
                <c:pt idx="7722">
                  <c:v>1173</c:v>
                </c:pt>
                <c:pt idx="7723">
                  <c:v>1174</c:v>
                </c:pt>
                <c:pt idx="7724">
                  <c:v>1174</c:v>
                </c:pt>
                <c:pt idx="7725">
                  <c:v>1174</c:v>
                </c:pt>
                <c:pt idx="7726">
                  <c:v>1174</c:v>
                </c:pt>
                <c:pt idx="7727">
                  <c:v>1174</c:v>
                </c:pt>
                <c:pt idx="7728">
                  <c:v>1174</c:v>
                </c:pt>
                <c:pt idx="7729">
                  <c:v>1174</c:v>
                </c:pt>
                <c:pt idx="7730">
                  <c:v>1174</c:v>
                </c:pt>
                <c:pt idx="7731">
                  <c:v>1175</c:v>
                </c:pt>
                <c:pt idx="7732">
                  <c:v>1175</c:v>
                </c:pt>
                <c:pt idx="7733">
                  <c:v>1175</c:v>
                </c:pt>
                <c:pt idx="7734">
                  <c:v>1175</c:v>
                </c:pt>
                <c:pt idx="7735">
                  <c:v>1175</c:v>
                </c:pt>
                <c:pt idx="7736">
                  <c:v>1175</c:v>
                </c:pt>
                <c:pt idx="7737">
                  <c:v>1176</c:v>
                </c:pt>
                <c:pt idx="7738">
                  <c:v>1176</c:v>
                </c:pt>
                <c:pt idx="7739">
                  <c:v>1176</c:v>
                </c:pt>
                <c:pt idx="7740">
                  <c:v>1176</c:v>
                </c:pt>
                <c:pt idx="7741">
                  <c:v>1176</c:v>
                </c:pt>
                <c:pt idx="7742">
                  <c:v>1176</c:v>
                </c:pt>
                <c:pt idx="7743">
                  <c:v>1177</c:v>
                </c:pt>
                <c:pt idx="7744">
                  <c:v>1177</c:v>
                </c:pt>
                <c:pt idx="7745">
                  <c:v>1177</c:v>
                </c:pt>
                <c:pt idx="7746">
                  <c:v>1177</c:v>
                </c:pt>
                <c:pt idx="7747">
                  <c:v>1177</c:v>
                </c:pt>
                <c:pt idx="7748">
                  <c:v>1177</c:v>
                </c:pt>
                <c:pt idx="7749">
                  <c:v>1178</c:v>
                </c:pt>
                <c:pt idx="7750">
                  <c:v>1178</c:v>
                </c:pt>
                <c:pt idx="7751">
                  <c:v>1178</c:v>
                </c:pt>
                <c:pt idx="7752">
                  <c:v>1178</c:v>
                </c:pt>
                <c:pt idx="7753">
                  <c:v>1178</c:v>
                </c:pt>
                <c:pt idx="7754">
                  <c:v>1178</c:v>
                </c:pt>
                <c:pt idx="7755">
                  <c:v>1179</c:v>
                </c:pt>
                <c:pt idx="7756">
                  <c:v>1179</c:v>
                </c:pt>
                <c:pt idx="7757">
                  <c:v>1179</c:v>
                </c:pt>
                <c:pt idx="7758">
                  <c:v>1179</c:v>
                </c:pt>
                <c:pt idx="7759">
                  <c:v>1179</c:v>
                </c:pt>
                <c:pt idx="7760">
                  <c:v>1179</c:v>
                </c:pt>
                <c:pt idx="7761">
                  <c:v>1180</c:v>
                </c:pt>
                <c:pt idx="7762">
                  <c:v>1180</c:v>
                </c:pt>
                <c:pt idx="7763">
                  <c:v>1180</c:v>
                </c:pt>
                <c:pt idx="7764">
                  <c:v>1180</c:v>
                </c:pt>
                <c:pt idx="7765">
                  <c:v>1181</c:v>
                </c:pt>
                <c:pt idx="7766">
                  <c:v>1181</c:v>
                </c:pt>
                <c:pt idx="7767">
                  <c:v>1181</c:v>
                </c:pt>
                <c:pt idx="7768">
                  <c:v>1181</c:v>
                </c:pt>
                <c:pt idx="7769">
                  <c:v>1181</c:v>
                </c:pt>
                <c:pt idx="7770">
                  <c:v>1181</c:v>
                </c:pt>
                <c:pt idx="7771">
                  <c:v>1181</c:v>
                </c:pt>
                <c:pt idx="7772">
                  <c:v>1181</c:v>
                </c:pt>
                <c:pt idx="7773">
                  <c:v>1182</c:v>
                </c:pt>
                <c:pt idx="7774">
                  <c:v>1182</c:v>
                </c:pt>
                <c:pt idx="7775">
                  <c:v>1182</c:v>
                </c:pt>
                <c:pt idx="7776">
                  <c:v>1182</c:v>
                </c:pt>
                <c:pt idx="7777">
                  <c:v>1182</c:v>
                </c:pt>
                <c:pt idx="7778">
                  <c:v>1182</c:v>
                </c:pt>
                <c:pt idx="7779">
                  <c:v>1183</c:v>
                </c:pt>
                <c:pt idx="7780">
                  <c:v>1183</c:v>
                </c:pt>
                <c:pt idx="7781">
                  <c:v>1183</c:v>
                </c:pt>
                <c:pt idx="7782">
                  <c:v>1183</c:v>
                </c:pt>
                <c:pt idx="7783">
                  <c:v>1183</c:v>
                </c:pt>
                <c:pt idx="7784">
                  <c:v>1183</c:v>
                </c:pt>
                <c:pt idx="7785">
                  <c:v>1183</c:v>
                </c:pt>
                <c:pt idx="7786">
                  <c:v>1184</c:v>
                </c:pt>
                <c:pt idx="7787">
                  <c:v>1184</c:v>
                </c:pt>
                <c:pt idx="7788">
                  <c:v>1184</c:v>
                </c:pt>
                <c:pt idx="7789">
                  <c:v>1184</c:v>
                </c:pt>
                <c:pt idx="7790">
                  <c:v>1184</c:v>
                </c:pt>
                <c:pt idx="7791">
                  <c:v>1184</c:v>
                </c:pt>
                <c:pt idx="7792">
                  <c:v>1184</c:v>
                </c:pt>
                <c:pt idx="7793">
                  <c:v>1184</c:v>
                </c:pt>
                <c:pt idx="7794">
                  <c:v>1184</c:v>
                </c:pt>
                <c:pt idx="7795">
                  <c:v>1185</c:v>
                </c:pt>
                <c:pt idx="7796">
                  <c:v>1185</c:v>
                </c:pt>
                <c:pt idx="7797">
                  <c:v>1185</c:v>
                </c:pt>
                <c:pt idx="7798">
                  <c:v>1185</c:v>
                </c:pt>
                <c:pt idx="7799">
                  <c:v>1186</c:v>
                </c:pt>
                <c:pt idx="7800">
                  <c:v>1186</c:v>
                </c:pt>
                <c:pt idx="7801">
                  <c:v>1186</c:v>
                </c:pt>
                <c:pt idx="7802">
                  <c:v>1186</c:v>
                </c:pt>
                <c:pt idx="7803">
                  <c:v>1186</c:v>
                </c:pt>
                <c:pt idx="7804">
                  <c:v>1186</c:v>
                </c:pt>
                <c:pt idx="7805">
                  <c:v>1187</c:v>
                </c:pt>
                <c:pt idx="7806">
                  <c:v>1187</c:v>
                </c:pt>
                <c:pt idx="7807">
                  <c:v>1187</c:v>
                </c:pt>
                <c:pt idx="7808">
                  <c:v>1187</c:v>
                </c:pt>
                <c:pt idx="7809">
                  <c:v>1187</c:v>
                </c:pt>
                <c:pt idx="7810">
                  <c:v>1187</c:v>
                </c:pt>
                <c:pt idx="7811">
                  <c:v>1187</c:v>
                </c:pt>
                <c:pt idx="7812">
                  <c:v>1188</c:v>
                </c:pt>
                <c:pt idx="7813">
                  <c:v>1188</c:v>
                </c:pt>
                <c:pt idx="7814">
                  <c:v>1188</c:v>
                </c:pt>
                <c:pt idx="7815">
                  <c:v>1188</c:v>
                </c:pt>
                <c:pt idx="7816">
                  <c:v>1188</c:v>
                </c:pt>
                <c:pt idx="7817">
                  <c:v>1188</c:v>
                </c:pt>
                <c:pt idx="7818">
                  <c:v>1188</c:v>
                </c:pt>
                <c:pt idx="7819">
                  <c:v>1188</c:v>
                </c:pt>
                <c:pt idx="7820">
                  <c:v>1189</c:v>
                </c:pt>
                <c:pt idx="7821">
                  <c:v>1189</c:v>
                </c:pt>
                <c:pt idx="7822">
                  <c:v>1189</c:v>
                </c:pt>
                <c:pt idx="7823">
                  <c:v>1189</c:v>
                </c:pt>
                <c:pt idx="7824">
                  <c:v>1189</c:v>
                </c:pt>
                <c:pt idx="7825">
                  <c:v>1189</c:v>
                </c:pt>
                <c:pt idx="7826">
                  <c:v>1190</c:v>
                </c:pt>
                <c:pt idx="7827">
                  <c:v>1190</c:v>
                </c:pt>
                <c:pt idx="7828">
                  <c:v>1190</c:v>
                </c:pt>
                <c:pt idx="7829">
                  <c:v>1190</c:v>
                </c:pt>
                <c:pt idx="7830">
                  <c:v>1190</c:v>
                </c:pt>
                <c:pt idx="7831">
                  <c:v>1190</c:v>
                </c:pt>
                <c:pt idx="7832">
                  <c:v>1190</c:v>
                </c:pt>
                <c:pt idx="7833">
                  <c:v>1190</c:v>
                </c:pt>
                <c:pt idx="7834">
                  <c:v>1191</c:v>
                </c:pt>
                <c:pt idx="7835">
                  <c:v>1191</c:v>
                </c:pt>
                <c:pt idx="7836">
                  <c:v>1191</c:v>
                </c:pt>
                <c:pt idx="7837">
                  <c:v>1191</c:v>
                </c:pt>
                <c:pt idx="7838">
                  <c:v>1191</c:v>
                </c:pt>
                <c:pt idx="7839">
                  <c:v>1191</c:v>
                </c:pt>
                <c:pt idx="7840">
                  <c:v>1191</c:v>
                </c:pt>
                <c:pt idx="7841">
                  <c:v>1191</c:v>
                </c:pt>
                <c:pt idx="7842">
                  <c:v>1192</c:v>
                </c:pt>
                <c:pt idx="7843">
                  <c:v>1192</c:v>
                </c:pt>
                <c:pt idx="7844">
                  <c:v>1192</c:v>
                </c:pt>
                <c:pt idx="7845">
                  <c:v>1192</c:v>
                </c:pt>
                <c:pt idx="7846">
                  <c:v>1192</c:v>
                </c:pt>
                <c:pt idx="7847">
                  <c:v>1192</c:v>
                </c:pt>
                <c:pt idx="7848">
                  <c:v>1193</c:v>
                </c:pt>
                <c:pt idx="7849">
                  <c:v>1193</c:v>
                </c:pt>
                <c:pt idx="7850">
                  <c:v>1193</c:v>
                </c:pt>
                <c:pt idx="7851">
                  <c:v>1193</c:v>
                </c:pt>
                <c:pt idx="7852">
                  <c:v>1193</c:v>
                </c:pt>
                <c:pt idx="7853">
                  <c:v>1193</c:v>
                </c:pt>
                <c:pt idx="7854">
                  <c:v>1193</c:v>
                </c:pt>
                <c:pt idx="7855">
                  <c:v>1194</c:v>
                </c:pt>
                <c:pt idx="7856">
                  <c:v>1194</c:v>
                </c:pt>
                <c:pt idx="7857">
                  <c:v>1194</c:v>
                </c:pt>
                <c:pt idx="7858">
                  <c:v>1194</c:v>
                </c:pt>
                <c:pt idx="7859">
                  <c:v>1194</c:v>
                </c:pt>
                <c:pt idx="7860">
                  <c:v>1195</c:v>
                </c:pt>
                <c:pt idx="7861">
                  <c:v>1195</c:v>
                </c:pt>
                <c:pt idx="7862">
                  <c:v>1195</c:v>
                </c:pt>
                <c:pt idx="7863">
                  <c:v>1195</c:v>
                </c:pt>
                <c:pt idx="7864">
                  <c:v>1195</c:v>
                </c:pt>
                <c:pt idx="7865">
                  <c:v>1195</c:v>
                </c:pt>
                <c:pt idx="7866">
                  <c:v>1195</c:v>
                </c:pt>
                <c:pt idx="7867">
                  <c:v>1195</c:v>
                </c:pt>
                <c:pt idx="7868">
                  <c:v>1196</c:v>
                </c:pt>
                <c:pt idx="7869">
                  <c:v>1196</c:v>
                </c:pt>
                <c:pt idx="7870">
                  <c:v>1196</c:v>
                </c:pt>
                <c:pt idx="7871">
                  <c:v>1196</c:v>
                </c:pt>
                <c:pt idx="7872">
                  <c:v>1196</c:v>
                </c:pt>
                <c:pt idx="7873">
                  <c:v>1196</c:v>
                </c:pt>
                <c:pt idx="7874">
                  <c:v>1196</c:v>
                </c:pt>
                <c:pt idx="7875">
                  <c:v>1197</c:v>
                </c:pt>
                <c:pt idx="7876">
                  <c:v>1197</c:v>
                </c:pt>
                <c:pt idx="7877">
                  <c:v>1197</c:v>
                </c:pt>
                <c:pt idx="7878">
                  <c:v>1197</c:v>
                </c:pt>
                <c:pt idx="7879">
                  <c:v>1197</c:v>
                </c:pt>
                <c:pt idx="7880">
                  <c:v>1197</c:v>
                </c:pt>
                <c:pt idx="7881">
                  <c:v>1198</c:v>
                </c:pt>
                <c:pt idx="7882">
                  <c:v>1198</c:v>
                </c:pt>
                <c:pt idx="7883">
                  <c:v>1198</c:v>
                </c:pt>
                <c:pt idx="7884">
                  <c:v>1198</c:v>
                </c:pt>
                <c:pt idx="7885">
                  <c:v>1198</c:v>
                </c:pt>
                <c:pt idx="7886">
                  <c:v>1198</c:v>
                </c:pt>
                <c:pt idx="7887">
                  <c:v>1199</c:v>
                </c:pt>
                <c:pt idx="7888">
                  <c:v>1199</c:v>
                </c:pt>
                <c:pt idx="7889">
                  <c:v>1199</c:v>
                </c:pt>
                <c:pt idx="7890">
                  <c:v>1199</c:v>
                </c:pt>
                <c:pt idx="7891">
                  <c:v>1199</c:v>
                </c:pt>
                <c:pt idx="7892">
                  <c:v>1199</c:v>
                </c:pt>
                <c:pt idx="7893">
                  <c:v>1199</c:v>
                </c:pt>
                <c:pt idx="7894">
                  <c:v>1199</c:v>
                </c:pt>
                <c:pt idx="7895">
                  <c:v>1200</c:v>
                </c:pt>
                <c:pt idx="7896">
                  <c:v>1200</c:v>
                </c:pt>
                <c:pt idx="7897">
                  <c:v>1200</c:v>
                </c:pt>
                <c:pt idx="7898">
                  <c:v>1200</c:v>
                </c:pt>
                <c:pt idx="7899">
                  <c:v>1200</c:v>
                </c:pt>
                <c:pt idx="7900">
                  <c:v>1200</c:v>
                </c:pt>
                <c:pt idx="7901">
                  <c:v>1200</c:v>
                </c:pt>
                <c:pt idx="7902">
                  <c:v>1201</c:v>
                </c:pt>
                <c:pt idx="7903">
                  <c:v>1201</c:v>
                </c:pt>
                <c:pt idx="7904">
                  <c:v>1201</c:v>
                </c:pt>
                <c:pt idx="7905">
                  <c:v>1201</c:v>
                </c:pt>
                <c:pt idx="7906">
                  <c:v>1201</c:v>
                </c:pt>
                <c:pt idx="7907">
                  <c:v>1201</c:v>
                </c:pt>
                <c:pt idx="7908">
                  <c:v>1202</c:v>
                </c:pt>
                <c:pt idx="7909">
                  <c:v>1202</c:v>
                </c:pt>
                <c:pt idx="7910">
                  <c:v>1202</c:v>
                </c:pt>
                <c:pt idx="7911">
                  <c:v>1202</c:v>
                </c:pt>
                <c:pt idx="7912">
                  <c:v>1202</c:v>
                </c:pt>
                <c:pt idx="7913">
                  <c:v>1202</c:v>
                </c:pt>
                <c:pt idx="7914">
                  <c:v>1202</c:v>
                </c:pt>
                <c:pt idx="7915">
                  <c:v>1202</c:v>
                </c:pt>
                <c:pt idx="7916">
                  <c:v>1202</c:v>
                </c:pt>
                <c:pt idx="7917">
                  <c:v>1203</c:v>
                </c:pt>
                <c:pt idx="7918">
                  <c:v>1203</c:v>
                </c:pt>
                <c:pt idx="7919">
                  <c:v>1203</c:v>
                </c:pt>
                <c:pt idx="7920">
                  <c:v>1203</c:v>
                </c:pt>
                <c:pt idx="7921">
                  <c:v>1203</c:v>
                </c:pt>
                <c:pt idx="7922">
                  <c:v>1203</c:v>
                </c:pt>
                <c:pt idx="7923">
                  <c:v>1203</c:v>
                </c:pt>
                <c:pt idx="7924">
                  <c:v>1203</c:v>
                </c:pt>
                <c:pt idx="7925">
                  <c:v>1204</c:v>
                </c:pt>
                <c:pt idx="7926">
                  <c:v>1204</c:v>
                </c:pt>
                <c:pt idx="7927">
                  <c:v>1204</c:v>
                </c:pt>
                <c:pt idx="7928">
                  <c:v>1204</c:v>
                </c:pt>
                <c:pt idx="7929">
                  <c:v>1204</c:v>
                </c:pt>
                <c:pt idx="7930">
                  <c:v>1204</c:v>
                </c:pt>
                <c:pt idx="7931">
                  <c:v>1205</c:v>
                </c:pt>
                <c:pt idx="7932">
                  <c:v>1205</c:v>
                </c:pt>
                <c:pt idx="7933">
                  <c:v>1205</c:v>
                </c:pt>
                <c:pt idx="7934">
                  <c:v>1205</c:v>
                </c:pt>
                <c:pt idx="7935">
                  <c:v>1205</c:v>
                </c:pt>
                <c:pt idx="7936">
                  <c:v>1205</c:v>
                </c:pt>
                <c:pt idx="7937">
                  <c:v>1206</c:v>
                </c:pt>
                <c:pt idx="7938">
                  <c:v>1206</c:v>
                </c:pt>
                <c:pt idx="7939">
                  <c:v>1206</c:v>
                </c:pt>
                <c:pt idx="7940">
                  <c:v>1206</c:v>
                </c:pt>
                <c:pt idx="7941">
                  <c:v>1206</c:v>
                </c:pt>
                <c:pt idx="7942">
                  <c:v>1206</c:v>
                </c:pt>
                <c:pt idx="7943">
                  <c:v>1207</c:v>
                </c:pt>
                <c:pt idx="7944">
                  <c:v>1207</c:v>
                </c:pt>
                <c:pt idx="7945">
                  <c:v>1207</c:v>
                </c:pt>
                <c:pt idx="7946">
                  <c:v>1207</c:v>
                </c:pt>
                <c:pt idx="7947">
                  <c:v>1207</c:v>
                </c:pt>
                <c:pt idx="7948">
                  <c:v>1207</c:v>
                </c:pt>
                <c:pt idx="7949">
                  <c:v>1207</c:v>
                </c:pt>
                <c:pt idx="7950">
                  <c:v>1207</c:v>
                </c:pt>
                <c:pt idx="7951">
                  <c:v>1208</c:v>
                </c:pt>
                <c:pt idx="7952">
                  <c:v>1208</c:v>
                </c:pt>
                <c:pt idx="7953">
                  <c:v>1208</c:v>
                </c:pt>
                <c:pt idx="7954">
                  <c:v>1208</c:v>
                </c:pt>
                <c:pt idx="7955">
                  <c:v>1208</c:v>
                </c:pt>
                <c:pt idx="7956">
                  <c:v>1208</c:v>
                </c:pt>
                <c:pt idx="7957">
                  <c:v>1209</c:v>
                </c:pt>
                <c:pt idx="7958">
                  <c:v>1209</c:v>
                </c:pt>
                <c:pt idx="7959">
                  <c:v>1209</c:v>
                </c:pt>
                <c:pt idx="7960">
                  <c:v>1209</c:v>
                </c:pt>
                <c:pt idx="7961">
                  <c:v>1209</c:v>
                </c:pt>
                <c:pt idx="7962">
                  <c:v>1210</c:v>
                </c:pt>
                <c:pt idx="7963">
                  <c:v>1210</c:v>
                </c:pt>
                <c:pt idx="7964">
                  <c:v>1210</c:v>
                </c:pt>
                <c:pt idx="7965">
                  <c:v>1210</c:v>
                </c:pt>
                <c:pt idx="7966">
                  <c:v>1210</c:v>
                </c:pt>
                <c:pt idx="7967">
                  <c:v>1210</c:v>
                </c:pt>
                <c:pt idx="7968">
                  <c:v>1211</c:v>
                </c:pt>
                <c:pt idx="7969">
                  <c:v>1211</c:v>
                </c:pt>
                <c:pt idx="7970">
                  <c:v>1211</c:v>
                </c:pt>
                <c:pt idx="7971">
                  <c:v>1211</c:v>
                </c:pt>
                <c:pt idx="7972">
                  <c:v>1211</c:v>
                </c:pt>
                <c:pt idx="7973">
                  <c:v>1211</c:v>
                </c:pt>
                <c:pt idx="7974">
                  <c:v>1212</c:v>
                </c:pt>
                <c:pt idx="7975">
                  <c:v>1212</c:v>
                </c:pt>
                <c:pt idx="7976">
                  <c:v>1212</c:v>
                </c:pt>
                <c:pt idx="7977">
                  <c:v>1212</c:v>
                </c:pt>
                <c:pt idx="7978">
                  <c:v>1212</c:v>
                </c:pt>
                <c:pt idx="7979">
                  <c:v>1212</c:v>
                </c:pt>
                <c:pt idx="7980">
                  <c:v>1213</c:v>
                </c:pt>
                <c:pt idx="7981">
                  <c:v>1213</c:v>
                </c:pt>
                <c:pt idx="7982">
                  <c:v>1213</c:v>
                </c:pt>
                <c:pt idx="7983">
                  <c:v>1213</c:v>
                </c:pt>
                <c:pt idx="7984">
                  <c:v>1213</c:v>
                </c:pt>
                <c:pt idx="7985">
                  <c:v>1213</c:v>
                </c:pt>
                <c:pt idx="7986">
                  <c:v>1213</c:v>
                </c:pt>
                <c:pt idx="7987">
                  <c:v>1213</c:v>
                </c:pt>
                <c:pt idx="7988">
                  <c:v>1214</c:v>
                </c:pt>
                <c:pt idx="7989">
                  <c:v>1214</c:v>
                </c:pt>
                <c:pt idx="7990">
                  <c:v>1214</c:v>
                </c:pt>
                <c:pt idx="7991">
                  <c:v>1214</c:v>
                </c:pt>
                <c:pt idx="7992">
                  <c:v>1214</c:v>
                </c:pt>
                <c:pt idx="7993">
                  <c:v>1214</c:v>
                </c:pt>
                <c:pt idx="7994">
                  <c:v>1214</c:v>
                </c:pt>
                <c:pt idx="7995">
                  <c:v>1215</c:v>
                </c:pt>
                <c:pt idx="7996">
                  <c:v>1215</c:v>
                </c:pt>
                <c:pt idx="7997">
                  <c:v>1215</c:v>
                </c:pt>
                <c:pt idx="7998">
                  <c:v>1215</c:v>
                </c:pt>
                <c:pt idx="7999">
                  <c:v>1215</c:v>
                </c:pt>
                <c:pt idx="8000">
                  <c:v>1216</c:v>
                </c:pt>
                <c:pt idx="8001">
                  <c:v>1216</c:v>
                </c:pt>
                <c:pt idx="8002">
                  <c:v>1216</c:v>
                </c:pt>
                <c:pt idx="8003">
                  <c:v>1216</c:v>
                </c:pt>
                <c:pt idx="8004">
                  <c:v>1216</c:v>
                </c:pt>
                <c:pt idx="8005">
                  <c:v>1217</c:v>
                </c:pt>
                <c:pt idx="8006">
                  <c:v>1217</c:v>
                </c:pt>
                <c:pt idx="8007">
                  <c:v>1217</c:v>
                </c:pt>
                <c:pt idx="8008">
                  <c:v>1217</c:v>
                </c:pt>
                <c:pt idx="8009">
                  <c:v>1217</c:v>
                </c:pt>
                <c:pt idx="8010">
                  <c:v>1217</c:v>
                </c:pt>
                <c:pt idx="8011">
                  <c:v>1218</c:v>
                </c:pt>
                <c:pt idx="8012">
                  <c:v>1218</c:v>
                </c:pt>
                <c:pt idx="8013">
                  <c:v>1218</c:v>
                </c:pt>
                <c:pt idx="8014">
                  <c:v>1218</c:v>
                </c:pt>
                <c:pt idx="8015">
                  <c:v>1218</c:v>
                </c:pt>
                <c:pt idx="8016">
                  <c:v>1218</c:v>
                </c:pt>
                <c:pt idx="8017">
                  <c:v>1219</c:v>
                </c:pt>
                <c:pt idx="8018">
                  <c:v>1219</c:v>
                </c:pt>
                <c:pt idx="8019">
                  <c:v>1219</c:v>
                </c:pt>
                <c:pt idx="8020">
                  <c:v>1219</c:v>
                </c:pt>
                <c:pt idx="8021">
                  <c:v>1219</c:v>
                </c:pt>
                <c:pt idx="8022">
                  <c:v>1219</c:v>
                </c:pt>
                <c:pt idx="8023">
                  <c:v>1220</c:v>
                </c:pt>
                <c:pt idx="8024">
                  <c:v>1220</c:v>
                </c:pt>
                <c:pt idx="8025">
                  <c:v>1220</c:v>
                </c:pt>
                <c:pt idx="8026">
                  <c:v>1220</c:v>
                </c:pt>
                <c:pt idx="8027">
                  <c:v>1220</c:v>
                </c:pt>
                <c:pt idx="8028">
                  <c:v>1220</c:v>
                </c:pt>
                <c:pt idx="8029">
                  <c:v>1221</c:v>
                </c:pt>
                <c:pt idx="8030">
                  <c:v>1221</c:v>
                </c:pt>
                <c:pt idx="8031">
                  <c:v>1221</c:v>
                </c:pt>
                <c:pt idx="8032">
                  <c:v>1221</c:v>
                </c:pt>
                <c:pt idx="8033">
                  <c:v>1221</c:v>
                </c:pt>
                <c:pt idx="8034">
                  <c:v>1221</c:v>
                </c:pt>
                <c:pt idx="8035">
                  <c:v>1222</c:v>
                </c:pt>
                <c:pt idx="8036">
                  <c:v>1222</c:v>
                </c:pt>
                <c:pt idx="8037">
                  <c:v>1222</c:v>
                </c:pt>
                <c:pt idx="8038">
                  <c:v>1222</c:v>
                </c:pt>
                <c:pt idx="8039">
                  <c:v>1222</c:v>
                </c:pt>
                <c:pt idx="8040">
                  <c:v>1222</c:v>
                </c:pt>
                <c:pt idx="8041">
                  <c:v>1222</c:v>
                </c:pt>
                <c:pt idx="8042">
                  <c:v>1222</c:v>
                </c:pt>
                <c:pt idx="8043">
                  <c:v>1223</c:v>
                </c:pt>
                <c:pt idx="8044">
                  <c:v>1223</c:v>
                </c:pt>
                <c:pt idx="8045">
                  <c:v>1223</c:v>
                </c:pt>
                <c:pt idx="8046">
                  <c:v>1223</c:v>
                </c:pt>
                <c:pt idx="8047">
                  <c:v>1223</c:v>
                </c:pt>
                <c:pt idx="8048">
                  <c:v>1223</c:v>
                </c:pt>
                <c:pt idx="8049">
                  <c:v>1223</c:v>
                </c:pt>
                <c:pt idx="8050">
                  <c:v>1223</c:v>
                </c:pt>
                <c:pt idx="8051">
                  <c:v>1224</c:v>
                </c:pt>
                <c:pt idx="8052">
                  <c:v>1224</c:v>
                </c:pt>
                <c:pt idx="8053">
                  <c:v>1224</c:v>
                </c:pt>
                <c:pt idx="8054">
                  <c:v>1224</c:v>
                </c:pt>
                <c:pt idx="8055">
                  <c:v>1224</c:v>
                </c:pt>
                <c:pt idx="8056">
                  <c:v>1224</c:v>
                </c:pt>
                <c:pt idx="8057">
                  <c:v>1225</c:v>
                </c:pt>
                <c:pt idx="8058">
                  <c:v>1225</c:v>
                </c:pt>
                <c:pt idx="8059">
                  <c:v>1225</c:v>
                </c:pt>
                <c:pt idx="8060">
                  <c:v>1225</c:v>
                </c:pt>
                <c:pt idx="8061">
                  <c:v>1225</c:v>
                </c:pt>
                <c:pt idx="8062">
                  <c:v>1225</c:v>
                </c:pt>
                <c:pt idx="8063">
                  <c:v>1226</c:v>
                </c:pt>
                <c:pt idx="8064">
                  <c:v>1226</c:v>
                </c:pt>
                <c:pt idx="8065">
                  <c:v>1226</c:v>
                </c:pt>
                <c:pt idx="8066">
                  <c:v>1226</c:v>
                </c:pt>
                <c:pt idx="8067">
                  <c:v>1226</c:v>
                </c:pt>
                <c:pt idx="8068">
                  <c:v>1226</c:v>
                </c:pt>
                <c:pt idx="8069">
                  <c:v>1227</c:v>
                </c:pt>
                <c:pt idx="8070">
                  <c:v>1227</c:v>
                </c:pt>
                <c:pt idx="8071">
                  <c:v>1227</c:v>
                </c:pt>
                <c:pt idx="8072">
                  <c:v>1227</c:v>
                </c:pt>
                <c:pt idx="8073">
                  <c:v>1227</c:v>
                </c:pt>
                <c:pt idx="8074">
                  <c:v>1227</c:v>
                </c:pt>
                <c:pt idx="8075">
                  <c:v>1227</c:v>
                </c:pt>
                <c:pt idx="8076">
                  <c:v>1228</c:v>
                </c:pt>
                <c:pt idx="8077">
                  <c:v>1228</c:v>
                </c:pt>
                <c:pt idx="8078">
                  <c:v>1228</c:v>
                </c:pt>
                <c:pt idx="8079">
                  <c:v>1228</c:v>
                </c:pt>
                <c:pt idx="8080">
                  <c:v>1228</c:v>
                </c:pt>
                <c:pt idx="8081">
                  <c:v>1228</c:v>
                </c:pt>
                <c:pt idx="8082">
                  <c:v>1229</c:v>
                </c:pt>
                <c:pt idx="8083">
                  <c:v>1229</c:v>
                </c:pt>
                <c:pt idx="8084">
                  <c:v>1229</c:v>
                </c:pt>
                <c:pt idx="8085">
                  <c:v>1229</c:v>
                </c:pt>
                <c:pt idx="8086">
                  <c:v>1229</c:v>
                </c:pt>
                <c:pt idx="8087">
                  <c:v>1229</c:v>
                </c:pt>
                <c:pt idx="8088">
                  <c:v>1229</c:v>
                </c:pt>
                <c:pt idx="8089">
                  <c:v>1229</c:v>
                </c:pt>
                <c:pt idx="8090">
                  <c:v>1230</c:v>
                </c:pt>
                <c:pt idx="8091">
                  <c:v>1230</c:v>
                </c:pt>
                <c:pt idx="8092">
                  <c:v>1230</c:v>
                </c:pt>
                <c:pt idx="8093">
                  <c:v>1230</c:v>
                </c:pt>
                <c:pt idx="8094">
                  <c:v>1230</c:v>
                </c:pt>
                <c:pt idx="8095">
                  <c:v>1230</c:v>
                </c:pt>
                <c:pt idx="8096">
                  <c:v>1231</c:v>
                </c:pt>
                <c:pt idx="8097">
                  <c:v>1231</c:v>
                </c:pt>
                <c:pt idx="8098">
                  <c:v>1231</c:v>
                </c:pt>
                <c:pt idx="8099">
                  <c:v>1231</c:v>
                </c:pt>
                <c:pt idx="8100">
                  <c:v>1231</c:v>
                </c:pt>
                <c:pt idx="8101">
                  <c:v>1231</c:v>
                </c:pt>
                <c:pt idx="8102">
                  <c:v>1232</c:v>
                </c:pt>
                <c:pt idx="8103">
                  <c:v>1232</c:v>
                </c:pt>
                <c:pt idx="8104">
                  <c:v>1232</c:v>
                </c:pt>
                <c:pt idx="8105">
                  <c:v>1232</c:v>
                </c:pt>
                <c:pt idx="8106">
                  <c:v>1232</c:v>
                </c:pt>
                <c:pt idx="8107">
                  <c:v>1232</c:v>
                </c:pt>
                <c:pt idx="8108">
                  <c:v>1233</c:v>
                </c:pt>
                <c:pt idx="8109">
                  <c:v>1233</c:v>
                </c:pt>
                <c:pt idx="8110">
                  <c:v>1233</c:v>
                </c:pt>
                <c:pt idx="8111">
                  <c:v>1233</c:v>
                </c:pt>
                <c:pt idx="8112">
                  <c:v>1233</c:v>
                </c:pt>
                <c:pt idx="8113">
                  <c:v>1233</c:v>
                </c:pt>
                <c:pt idx="8114">
                  <c:v>1233</c:v>
                </c:pt>
                <c:pt idx="8115">
                  <c:v>1234</c:v>
                </c:pt>
                <c:pt idx="8116">
                  <c:v>1234</c:v>
                </c:pt>
                <c:pt idx="8117">
                  <c:v>1234</c:v>
                </c:pt>
                <c:pt idx="8118">
                  <c:v>1234</c:v>
                </c:pt>
                <c:pt idx="8119">
                  <c:v>1234</c:v>
                </c:pt>
                <c:pt idx="8120">
                  <c:v>1234</c:v>
                </c:pt>
                <c:pt idx="8121">
                  <c:v>1234</c:v>
                </c:pt>
                <c:pt idx="8122">
                  <c:v>1235</c:v>
                </c:pt>
                <c:pt idx="8123">
                  <c:v>1235</c:v>
                </c:pt>
                <c:pt idx="8124">
                  <c:v>1235</c:v>
                </c:pt>
                <c:pt idx="8125">
                  <c:v>1235</c:v>
                </c:pt>
                <c:pt idx="8126">
                  <c:v>1235</c:v>
                </c:pt>
                <c:pt idx="8127">
                  <c:v>1235</c:v>
                </c:pt>
                <c:pt idx="8128">
                  <c:v>1236</c:v>
                </c:pt>
                <c:pt idx="8129">
                  <c:v>1236</c:v>
                </c:pt>
                <c:pt idx="8130">
                  <c:v>1236</c:v>
                </c:pt>
                <c:pt idx="8131">
                  <c:v>1236</c:v>
                </c:pt>
                <c:pt idx="8132">
                  <c:v>1236</c:v>
                </c:pt>
                <c:pt idx="8133">
                  <c:v>1236</c:v>
                </c:pt>
                <c:pt idx="8134">
                  <c:v>1237</c:v>
                </c:pt>
                <c:pt idx="8135">
                  <c:v>1237</c:v>
                </c:pt>
                <c:pt idx="8136">
                  <c:v>1237</c:v>
                </c:pt>
                <c:pt idx="8137">
                  <c:v>1237</c:v>
                </c:pt>
                <c:pt idx="8138">
                  <c:v>1237</c:v>
                </c:pt>
                <c:pt idx="8139">
                  <c:v>1237</c:v>
                </c:pt>
                <c:pt idx="8140">
                  <c:v>1237</c:v>
                </c:pt>
                <c:pt idx="8141">
                  <c:v>1238</c:v>
                </c:pt>
                <c:pt idx="8142">
                  <c:v>1238</c:v>
                </c:pt>
                <c:pt idx="8143">
                  <c:v>1238</c:v>
                </c:pt>
                <c:pt idx="8144">
                  <c:v>1238</c:v>
                </c:pt>
                <c:pt idx="8145">
                  <c:v>1238</c:v>
                </c:pt>
                <c:pt idx="8146">
                  <c:v>1238</c:v>
                </c:pt>
                <c:pt idx="8147">
                  <c:v>1239</c:v>
                </c:pt>
                <c:pt idx="8148">
                  <c:v>1239</c:v>
                </c:pt>
                <c:pt idx="8149">
                  <c:v>1239</c:v>
                </c:pt>
                <c:pt idx="8150">
                  <c:v>1239</c:v>
                </c:pt>
                <c:pt idx="8151">
                  <c:v>1239</c:v>
                </c:pt>
                <c:pt idx="8152">
                  <c:v>1239</c:v>
                </c:pt>
                <c:pt idx="8153">
                  <c:v>1239</c:v>
                </c:pt>
                <c:pt idx="8154">
                  <c:v>1240</c:v>
                </c:pt>
                <c:pt idx="8155">
                  <c:v>1240</c:v>
                </c:pt>
                <c:pt idx="8156">
                  <c:v>1240</c:v>
                </c:pt>
                <c:pt idx="8157">
                  <c:v>1240</c:v>
                </c:pt>
                <c:pt idx="8158">
                  <c:v>1240</c:v>
                </c:pt>
                <c:pt idx="8159">
                  <c:v>1240</c:v>
                </c:pt>
                <c:pt idx="8160">
                  <c:v>1240</c:v>
                </c:pt>
                <c:pt idx="8161">
                  <c:v>1241</c:v>
                </c:pt>
                <c:pt idx="8162">
                  <c:v>1241</c:v>
                </c:pt>
                <c:pt idx="8163">
                  <c:v>1241</c:v>
                </c:pt>
                <c:pt idx="8164">
                  <c:v>1241</c:v>
                </c:pt>
                <c:pt idx="8165">
                  <c:v>1241</c:v>
                </c:pt>
                <c:pt idx="8166">
                  <c:v>1241</c:v>
                </c:pt>
                <c:pt idx="8167">
                  <c:v>1241</c:v>
                </c:pt>
                <c:pt idx="8168">
                  <c:v>1242</c:v>
                </c:pt>
                <c:pt idx="8169">
                  <c:v>1242</c:v>
                </c:pt>
                <c:pt idx="8170">
                  <c:v>1242</c:v>
                </c:pt>
                <c:pt idx="8171">
                  <c:v>1242</c:v>
                </c:pt>
                <c:pt idx="8172">
                  <c:v>1242</c:v>
                </c:pt>
                <c:pt idx="8173">
                  <c:v>1242</c:v>
                </c:pt>
                <c:pt idx="8174">
                  <c:v>1243</c:v>
                </c:pt>
                <c:pt idx="8175">
                  <c:v>1243</c:v>
                </c:pt>
                <c:pt idx="8176">
                  <c:v>1243</c:v>
                </c:pt>
                <c:pt idx="8177">
                  <c:v>1243</c:v>
                </c:pt>
                <c:pt idx="8178">
                  <c:v>1243</c:v>
                </c:pt>
                <c:pt idx="8179">
                  <c:v>1243</c:v>
                </c:pt>
                <c:pt idx="8180">
                  <c:v>1244</c:v>
                </c:pt>
                <c:pt idx="8181">
                  <c:v>1244</c:v>
                </c:pt>
                <c:pt idx="8182">
                  <c:v>1244</c:v>
                </c:pt>
                <c:pt idx="8183">
                  <c:v>1244</c:v>
                </c:pt>
                <c:pt idx="8184">
                  <c:v>1244</c:v>
                </c:pt>
                <c:pt idx="8185">
                  <c:v>1245</c:v>
                </c:pt>
                <c:pt idx="8186">
                  <c:v>1245</c:v>
                </c:pt>
                <c:pt idx="8187">
                  <c:v>1245</c:v>
                </c:pt>
                <c:pt idx="8188">
                  <c:v>1245</c:v>
                </c:pt>
                <c:pt idx="8189">
                  <c:v>1245</c:v>
                </c:pt>
                <c:pt idx="8190">
                  <c:v>1245</c:v>
                </c:pt>
                <c:pt idx="8191">
                  <c:v>1245</c:v>
                </c:pt>
                <c:pt idx="8192">
                  <c:v>1245</c:v>
                </c:pt>
                <c:pt idx="8193">
                  <c:v>1246</c:v>
                </c:pt>
                <c:pt idx="8194">
                  <c:v>1246</c:v>
                </c:pt>
                <c:pt idx="8195">
                  <c:v>1246</c:v>
                </c:pt>
                <c:pt idx="8196">
                  <c:v>1246</c:v>
                </c:pt>
                <c:pt idx="8197">
                  <c:v>1247</c:v>
                </c:pt>
                <c:pt idx="8198">
                  <c:v>1247</c:v>
                </c:pt>
                <c:pt idx="8199">
                  <c:v>1247</c:v>
                </c:pt>
                <c:pt idx="8200">
                  <c:v>1247</c:v>
                </c:pt>
                <c:pt idx="8201">
                  <c:v>1247</c:v>
                </c:pt>
                <c:pt idx="8202">
                  <c:v>1247</c:v>
                </c:pt>
                <c:pt idx="8203">
                  <c:v>1248</c:v>
                </c:pt>
                <c:pt idx="8204">
                  <c:v>1248</c:v>
                </c:pt>
                <c:pt idx="8205">
                  <c:v>1248</c:v>
                </c:pt>
                <c:pt idx="8206">
                  <c:v>1248</c:v>
                </c:pt>
                <c:pt idx="8207">
                  <c:v>1248</c:v>
                </c:pt>
                <c:pt idx="8208">
                  <c:v>1248</c:v>
                </c:pt>
                <c:pt idx="8209">
                  <c:v>1248</c:v>
                </c:pt>
                <c:pt idx="8210">
                  <c:v>1248</c:v>
                </c:pt>
                <c:pt idx="8211">
                  <c:v>1249</c:v>
                </c:pt>
                <c:pt idx="8212">
                  <c:v>1249</c:v>
                </c:pt>
                <c:pt idx="8213">
                  <c:v>1249</c:v>
                </c:pt>
                <c:pt idx="8214">
                  <c:v>1249</c:v>
                </c:pt>
                <c:pt idx="8215">
                  <c:v>1249</c:v>
                </c:pt>
                <c:pt idx="8216">
                  <c:v>1249</c:v>
                </c:pt>
                <c:pt idx="8217">
                  <c:v>1250</c:v>
                </c:pt>
                <c:pt idx="8218">
                  <c:v>1250</c:v>
                </c:pt>
                <c:pt idx="8219">
                  <c:v>1250</c:v>
                </c:pt>
                <c:pt idx="8220">
                  <c:v>1250</c:v>
                </c:pt>
                <c:pt idx="8221">
                  <c:v>1250</c:v>
                </c:pt>
                <c:pt idx="8222">
                  <c:v>1250</c:v>
                </c:pt>
                <c:pt idx="8223">
                  <c:v>1250</c:v>
                </c:pt>
                <c:pt idx="8224">
                  <c:v>1250</c:v>
                </c:pt>
                <c:pt idx="8225">
                  <c:v>1251</c:v>
                </c:pt>
                <c:pt idx="8226">
                  <c:v>1251</c:v>
                </c:pt>
                <c:pt idx="8227">
                  <c:v>1251</c:v>
                </c:pt>
                <c:pt idx="8228">
                  <c:v>1251</c:v>
                </c:pt>
                <c:pt idx="8229">
                  <c:v>1252</c:v>
                </c:pt>
                <c:pt idx="8230">
                  <c:v>1252</c:v>
                </c:pt>
                <c:pt idx="8231">
                  <c:v>1252</c:v>
                </c:pt>
                <c:pt idx="8232">
                  <c:v>1252</c:v>
                </c:pt>
                <c:pt idx="8233">
                  <c:v>1252</c:v>
                </c:pt>
                <c:pt idx="8234">
                  <c:v>1253</c:v>
                </c:pt>
                <c:pt idx="8235">
                  <c:v>1253</c:v>
                </c:pt>
                <c:pt idx="8236">
                  <c:v>1253</c:v>
                </c:pt>
                <c:pt idx="8237">
                  <c:v>1253</c:v>
                </c:pt>
                <c:pt idx="8238">
                  <c:v>1253</c:v>
                </c:pt>
                <c:pt idx="8239">
                  <c:v>1253</c:v>
                </c:pt>
                <c:pt idx="8240">
                  <c:v>1254</c:v>
                </c:pt>
                <c:pt idx="8241">
                  <c:v>1254</c:v>
                </c:pt>
                <c:pt idx="8242">
                  <c:v>1254</c:v>
                </c:pt>
                <c:pt idx="8243">
                  <c:v>1254</c:v>
                </c:pt>
                <c:pt idx="8244">
                  <c:v>1254</c:v>
                </c:pt>
                <c:pt idx="8245">
                  <c:v>1254</c:v>
                </c:pt>
                <c:pt idx="8246">
                  <c:v>1254</c:v>
                </c:pt>
                <c:pt idx="8247">
                  <c:v>1255</c:v>
                </c:pt>
                <c:pt idx="8248">
                  <c:v>1255</c:v>
                </c:pt>
                <c:pt idx="8249">
                  <c:v>1255</c:v>
                </c:pt>
                <c:pt idx="8250">
                  <c:v>1255</c:v>
                </c:pt>
                <c:pt idx="8251">
                  <c:v>1255</c:v>
                </c:pt>
                <c:pt idx="8252">
                  <c:v>1255</c:v>
                </c:pt>
                <c:pt idx="8253">
                  <c:v>1255</c:v>
                </c:pt>
                <c:pt idx="8254">
                  <c:v>1255</c:v>
                </c:pt>
                <c:pt idx="8255">
                  <c:v>1256</c:v>
                </c:pt>
                <c:pt idx="8256">
                  <c:v>1256</c:v>
                </c:pt>
                <c:pt idx="8257">
                  <c:v>1256</c:v>
                </c:pt>
                <c:pt idx="8258">
                  <c:v>1256</c:v>
                </c:pt>
                <c:pt idx="8259">
                  <c:v>1256</c:v>
                </c:pt>
                <c:pt idx="8260">
                  <c:v>1256</c:v>
                </c:pt>
                <c:pt idx="8261">
                  <c:v>1257</c:v>
                </c:pt>
                <c:pt idx="8262">
                  <c:v>1257</c:v>
                </c:pt>
                <c:pt idx="8263">
                  <c:v>1257</c:v>
                </c:pt>
                <c:pt idx="8264">
                  <c:v>1257</c:v>
                </c:pt>
                <c:pt idx="8265">
                  <c:v>1257</c:v>
                </c:pt>
                <c:pt idx="8266">
                  <c:v>1257</c:v>
                </c:pt>
                <c:pt idx="8267">
                  <c:v>1258</c:v>
                </c:pt>
                <c:pt idx="8268">
                  <c:v>1258</c:v>
                </c:pt>
                <c:pt idx="8269">
                  <c:v>1258</c:v>
                </c:pt>
                <c:pt idx="8270">
                  <c:v>1258</c:v>
                </c:pt>
                <c:pt idx="8271">
                  <c:v>1258</c:v>
                </c:pt>
                <c:pt idx="8272">
                  <c:v>1258</c:v>
                </c:pt>
                <c:pt idx="8273">
                  <c:v>1258</c:v>
                </c:pt>
                <c:pt idx="8274">
                  <c:v>1259</c:v>
                </c:pt>
                <c:pt idx="8275">
                  <c:v>1259</c:v>
                </c:pt>
                <c:pt idx="8276">
                  <c:v>1259</c:v>
                </c:pt>
                <c:pt idx="8277">
                  <c:v>1259</c:v>
                </c:pt>
                <c:pt idx="8278">
                  <c:v>1259</c:v>
                </c:pt>
                <c:pt idx="8279">
                  <c:v>1259</c:v>
                </c:pt>
                <c:pt idx="8280">
                  <c:v>1259</c:v>
                </c:pt>
                <c:pt idx="8281">
                  <c:v>1259</c:v>
                </c:pt>
                <c:pt idx="8282">
                  <c:v>1260</c:v>
                </c:pt>
                <c:pt idx="8283">
                  <c:v>1260</c:v>
                </c:pt>
                <c:pt idx="8284">
                  <c:v>1260</c:v>
                </c:pt>
                <c:pt idx="8285">
                  <c:v>1260</c:v>
                </c:pt>
                <c:pt idx="8286">
                  <c:v>1260</c:v>
                </c:pt>
                <c:pt idx="8287">
                  <c:v>1260</c:v>
                </c:pt>
                <c:pt idx="8288">
                  <c:v>1261</c:v>
                </c:pt>
                <c:pt idx="8289">
                  <c:v>1261</c:v>
                </c:pt>
                <c:pt idx="8290">
                  <c:v>1261</c:v>
                </c:pt>
                <c:pt idx="8291">
                  <c:v>1261</c:v>
                </c:pt>
                <c:pt idx="8292">
                  <c:v>1261</c:v>
                </c:pt>
                <c:pt idx="8293">
                  <c:v>1261</c:v>
                </c:pt>
                <c:pt idx="8294">
                  <c:v>1262</c:v>
                </c:pt>
                <c:pt idx="8295">
                  <c:v>1262</c:v>
                </c:pt>
                <c:pt idx="8296">
                  <c:v>1262</c:v>
                </c:pt>
                <c:pt idx="8297">
                  <c:v>1262</c:v>
                </c:pt>
                <c:pt idx="8298">
                  <c:v>1262</c:v>
                </c:pt>
                <c:pt idx="8299">
                  <c:v>1262</c:v>
                </c:pt>
                <c:pt idx="8300">
                  <c:v>1263</c:v>
                </c:pt>
                <c:pt idx="8301">
                  <c:v>1263</c:v>
                </c:pt>
                <c:pt idx="8302">
                  <c:v>1263</c:v>
                </c:pt>
                <c:pt idx="8303">
                  <c:v>1263</c:v>
                </c:pt>
                <c:pt idx="8304">
                  <c:v>1263</c:v>
                </c:pt>
                <c:pt idx="8305">
                  <c:v>1263</c:v>
                </c:pt>
                <c:pt idx="8306">
                  <c:v>1264</c:v>
                </c:pt>
                <c:pt idx="8307">
                  <c:v>1264</c:v>
                </c:pt>
                <c:pt idx="8308">
                  <c:v>1264</c:v>
                </c:pt>
                <c:pt idx="8309">
                  <c:v>1264</c:v>
                </c:pt>
                <c:pt idx="8310">
                  <c:v>1264</c:v>
                </c:pt>
                <c:pt idx="8311">
                  <c:v>1265</c:v>
                </c:pt>
                <c:pt idx="8312">
                  <c:v>1265</c:v>
                </c:pt>
                <c:pt idx="8313">
                  <c:v>1265</c:v>
                </c:pt>
                <c:pt idx="8314">
                  <c:v>1265</c:v>
                </c:pt>
                <c:pt idx="8315">
                  <c:v>1265</c:v>
                </c:pt>
                <c:pt idx="8316">
                  <c:v>1266</c:v>
                </c:pt>
                <c:pt idx="8317">
                  <c:v>1266</c:v>
                </c:pt>
                <c:pt idx="8318">
                  <c:v>1266</c:v>
                </c:pt>
                <c:pt idx="8319">
                  <c:v>1266</c:v>
                </c:pt>
                <c:pt idx="8320">
                  <c:v>1266</c:v>
                </c:pt>
                <c:pt idx="8321">
                  <c:v>1266</c:v>
                </c:pt>
                <c:pt idx="8322">
                  <c:v>1266</c:v>
                </c:pt>
                <c:pt idx="8323">
                  <c:v>1266</c:v>
                </c:pt>
                <c:pt idx="8324">
                  <c:v>1267</c:v>
                </c:pt>
                <c:pt idx="8325">
                  <c:v>1267</c:v>
                </c:pt>
                <c:pt idx="8326">
                  <c:v>1267</c:v>
                </c:pt>
                <c:pt idx="8327">
                  <c:v>1267</c:v>
                </c:pt>
                <c:pt idx="8328">
                  <c:v>1267</c:v>
                </c:pt>
                <c:pt idx="8329">
                  <c:v>1267</c:v>
                </c:pt>
                <c:pt idx="8330">
                  <c:v>1267</c:v>
                </c:pt>
                <c:pt idx="8331">
                  <c:v>1267</c:v>
                </c:pt>
                <c:pt idx="8332">
                  <c:v>1267</c:v>
                </c:pt>
                <c:pt idx="8333">
                  <c:v>1268</c:v>
                </c:pt>
                <c:pt idx="8334">
                  <c:v>1268</c:v>
                </c:pt>
                <c:pt idx="8335">
                  <c:v>1268</c:v>
                </c:pt>
                <c:pt idx="8336">
                  <c:v>1268</c:v>
                </c:pt>
                <c:pt idx="8337">
                  <c:v>1268</c:v>
                </c:pt>
                <c:pt idx="8338">
                  <c:v>1268</c:v>
                </c:pt>
                <c:pt idx="8339">
                  <c:v>1269</c:v>
                </c:pt>
                <c:pt idx="8340">
                  <c:v>1269</c:v>
                </c:pt>
                <c:pt idx="8341">
                  <c:v>1269</c:v>
                </c:pt>
                <c:pt idx="8342">
                  <c:v>1269</c:v>
                </c:pt>
                <c:pt idx="8343">
                  <c:v>1269</c:v>
                </c:pt>
                <c:pt idx="8344">
                  <c:v>1269</c:v>
                </c:pt>
                <c:pt idx="8345">
                  <c:v>1269</c:v>
                </c:pt>
                <c:pt idx="8346">
                  <c:v>1270</c:v>
                </c:pt>
                <c:pt idx="8347">
                  <c:v>1270</c:v>
                </c:pt>
                <c:pt idx="8348">
                  <c:v>1270</c:v>
                </c:pt>
                <c:pt idx="8349">
                  <c:v>1270</c:v>
                </c:pt>
                <c:pt idx="8350">
                  <c:v>1270</c:v>
                </c:pt>
                <c:pt idx="8351">
                  <c:v>1270</c:v>
                </c:pt>
                <c:pt idx="8352">
                  <c:v>1270</c:v>
                </c:pt>
                <c:pt idx="8353">
                  <c:v>1270</c:v>
                </c:pt>
                <c:pt idx="8354">
                  <c:v>1270</c:v>
                </c:pt>
                <c:pt idx="8355">
                  <c:v>1271</c:v>
                </c:pt>
                <c:pt idx="8356">
                  <c:v>1271</c:v>
                </c:pt>
                <c:pt idx="8357">
                  <c:v>1271</c:v>
                </c:pt>
                <c:pt idx="8358">
                  <c:v>1271</c:v>
                </c:pt>
                <c:pt idx="8359">
                  <c:v>1271</c:v>
                </c:pt>
                <c:pt idx="8360">
                  <c:v>1271</c:v>
                </c:pt>
                <c:pt idx="8361">
                  <c:v>1272</c:v>
                </c:pt>
                <c:pt idx="8362">
                  <c:v>1272</c:v>
                </c:pt>
                <c:pt idx="8363">
                  <c:v>1272</c:v>
                </c:pt>
                <c:pt idx="8364">
                  <c:v>1272</c:v>
                </c:pt>
                <c:pt idx="8365">
                  <c:v>1272</c:v>
                </c:pt>
                <c:pt idx="8366">
                  <c:v>1272</c:v>
                </c:pt>
                <c:pt idx="8367">
                  <c:v>1272</c:v>
                </c:pt>
                <c:pt idx="8368">
                  <c:v>1273</c:v>
                </c:pt>
                <c:pt idx="8369">
                  <c:v>1273</c:v>
                </c:pt>
                <c:pt idx="8370">
                  <c:v>1273</c:v>
                </c:pt>
                <c:pt idx="8371">
                  <c:v>1273</c:v>
                </c:pt>
                <c:pt idx="8372">
                  <c:v>1273</c:v>
                </c:pt>
                <c:pt idx="8373">
                  <c:v>1273</c:v>
                </c:pt>
                <c:pt idx="8374">
                  <c:v>1273</c:v>
                </c:pt>
                <c:pt idx="8375">
                  <c:v>1273</c:v>
                </c:pt>
                <c:pt idx="8376">
                  <c:v>1274</c:v>
                </c:pt>
                <c:pt idx="8377">
                  <c:v>1274</c:v>
                </c:pt>
                <c:pt idx="8378">
                  <c:v>1274</c:v>
                </c:pt>
                <c:pt idx="8379">
                  <c:v>1274</c:v>
                </c:pt>
                <c:pt idx="8380">
                  <c:v>1274</c:v>
                </c:pt>
                <c:pt idx="8381">
                  <c:v>1274</c:v>
                </c:pt>
                <c:pt idx="8382">
                  <c:v>1274</c:v>
                </c:pt>
                <c:pt idx="8383">
                  <c:v>1275</c:v>
                </c:pt>
                <c:pt idx="8384">
                  <c:v>1275</c:v>
                </c:pt>
                <c:pt idx="8385">
                  <c:v>1275</c:v>
                </c:pt>
                <c:pt idx="8386">
                  <c:v>1275</c:v>
                </c:pt>
                <c:pt idx="8387">
                  <c:v>1275</c:v>
                </c:pt>
                <c:pt idx="8388">
                  <c:v>1275</c:v>
                </c:pt>
                <c:pt idx="8389">
                  <c:v>1275</c:v>
                </c:pt>
                <c:pt idx="8390">
                  <c:v>1276</c:v>
                </c:pt>
                <c:pt idx="8391">
                  <c:v>1276</c:v>
                </c:pt>
                <c:pt idx="8392">
                  <c:v>1276</c:v>
                </c:pt>
                <c:pt idx="8393">
                  <c:v>1276</c:v>
                </c:pt>
                <c:pt idx="8394">
                  <c:v>1276</c:v>
                </c:pt>
                <c:pt idx="8395">
                  <c:v>1276</c:v>
                </c:pt>
                <c:pt idx="8396">
                  <c:v>1276</c:v>
                </c:pt>
                <c:pt idx="8397">
                  <c:v>1277</c:v>
                </c:pt>
                <c:pt idx="8398">
                  <c:v>1277</c:v>
                </c:pt>
                <c:pt idx="8399">
                  <c:v>1277</c:v>
                </c:pt>
                <c:pt idx="8400">
                  <c:v>1277</c:v>
                </c:pt>
                <c:pt idx="8401">
                  <c:v>1277</c:v>
                </c:pt>
                <c:pt idx="8402">
                  <c:v>1277</c:v>
                </c:pt>
                <c:pt idx="8403">
                  <c:v>1277</c:v>
                </c:pt>
                <c:pt idx="8404">
                  <c:v>1277</c:v>
                </c:pt>
                <c:pt idx="8405">
                  <c:v>1278</c:v>
                </c:pt>
                <c:pt idx="8406">
                  <c:v>1278</c:v>
                </c:pt>
                <c:pt idx="8407">
                  <c:v>1278</c:v>
                </c:pt>
                <c:pt idx="8408">
                  <c:v>1278</c:v>
                </c:pt>
                <c:pt idx="8409">
                  <c:v>1278</c:v>
                </c:pt>
                <c:pt idx="8410">
                  <c:v>1278</c:v>
                </c:pt>
                <c:pt idx="8411">
                  <c:v>1279</c:v>
                </c:pt>
                <c:pt idx="8412">
                  <c:v>1279</c:v>
                </c:pt>
                <c:pt idx="8413">
                  <c:v>1279</c:v>
                </c:pt>
                <c:pt idx="8414">
                  <c:v>1279</c:v>
                </c:pt>
                <c:pt idx="8415">
                  <c:v>1279</c:v>
                </c:pt>
                <c:pt idx="8416">
                  <c:v>1279</c:v>
                </c:pt>
                <c:pt idx="8417">
                  <c:v>1279</c:v>
                </c:pt>
                <c:pt idx="8418">
                  <c:v>1279</c:v>
                </c:pt>
                <c:pt idx="8419">
                  <c:v>1280</c:v>
                </c:pt>
                <c:pt idx="8420">
                  <c:v>1280</c:v>
                </c:pt>
                <c:pt idx="8421">
                  <c:v>1280</c:v>
                </c:pt>
                <c:pt idx="8422">
                  <c:v>1280</c:v>
                </c:pt>
                <c:pt idx="8423">
                  <c:v>1280</c:v>
                </c:pt>
                <c:pt idx="8424">
                  <c:v>1280</c:v>
                </c:pt>
                <c:pt idx="8425">
                  <c:v>1280</c:v>
                </c:pt>
                <c:pt idx="8426">
                  <c:v>1281</c:v>
                </c:pt>
                <c:pt idx="8427">
                  <c:v>1281</c:v>
                </c:pt>
                <c:pt idx="8428">
                  <c:v>1281</c:v>
                </c:pt>
                <c:pt idx="8429">
                  <c:v>1281</c:v>
                </c:pt>
                <c:pt idx="8430">
                  <c:v>1281</c:v>
                </c:pt>
                <c:pt idx="8431">
                  <c:v>1281</c:v>
                </c:pt>
                <c:pt idx="8432">
                  <c:v>1281</c:v>
                </c:pt>
                <c:pt idx="8433">
                  <c:v>1282</c:v>
                </c:pt>
                <c:pt idx="8434">
                  <c:v>1282</c:v>
                </c:pt>
                <c:pt idx="8435">
                  <c:v>1282</c:v>
                </c:pt>
                <c:pt idx="8436">
                  <c:v>1282</c:v>
                </c:pt>
                <c:pt idx="8437">
                  <c:v>1282</c:v>
                </c:pt>
                <c:pt idx="8438">
                  <c:v>1282</c:v>
                </c:pt>
                <c:pt idx="8439">
                  <c:v>1283</c:v>
                </c:pt>
                <c:pt idx="8440">
                  <c:v>1283</c:v>
                </c:pt>
                <c:pt idx="8441">
                  <c:v>1283</c:v>
                </c:pt>
                <c:pt idx="8442">
                  <c:v>1283</c:v>
                </c:pt>
                <c:pt idx="8443">
                  <c:v>1283</c:v>
                </c:pt>
                <c:pt idx="8444">
                  <c:v>1283</c:v>
                </c:pt>
                <c:pt idx="8445">
                  <c:v>1283</c:v>
                </c:pt>
                <c:pt idx="8446">
                  <c:v>1284</c:v>
                </c:pt>
                <c:pt idx="8447">
                  <c:v>1284</c:v>
                </c:pt>
                <c:pt idx="8448">
                  <c:v>1284</c:v>
                </c:pt>
                <c:pt idx="8449">
                  <c:v>1284</c:v>
                </c:pt>
                <c:pt idx="8450">
                  <c:v>1284</c:v>
                </c:pt>
                <c:pt idx="8451">
                  <c:v>1284</c:v>
                </c:pt>
                <c:pt idx="8452">
                  <c:v>1285</c:v>
                </c:pt>
                <c:pt idx="8453">
                  <c:v>1285</c:v>
                </c:pt>
                <c:pt idx="8454">
                  <c:v>1285</c:v>
                </c:pt>
                <c:pt idx="8455">
                  <c:v>1285</c:v>
                </c:pt>
                <c:pt idx="8456">
                  <c:v>1285</c:v>
                </c:pt>
                <c:pt idx="8457">
                  <c:v>1285</c:v>
                </c:pt>
                <c:pt idx="8458">
                  <c:v>1285</c:v>
                </c:pt>
                <c:pt idx="8459">
                  <c:v>1285</c:v>
                </c:pt>
                <c:pt idx="8460">
                  <c:v>1286</c:v>
                </c:pt>
                <c:pt idx="8461">
                  <c:v>1286</c:v>
                </c:pt>
                <c:pt idx="8462">
                  <c:v>1286</c:v>
                </c:pt>
                <c:pt idx="8463">
                  <c:v>1286</c:v>
                </c:pt>
                <c:pt idx="8464">
                  <c:v>1286</c:v>
                </c:pt>
                <c:pt idx="8465">
                  <c:v>1286</c:v>
                </c:pt>
                <c:pt idx="8466">
                  <c:v>1287</c:v>
                </c:pt>
                <c:pt idx="8467">
                  <c:v>1287</c:v>
                </c:pt>
                <c:pt idx="8468">
                  <c:v>1287</c:v>
                </c:pt>
                <c:pt idx="8469">
                  <c:v>1287</c:v>
                </c:pt>
                <c:pt idx="8470">
                  <c:v>1287</c:v>
                </c:pt>
                <c:pt idx="8471">
                  <c:v>1287</c:v>
                </c:pt>
                <c:pt idx="8472">
                  <c:v>1288</c:v>
                </c:pt>
                <c:pt idx="8473">
                  <c:v>1288</c:v>
                </c:pt>
                <c:pt idx="8474">
                  <c:v>1288</c:v>
                </c:pt>
                <c:pt idx="8475">
                  <c:v>1288</c:v>
                </c:pt>
                <c:pt idx="8476">
                  <c:v>1288</c:v>
                </c:pt>
                <c:pt idx="8477">
                  <c:v>1288</c:v>
                </c:pt>
                <c:pt idx="8478">
                  <c:v>1288</c:v>
                </c:pt>
                <c:pt idx="8479">
                  <c:v>1289</c:v>
                </c:pt>
                <c:pt idx="8480">
                  <c:v>1289</c:v>
                </c:pt>
                <c:pt idx="8481">
                  <c:v>1289</c:v>
                </c:pt>
                <c:pt idx="8482">
                  <c:v>1289</c:v>
                </c:pt>
                <c:pt idx="8483">
                  <c:v>1289</c:v>
                </c:pt>
                <c:pt idx="8484">
                  <c:v>1289</c:v>
                </c:pt>
                <c:pt idx="8485">
                  <c:v>1289</c:v>
                </c:pt>
                <c:pt idx="8486">
                  <c:v>1289</c:v>
                </c:pt>
                <c:pt idx="8487">
                  <c:v>1290</c:v>
                </c:pt>
                <c:pt idx="8488">
                  <c:v>1290</c:v>
                </c:pt>
                <c:pt idx="8489">
                  <c:v>1290</c:v>
                </c:pt>
                <c:pt idx="8490">
                  <c:v>1290</c:v>
                </c:pt>
                <c:pt idx="8491">
                  <c:v>1290</c:v>
                </c:pt>
                <c:pt idx="8492">
                  <c:v>1290</c:v>
                </c:pt>
                <c:pt idx="8493">
                  <c:v>1290</c:v>
                </c:pt>
                <c:pt idx="8494">
                  <c:v>1291</c:v>
                </c:pt>
                <c:pt idx="8495">
                  <c:v>1291</c:v>
                </c:pt>
                <c:pt idx="8496">
                  <c:v>1291</c:v>
                </c:pt>
                <c:pt idx="8497">
                  <c:v>1291</c:v>
                </c:pt>
                <c:pt idx="8498">
                  <c:v>1291</c:v>
                </c:pt>
                <c:pt idx="8499">
                  <c:v>1291</c:v>
                </c:pt>
                <c:pt idx="8500">
                  <c:v>1291</c:v>
                </c:pt>
                <c:pt idx="8501">
                  <c:v>1292</c:v>
                </c:pt>
                <c:pt idx="8502">
                  <c:v>1292</c:v>
                </c:pt>
                <c:pt idx="8503">
                  <c:v>1292</c:v>
                </c:pt>
                <c:pt idx="8504">
                  <c:v>1292</c:v>
                </c:pt>
                <c:pt idx="8505">
                  <c:v>1292</c:v>
                </c:pt>
                <c:pt idx="8506">
                  <c:v>1293</c:v>
                </c:pt>
                <c:pt idx="8507">
                  <c:v>1293</c:v>
                </c:pt>
                <c:pt idx="8508">
                  <c:v>1293</c:v>
                </c:pt>
                <c:pt idx="8509">
                  <c:v>1293</c:v>
                </c:pt>
                <c:pt idx="8510">
                  <c:v>1293</c:v>
                </c:pt>
                <c:pt idx="8511">
                  <c:v>1293</c:v>
                </c:pt>
                <c:pt idx="8512">
                  <c:v>1294</c:v>
                </c:pt>
                <c:pt idx="8513">
                  <c:v>1294</c:v>
                </c:pt>
                <c:pt idx="8514">
                  <c:v>1294</c:v>
                </c:pt>
                <c:pt idx="8515">
                  <c:v>1294</c:v>
                </c:pt>
                <c:pt idx="8516">
                  <c:v>1294</c:v>
                </c:pt>
                <c:pt idx="8517">
                  <c:v>1294</c:v>
                </c:pt>
                <c:pt idx="8518">
                  <c:v>1294</c:v>
                </c:pt>
                <c:pt idx="8519">
                  <c:v>1295</c:v>
                </c:pt>
                <c:pt idx="8520">
                  <c:v>1295</c:v>
                </c:pt>
                <c:pt idx="8521">
                  <c:v>1295</c:v>
                </c:pt>
                <c:pt idx="8522">
                  <c:v>1295</c:v>
                </c:pt>
                <c:pt idx="8523">
                  <c:v>1295</c:v>
                </c:pt>
                <c:pt idx="8524">
                  <c:v>1295</c:v>
                </c:pt>
                <c:pt idx="8525">
                  <c:v>1296</c:v>
                </c:pt>
                <c:pt idx="8526">
                  <c:v>1296</c:v>
                </c:pt>
                <c:pt idx="8527">
                  <c:v>1296</c:v>
                </c:pt>
                <c:pt idx="8528">
                  <c:v>1296</c:v>
                </c:pt>
                <c:pt idx="8529">
                  <c:v>1296</c:v>
                </c:pt>
                <c:pt idx="8530">
                  <c:v>1296</c:v>
                </c:pt>
                <c:pt idx="8531">
                  <c:v>1296</c:v>
                </c:pt>
                <c:pt idx="8532">
                  <c:v>1297</c:v>
                </c:pt>
                <c:pt idx="8533">
                  <c:v>1297</c:v>
                </c:pt>
                <c:pt idx="8534">
                  <c:v>1297</c:v>
                </c:pt>
                <c:pt idx="8535">
                  <c:v>1297</c:v>
                </c:pt>
                <c:pt idx="8536">
                  <c:v>1297</c:v>
                </c:pt>
                <c:pt idx="8537">
                  <c:v>1297</c:v>
                </c:pt>
                <c:pt idx="8538">
                  <c:v>1297</c:v>
                </c:pt>
                <c:pt idx="8539">
                  <c:v>1297</c:v>
                </c:pt>
                <c:pt idx="8540">
                  <c:v>1298</c:v>
                </c:pt>
                <c:pt idx="8541">
                  <c:v>1298</c:v>
                </c:pt>
                <c:pt idx="8542">
                  <c:v>1298</c:v>
                </c:pt>
                <c:pt idx="8543">
                  <c:v>1298</c:v>
                </c:pt>
                <c:pt idx="8544">
                  <c:v>1298</c:v>
                </c:pt>
                <c:pt idx="8545">
                  <c:v>1298</c:v>
                </c:pt>
                <c:pt idx="8546">
                  <c:v>1299</c:v>
                </c:pt>
                <c:pt idx="8547">
                  <c:v>1299</c:v>
                </c:pt>
                <c:pt idx="8548">
                  <c:v>1299</c:v>
                </c:pt>
                <c:pt idx="8549">
                  <c:v>1299</c:v>
                </c:pt>
                <c:pt idx="8550">
                  <c:v>1299</c:v>
                </c:pt>
                <c:pt idx="8551">
                  <c:v>1299</c:v>
                </c:pt>
                <c:pt idx="8552">
                  <c:v>1300</c:v>
                </c:pt>
                <c:pt idx="8553">
                  <c:v>1300</c:v>
                </c:pt>
                <c:pt idx="8554">
                  <c:v>1300</c:v>
                </c:pt>
                <c:pt idx="8555">
                  <c:v>1300</c:v>
                </c:pt>
                <c:pt idx="8556">
                  <c:v>1300</c:v>
                </c:pt>
                <c:pt idx="8557">
                  <c:v>1300</c:v>
                </c:pt>
                <c:pt idx="8558">
                  <c:v>1300</c:v>
                </c:pt>
                <c:pt idx="8559">
                  <c:v>1300</c:v>
                </c:pt>
                <c:pt idx="8560">
                  <c:v>1301</c:v>
                </c:pt>
                <c:pt idx="8561">
                  <c:v>1301</c:v>
                </c:pt>
                <c:pt idx="8562">
                  <c:v>1301</c:v>
                </c:pt>
                <c:pt idx="8563">
                  <c:v>1301</c:v>
                </c:pt>
                <c:pt idx="8564">
                  <c:v>1301</c:v>
                </c:pt>
                <c:pt idx="8565">
                  <c:v>1301</c:v>
                </c:pt>
                <c:pt idx="8566">
                  <c:v>1301</c:v>
                </c:pt>
                <c:pt idx="8567">
                  <c:v>1301</c:v>
                </c:pt>
                <c:pt idx="8568">
                  <c:v>1302</c:v>
                </c:pt>
                <c:pt idx="8569">
                  <c:v>1302</c:v>
                </c:pt>
                <c:pt idx="8570">
                  <c:v>1302</c:v>
                </c:pt>
                <c:pt idx="8571">
                  <c:v>1302</c:v>
                </c:pt>
                <c:pt idx="8572">
                  <c:v>1302</c:v>
                </c:pt>
                <c:pt idx="8573">
                  <c:v>1302</c:v>
                </c:pt>
                <c:pt idx="8574">
                  <c:v>1303</c:v>
                </c:pt>
                <c:pt idx="8575">
                  <c:v>1303</c:v>
                </c:pt>
                <c:pt idx="8576">
                  <c:v>1303</c:v>
                </c:pt>
                <c:pt idx="8577">
                  <c:v>1303</c:v>
                </c:pt>
                <c:pt idx="8578">
                  <c:v>1303</c:v>
                </c:pt>
                <c:pt idx="8579">
                  <c:v>1303</c:v>
                </c:pt>
                <c:pt idx="8580">
                  <c:v>1304</c:v>
                </c:pt>
                <c:pt idx="8581">
                  <c:v>1304</c:v>
                </c:pt>
                <c:pt idx="8582">
                  <c:v>1304</c:v>
                </c:pt>
                <c:pt idx="8583">
                  <c:v>1304</c:v>
                </c:pt>
                <c:pt idx="8584">
                  <c:v>1304</c:v>
                </c:pt>
                <c:pt idx="8585">
                  <c:v>1304</c:v>
                </c:pt>
                <c:pt idx="8586">
                  <c:v>1304</c:v>
                </c:pt>
                <c:pt idx="8587">
                  <c:v>1305</c:v>
                </c:pt>
                <c:pt idx="8588">
                  <c:v>1305</c:v>
                </c:pt>
                <c:pt idx="8589">
                  <c:v>1305</c:v>
                </c:pt>
                <c:pt idx="8590">
                  <c:v>1305</c:v>
                </c:pt>
                <c:pt idx="8591">
                  <c:v>1305</c:v>
                </c:pt>
                <c:pt idx="8592">
                  <c:v>1305</c:v>
                </c:pt>
                <c:pt idx="8593">
                  <c:v>1306</c:v>
                </c:pt>
                <c:pt idx="8594">
                  <c:v>1306</c:v>
                </c:pt>
                <c:pt idx="8595">
                  <c:v>1306</c:v>
                </c:pt>
                <c:pt idx="8596">
                  <c:v>1306</c:v>
                </c:pt>
                <c:pt idx="8597">
                  <c:v>1306</c:v>
                </c:pt>
                <c:pt idx="8598">
                  <c:v>1306</c:v>
                </c:pt>
                <c:pt idx="8599">
                  <c:v>1307</c:v>
                </c:pt>
                <c:pt idx="8600">
                  <c:v>1307</c:v>
                </c:pt>
                <c:pt idx="8601">
                  <c:v>1307</c:v>
                </c:pt>
                <c:pt idx="8602">
                  <c:v>1307</c:v>
                </c:pt>
                <c:pt idx="8603">
                  <c:v>1307</c:v>
                </c:pt>
                <c:pt idx="8604">
                  <c:v>1307</c:v>
                </c:pt>
                <c:pt idx="8605">
                  <c:v>1307</c:v>
                </c:pt>
                <c:pt idx="8606">
                  <c:v>1307</c:v>
                </c:pt>
                <c:pt idx="8607">
                  <c:v>1308</c:v>
                </c:pt>
                <c:pt idx="8608">
                  <c:v>1308</c:v>
                </c:pt>
                <c:pt idx="8609">
                  <c:v>1308</c:v>
                </c:pt>
                <c:pt idx="8610">
                  <c:v>1308</c:v>
                </c:pt>
                <c:pt idx="8611">
                  <c:v>1308</c:v>
                </c:pt>
                <c:pt idx="8612">
                  <c:v>1308</c:v>
                </c:pt>
                <c:pt idx="8613">
                  <c:v>1309</c:v>
                </c:pt>
                <c:pt idx="8614">
                  <c:v>1309</c:v>
                </c:pt>
                <c:pt idx="8615">
                  <c:v>1309</c:v>
                </c:pt>
                <c:pt idx="8616">
                  <c:v>1309</c:v>
                </c:pt>
                <c:pt idx="8617">
                  <c:v>1309</c:v>
                </c:pt>
                <c:pt idx="8618">
                  <c:v>1309</c:v>
                </c:pt>
                <c:pt idx="8619">
                  <c:v>1310</c:v>
                </c:pt>
                <c:pt idx="8620">
                  <c:v>1310</c:v>
                </c:pt>
                <c:pt idx="8621">
                  <c:v>1310</c:v>
                </c:pt>
                <c:pt idx="8622">
                  <c:v>1310</c:v>
                </c:pt>
                <c:pt idx="8623">
                  <c:v>1310</c:v>
                </c:pt>
                <c:pt idx="8624">
                  <c:v>1310</c:v>
                </c:pt>
                <c:pt idx="8625">
                  <c:v>1310</c:v>
                </c:pt>
                <c:pt idx="8626">
                  <c:v>1311</c:v>
                </c:pt>
                <c:pt idx="8627">
                  <c:v>1311</c:v>
                </c:pt>
                <c:pt idx="8628">
                  <c:v>1311</c:v>
                </c:pt>
                <c:pt idx="8629">
                  <c:v>1311</c:v>
                </c:pt>
                <c:pt idx="8630">
                  <c:v>1311</c:v>
                </c:pt>
                <c:pt idx="8631">
                  <c:v>1311</c:v>
                </c:pt>
                <c:pt idx="8632">
                  <c:v>1311</c:v>
                </c:pt>
                <c:pt idx="8633">
                  <c:v>1312</c:v>
                </c:pt>
                <c:pt idx="8634">
                  <c:v>1312</c:v>
                </c:pt>
                <c:pt idx="8635">
                  <c:v>1312</c:v>
                </c:pt>
                <c:pt idx="8636">
                  <c:v>1312</c:v>
                </c:pt>
                <c:pt idx="8637">
                  <c:v>1312</c:v>
                </c:pt>
                <c:pt idx="8638">
                  <c:v>1312</c:v>
                </c:pt>
                <c:pt idx="8639">
                  <c:v>1313</c:v>
                </c:pt>
                <c:pt idx="8640">
                  <c:v>1313</c:v>
                </c:pt>
                <c:pt idx="8641">
                  <c:v>1313</c:v>
                </c:pt>
                <c:pt idx="8642">
                  <c:v>1313</c:v>
                </c:pt>
                <c:pt idx="8643">
                  <c:v>1313</c:v>
                </c:pt>
                <c:pt idx="8644">
                  <c:v>1313</c:v>
                </c:pt>
                <c:pt idx="8645">
                  <c:v>1313</c:v>
                </c:pt>
                <c:pt idx="8646">
                  <c:v>1314</c:v>
                </c:pt>
                <c:pt idx="8647">
                  <c:v>1314</c:v>
                </c:pt>
                <c:pt idx="8648">
                  <c:v>1314</c:v>
                </c:pt>
                <c:pt idx="8649">
                  <c:v>1314</c:v>
                </c:pt>
                <c:pt idx="8650">
                  <c:v>1314</c:v>
                </c:pt>
                <c:pt idx="8651">
                  <c:v>1314</c:v>
                </c:pt>
                <c:pt idx="8652">
                  <c:v>1314</c:v>
                </c:pt>
                <c:pt idx="8653">
                  <c:v>1315</c:v>
                </c:pt>
                <c:pt idx="8654">
                  <c:v>1315</c:v>
                </c:pt>
                <c:pt idx="8655">
                  <c:v>1315</c:v>
                </c:pt>
                <c:pt idx="8656">
                  <c:v>1315</c:v>
                </c:pt>
                <c:pt idx="8657">
                  <c:v>1315</c:v>
                </c:pt>
                <c:pt idx="8658">
                  <c:v>1315</c:v>
                </c:pt>
                <c:pt idx="8659">
                  <c:v>1315</c:v>
                </c:pt>
                <c:pt idx="8660">
                  <c:v>1316</c:v>
                </c:pt>
                <c:pt idx="8661">
                  <c:v>1316</c:v>
                </c:pt>
                <c:pt idx="8662">
                  <c:v>1316</c:v>
                </c:pt>
                <c:pt idx="8663">
                  <c:v>1316</c:v>
                </c:pt>
                <c:pt idx="8664">
                  <c:v>1316</c:v>
                </c:pt>
                <c:pt idx="8665">
                  <c:v>1317</c:v>
                </c:pt>
                <c:pt idx="8666">
                  <c:v>1317</c:v>
                </c:pt>
                <c:pt idx="8667">
                  <c:v>1317</c:v>
                </c:pt>
                <c:pt idx="8668">
                  <c:v>1317</c:v>
                </c:pt>
                <c:pt idx="8669">
                  <c:v>1317</c:v>
                </c:pt>
                <c:pt idx="8670">
                  <c:v>1317</c:v>
                </c:pt>
                <c:pt idx="8671">
                  <c:v>1317</c:v>
                </c:pt>
                <c:pt idx="8672">
                  <c:v>1317</c:v>
                </c:pt>
                <c:pt idx="8673">
                  <c:v>1318</c:v>
                </c:pt>
                <c:pt idx="8674">
                  <c:v>1318</c:v>
                </c:pt>
                <c:pt idx="8675">
                  <c:v>1318</c:v>
                </c:pt>
                <c:pt idx="8676">
                  <c:v>1318</c:v>
                </c:pt>
                <c:pt idx="8677">
                  <c:v>1318</c:v>
                </c:pt>
                <c:pt idx="8678">
                  <c:v>1318</c:v>
                </c:pt>
                <c:pt idx="8679">
                  <c:v>1319</c:v>
                </c:pt>
                <c:pt idx="8680">
                  <c:v>1319</c:v>
                </c:pt>
                <c:pt idx="8681">
                  <c:v>1319</c:v>
                </c:pt>
                <c:pt idx="8682">
                  <c:v>1319</c:v>
                </c:pt>
                <c:pt idx="8683">
                  <c:v>1319</c:v>
                </c:pt>
                <c:pt idx="8684">
                  <c:v>1319</c:v>
                </c:pt>
                <c:pt idx="8685">
                  <c:v>1319</c:v>
                </c:pt>
                <c:pt idx="8686">
                  <c:v>1320</c:v>
                </c:pt>
                <c:pt idx="8687">
                  <c:v>1320</c:v>
                </c:pt>
                <c:pt idx="8688">
                  <c:v>1320</c:v>
                </c:pt>
                <c:pt idx="8689">
                  <c:v>1320</c:v>
                </c:pt>
                <c:pt idx="8690">
                  <c:v>1320</c:v>
                </c:pt>
                <c:pt idx="8691">
                  <c:v>1320</c:v>
                </c:pt>
                <c:pt idx="8692">
                  <c:v>1321</c:v>
                </c:pt>
                <c:pt idx="8693">
                  <c:v>1321</c:v>
                </c:pt>
                <c:pt idx="8694">
                  <c:v>1321</c:v>
                </c:pt>
                <c:pt idx="8695">
                  <c:v>1321</c:v>
                </c:pt>
                <c:pt idx="8696">
                  <c:v>1321</c:v>
                </c:pt>
                <c:pt idx="8697">
                  <c:v>1321</c:v>
                </c:pt>
                <c:pt idx="8698">
                  <c:v>1322</c:v>
                </c:pt>
                <c:pt idx="8699">
                  <c:v>1322</c:v>
                </c:pt>
                <c:pt idx="8700">
                  <c:v>1322</c:v>
                </c:pt>
                <c:pt idx="8701">
                  <c:v>1322</c:v>
                </c:pt>
                <c:pt idx="8702">
                  <c:v>1322</c:v>
                </c:pt>
                <c:pt idx="8703">
                  <c:v>1322</c:v>
                </c:pt>
                <c:pt idx="8704">
                  <c:v>1322</c:v>
                </c:pt>
                <c:pt idx="8705">
                  <c:v>1323</c:v>
                </c:pt>
                <c:pt idx="8706">
                  <c:v>1323</c:v>
                </c:pt>
                <c:pt idx="8707">
                  <c:v>1323</c:v>
                </c:pt>
                <c:pt idx="8708">
                  <c:v>1323</c:v>
                </c:pt>
                <c:pt idx="8709">
                  <c:v>1323</c:v>
                </c:pt>
                <c:pt idx="8710">
                  <c:v>1323</c:v>
                </c:pt>
                <c:pt idx="8711">
                  <c:v>1323</c:v>
                </c:pt>
                <c:pt idx="8712">
                  <c:v>1323</c:v>
                </c:pt>
                <c:pt idx="8713">
                  <c:v>1324</c:v>
                </c:pt>
                <c:pt idx="8714">
                  <c:v>1324</c:v>
                </c:pt>
                <c:pt idx="8715">
                  <c:v>1324</c:v>
                </c:pt>
                <c:pt idx="8716">
                  <c:v>1324</c:v>
                </c:pt>
                <c:pt idx="8717">
                  <c:v>1324</c:v>
                </c:pt>
                <c:pt idx="8718">
                  <c:v>1324</c:v>
                </c:pt>
                <c:pt idx="8719">
                  <c:v>1324</c:v>
                </c:pt>
                <c:pt idx="8720">
                  <c:v>1325</c:v>
                </c:pt>
                <c:pt idx="8721">
                  <c:v>1325</c:v>
                </c:pt>
                <c:pt idx="8722">
                  <c:v>1325</c:v>
                </c:pt>
                <c:pt idx="8723">
                  <c:v>1325</c:v>
                </c:pt>
                <c:pt idx="8724">
                  <c:v>1325</c:v>
                </c:pt>
                <c:pt idx="8725">
                  <c:v>1325</c:v>
                </c:pt>
                <c:pt idx="8726">
                  <c:v>1325</c:v>
                </c:pt>
                <c:pt idx="8727">
                  <c:v>1326</c:v>
                </c:pt>
                <c:pt idx="8728">
                  <c:v>1326</c:v>
                </c:pt>
                <c:pt idx="8729">
                  <c:v>1326</c:v>
                </c:pt>
                <c:pt idx="8730">
                  <c:v>1326</c:v>
                </c:pt>
                <c:pt idx="8731">
                  <c:v>1326</c:v>
                </c:pt>
                <c:pt idx="8732">
                  <c:v>1326</c:v>
                </c:pt>
                <c:pt idx="8733">
                  <c:v>1326</c:v>
                </c:pt>
                <c:pt idx="8734">
                  <c:v>1326</c:v>
                </c:pt>
                <c:pt idx="8735">
                  <c:v>1326</c:v>
                </c:pt>
                <c:pt idx="8736">
                  <c:v>1327</c:v>
                </c:pt>
                <c:pt idx="8737">
                  <c:v>1327</c:v>
                </c:pt>
                <c:pt idx="8738">
                  <c:v>1327</c:v>
                </c:pt>
                <c:pt idx="8739">
                  <c:v>1327</c:v>
                </c:pt>
                <c:pt idx="8740">
                  <c:v>1327</c:v>
                </c:pt>
                <c:pt idx="8741">
                  <c:v>1327</c:v>
                </c:pt>
                <c:pt idx="8742">
                  <c:v>1327</c:v>
                </c:pt>
                <c:pt idx="8743">
                  <c:v>1327</c:v>
                </c:pt>
                <c:pt idx="8744">
                  <c:v>1328</c:v>
                </c:pt>
                <c:pt idx="8745">
                  <c:v>1328</c:v>
                </c:pt>
                <c:pt idx="8746">
                  <c:v>1328</c:v>
                </c:pt>
                <c:pt idx="8747">
                  <c:v>1328</c:v>
                </c:pt>
                <c:pt idx="8748">
                  <c:v>1328</c:v>
                </c:pt>
                <c:pt idx="8749">
                  <c:v>1328</c:v>
                </c:pt>
                <c:pt idx="8750">
                  <c:v>1328</c:v>
                </c:pt>
                <c:pt idx="8751">
                  <c:v>1329</c:v>
                </c:pt>
                <c:pt idx="8752">
                  <c:v>1329</c:v>
                </c:pt>
                <c:pt idx="8753">
                  <c:v>1329</c:v>
                </c:pt>
                <c:pt idx="8754">
                  <c:v>1329</c:v>
                </c:pt>
                <c:pt idx="8755">
                  <c:v>1330</c:v>
                </c:pt>
                <c:pt idx="8756">
                  <c:v>1330</c:v>
                </c:pt>
                <c:pt idx="8757">
                  <c:v>1330</c:v>
                </c:pt>
                <c:pt idx="8758">
                  <c:v>1330</c:v>
                </c:pt>
                <c:pt idx="8759">
                  <c:v>1330</c:v>
                </c:pt>
                <c:pt idx="8760">
                  <c:v>1331</c:v>
                </c:pt>
                <c:pt idx="8761">
                  <c:v>1331</c:v>
                </c:pt>
                <c:pt idx="8762">
                  <c:v>1331</c:v>
                </c:pt>
                <c:pt idx="8763">
                  <c:v>1331</c:v>
                </c:pt>
                <c:pt idx="8764">
                  <c:v>1332</c:v>
                </c:pt>
                <c:pt idx="8765">
                  <c:v>1332</c:v>
                </c:pt>
                <c:pt idx="8766">
                  <c:v>1332</c:v>
                </c:pt>
                <c:pt idx="8767">
                  <c:v>1332</c:v>
                </c:pt>
                <c:pt idx="8768">
                  <c:v>1332</c:v>
                </c:pt>
                <c:pt idx="8769">
                  <c:v>1333</c:v>
                </c:pt>
                <c:pt idx="8770">
                  <c:v>1333</c:v>
                </c:pt>
                <c:pt idx="8771">
                  <c:v>1333</c:v>
                </c:pt>
                <c:pt idx="8772">
                  <c:v>1333</c:v>
                </c:pt>
                <c:pt idx="8773">
                  <c:v>1333</c:v>
                </c:pt>
                <c:pt idx="8774">
                  <c:v>1333</c:v>
                </c:pt>
                <c:pt idx="8775">
                  <c:v>1333</c:v>
                </c:pt>
                <c:pt idx="8776">
                  <c:v>1333</c:v>
                </c:pt>
                <c:pt idx="8777">
                  <c:v>1334</c:v>
                </c:pt>
                <c:pt idx="8778">
                  <c:v>1334</c:v>
                </c:pt>
                <c:pt idx="8779">
                  <c:v>1334</c:v>
                </c:pt>
                <c:pt idx="8780">
                  <c:v>1334</c:v>
                </c:pt>
                <c:pt idx="8781">
                  <c:v>1334</c:v>
                </c:pt>
                <c:pt idx="8782">
                  <c:v>1335</c:v>
                </c:pt>
                <c:pt idx="8783">
                  <c:v>1335</c:v>
                </c:pt>
                <c:pt idx="8784">
                  <c:v>1335</c:v>
                </c:pt>
                <c:pt idx="8785">
                  <c:v>1335</c:v>
                </c:pt>
                <c:pt idx="8786">
                  <c:v>1335</c:v>
                </c:pt>
                <c:pt idx="8787">
                  <c:v>1335</c:v>
                </c:pt>
                <c:pt idx="8788">
                  <c:v>1335</c:v>
                </c:pt>
                <c:pt idx="8789">
                  <c:v>1336</c:v>
                </c:pt>
                <c:pt idx="8790">
                  <c:v>1336</c:v>
                </c:pt>
                <c:pt idx="8791">
                  <c:v>1336</c:v>
                </c:pt>
                <c:pt idx="8792">
                  <c:v>1336</c:v>
                </c:pt>
                <c:pt idx="8793">
                  <c:v>1336</c:v>
                </c:pt>
                <c:pt idx="8794">
                  <c:v>1336</c:v>
                </c:pt>
                <c:pt idx="8795">
                  <c:v>1337</c:v>
                </c:pt>
                <c:pt idx="8796">
                  <c:v>1337</c:v>
                </c:pt>
                <c:pt idx="8797">
                  <c:v>1337</c:v>
                </c:pt>
                <c:pt idx="8798">
                  <c:v>1337</c:v>
                </c:pt>
                <c:pt idx="8799">
                  <c:v>1337</c:v>
                </c:pt>
                <c:pt idx="8800">
                  <c:v>1337</c:v>
                </c:pt>
                <c:pt idx="8801">
                  <c:v>1337</c:v>
                </c:pt>
                <c:pt idx="8802">
                  <c:v>1338</c:v>
                </c:pt>
                <c:pt idx="8803">
                  <c:v>1338</c:v>
                </c:pt>
                <c:pt idx="8804">
                  <c:v>1338</c:v>
                </c:pt>
                <c:pt idx="8805">
                  <c:v>1338</c:v>
                </c:pt>
                <c:pt idx="8806">
                  <c:v>1338</c:v>
                </c:pt>
                <c:pt idx="8807">
                  <c:v>1339</c:v>
                </c:pt>
                <c:pt idx="8808">
                  <c:v>1339</c:v>
                </c:pt>
                <c:pt idx="8809">
                  <c:v>1339</c:v>
                </c:pt>
                <c:pt idx="8810">
                  <c:v>1339</c:v>
                </c:pt>
                <c:pt idx="8811">
                  <c:v>1339</c:v>
                </c:pt>
                <c:pt idx="8812">
                  <c:v>1339</c:v>
                </c:pt>
                <c:pt idx="8813">
                  <c:v>1340</c:v>
                </c:pt>
                <c:pt idx="8814">
                  <c:v>1340</c:v>
                </c:pt>
                <c:pt idx="8815">
                  <c:v>1340</c:v>
                </c:pt>
                <c:pt idx="8816">
                  <c:v>1340</c:v>
                </c:pt>
                <c:pt idx="8817">
                  <c:v>1340</c:v>
                </c:pt>
                <c:pt idx="8818">
                  <c:v>1340</c:v>
                </c:pt>
                <c:pt idx="8819">
                  <c:v>1340</c:v>
                </c:pt>
                <c:pt idx="8820">
                  <c:v>1340</c:v>
                </c:pt>
                <c:pt idx="8821">
                  <c:v>1341</c:v>
                </c:pt>
                <c:pt idx="8822">
                  <c:v>1341</c:v>
                </c:pt>
                <c:pt idx="8823">
                  <c:v>1341</c:v>
                </c:pt>
                <c:pt idx="8824">
                  <c:v>1341</c:v>
                </c:pt>
                <c:pt idx="8825">
                  <c:v>1341</c:v>
                </c:pt>
                <c:pt idx="8826">
                  <c:v>1341</c:v>
                </c:pt>
                <c:pt idx="8827">
                  <c:v>1341</c:v>
                </c:pt>
                <c:pt idx="8828">
                  <c:v>1342</c:v>
                </c:pt>
                <c:pt idx="8829">
                  <c:v>1342</c:v>
                </c:pt>
                <c:pt idx="8830">
                  <c:v>1342</c:v>
                </c:pt>
                <c:pt idx="8831">
                  <c:v>1342</c:v>
                </c:pt>
                <c:pt idx="8832">
                  <c:v>1342</c:v>
                </c:pt>
                <c:pt idx="8833">
                  <c:v>1342</c:v>
                </c:pt>
                <c:pt idx="8834">
                  <c:v>1342</c:v>
                </c:pt>
                <c:pt idx="8835">
                  <c:v>1343</c:v>
                </c:pt>
                <c:pt idx="8836">
                  <c:v>1343</c:v>
                </c:pt>
                <c:pt idx="8837">
                  <c:v>1343</c:v>
                </c:pt>
                <c:pt idx="8838">
                  <c:v>1343</c:v>
                </c:pt>
                <c:pt idx="8839">
                  <c:v>1344</c:v>
                </c:pt>
                <c:pt idx="8840">
                  <c:v>1344</c:v>
                </c:pt>
                <c:pt idx="8841">
                  <c:v>1344</c:v>
                </c:pt>
                <c:pt idx="8842">
                  <c:v>1344</c:v>
                </c:pt>
                <c:pt idx="8843">
                  <c:v>1344</c:v>
                </c:pt>
                <c:pt idx="8844">
                  <c:v>1344</c:v>
                </c:pt>
                <c:pt idx="8845">
                  <c:v>1345</c:v>
                </c:pt>
                <c:pt idx="8846">
                  <c:v>1345</c:v>
                </c:pt>
                <c:pt idx="8847">
                  <c:v>1345</c:v>
                </c:pt>
                <c:pt idx="8848">
                  <c:v>1345</c:v>
                </c:pt>
                <c:pt idx="8849">
                  <c:v>1345</c:v>
                </c:pt>
                <c:pt idx="8850">
                  <c:v>1345</c:v>
                </c:pt>
                <c:pt idx="8851">
                  <c:v>1346</c:v>
                </c:pt>
                <c:pt idx="8852">
                  <c:v>1346</c:v>
                </c:pt>
                <c:pt idx="8853">
                  <c:v>1346</c:v>
                </c:pt>
                <c:pt idx="8854">
                  <c:v>1346</c:v>
                </c:pt>
                <c:pt idx="8855">
                  <c:v>1346</c:v>
                </c:pt>
                <c:pt idx="8856">
                  <c:v>1346</c:v>
                </c:pt>
                <c:pt idx="8857">
                  <c:v>1346</c:v>
                </c:pt>
                <c:pt idx="8858">
                  <c:v>1346</c:v>
                </c:pt>
                <c:pt idx="8859">
                  <c:v>1347</c:v>
                </c:pt>
                <c:pt idx="8860">
                  <c:v>1347</c:v>
                </c:pt>
                <c:pt idx="8861">
                  <c:v>1347</c:v>
                </c:pt>
                <c:pt idx="8862">
                  <c:v>1347</c:v>
                </c:pt>
                <c:pt idx="8863">
                  <c:v>1347</c:v>
                </c:pt>
                <c:pt idx="8864">
                  <c:v>1347</c:v>
                </c:pt>
                <c:pt idx="8865">
                  <c:v>1348</c:v>
                </c:pt>
                <c:pt idx="8866">
                  <c:v>1348</c:v>
                </c:pt>
                <c:pt idx="8867">
                  <c:v>1348</c:v>
                </c:pt>
                <c:pt idx="8868">
                  <c:v>1348</c:v>
                </c:pt>
                <c:pt idx="8869">
                  <c:v>1348</c:v>
                </c:pt>
                <c:pt idx="8870">
                  <c:v>1348</c:v>
                </c:pt>
                <c:pt idx="8871">
                  <c:v>1348</c:v>
                </c:pt>
                <c:pt idx="8872">
                  <c:v>1349</c:v>
                </c:pt>
                <c:pt idx="8873">
                  <c:v>1349</c:v>
                </c:pt>
                <c:pt idx="8874">
                  <c:v>1349</c:v>
                </c:pt>
                <c:pt idx="8875">
                  <c:v>1349</c:v>
                </c:pt>
                <c:pt idx="8876">
                  <c:v>1349</c:v>
                </c:pt>
                <c:pt idx="8877">
                  <c:v>1349</c:v>
                </c:pt>
                <c:pt idx="8878">
                  <c:v>1350</c:v>
                </c:pt>
                <c:pt idx="8879">
                  <c:v>1350</c:v>
                </c:pt>
                <c:pt idx="8880">
                  <c:v>1350</c:v>
                </c:pt>
                <c:pt idx="8881">
                  <c:v>1350</c:v>
                </c:pt>
                <c:pt idx="8882">
                  <c:v>1350</c:v>
                </c:pt>
                <c:pt idx="8883">
                  <c:v>1350</c:v>
                </c:pt>
                <c:pt idx="8884">
                  <c:v>1351</c:v>
                </c:pt>
                <c:pt idx="8885">
                  <c:v>1351</c:v>
                </c:pt>
                <c:pt idx="8886">
                  <c:v>1351</c:v>
                </c:pt>
                <c:pt idx="8887">
                  <c:v>1351</c:v>
                </c:pt>
                <c:pt idx="8888">
                  <c:v>1351</c:v>
                </c:pt>
                <c:pt idx="8889">
                  <c:v>1351</c:v>
                </c:pt>
                <c:pt idx="8890">
                  <c:v>1351</c:v>
                </c:pt>
                <c:pt idx="8891">
                  <c:v>1351</c:v>
                </c:pt>
                <c:pt idx="8892">
                  <c:v>1352</c:v>
                </c:pt>
                <c:pt idx="8893">
                  <c:v>1352</c:v>
                </c:pt>
                <c:pt idx="8894">
                  <c:v>1352</c:v>
                </c:pt>
                <c:pt idx="8895">
                  <c:v>1352</c:v>
                </c:pt>
                <c:pt idx="8896">
                  <c:v>1352</c:v>
                </c:pt>
                <c:pt idx="8897">
                  <c:v>1352</c:v>
                </c:pt>
                <c:pt idx="8898">
                  <c:v>1352</c:v>
                </c:pt>
                <c:pt idx="8899">
                  <c:v>1353</c:v>
                </c:pt>
                <c:pt idx="8900">
                  <c:v>1353</c:v>
                </c:pt>
                <c:pt idx="8901">
                  <c:v>1353</c:v>
                </c:pt>
                <c:pt idx="8902">
                  <c:v>1353</c:v>
                </c:pt>
                <c:pt idx="8903">
                  <c:v>1353</c:v>
                </c:pt>
                <c:pt idx="8904">
                  <c:v>1353</c:v>
                </c:pt>
                <c:pt idx="8905">
                  <c:v>1354</c:v>
                </c:pt>
                <c:pt idx="8906">
                  <c:v>1354</c:v>
                </c:pt>
                <c:pt idx="8907">
                  <c:v>1354</c:v>
                </c:pt>
                <c:pt idx="8908">
                  <c:v>1354</c:v>
                </c:pt>
                <c:pt idx="8909">
                  <c:v>1354</c:v>
                </c:pt>
                <c:pt idx="8910">
                  <c:v>1355</c:v>
                </c:pt>
                <c:pt idx="8911">
                  <c:v>1355</c:v>
                </c:pt>
                <c:pt idx="8912">
                  <c:v>1355</c:v>
                </c:pt>
                <c:pt idx="8913">
                  <c:v>1355</c:v>
                </c:pt>
                <c:pt idx="8914">
                  <c:v>1355</c:v>
                </c:pt>
                <c:pt idx="8915">
                  <c:v>1355</c:v>
                </c:pt>
                <c:pt idx="8916">
                  <c:v>1356</c:v>
                </c:pt>
                <c:pt idx="8917">
                  <c:v>1356</c:v>
                </c:pt>
                <c:pt idx="8918">
                  <c:v>1356</c:v>
                </c:pt>
                <c:pt idx="8919">
                  <c:v>1356</c:v>
                </c:pt>
                <c:pt idx="8920">
                  <c:v>1356</c:v>
                </c:pt>
                <c:pt idx="8921">
                  <c:v>1356</c:v>
                </c:pt>
                <c:pt idx="8922">
                  <c:v>1357</c:v>
                </c:pt>
                <c:pt idx="8923">
                  <c:v>1357</c:v>
                </c:pt>
                <c:pt idx="8924">
                  <c:v>1357</c:v>
                </c:pt>
                <c:pt idx="8925">
                  <c:v>1357</c:v>
                </c:pt>
                <c:pt idx="8926">
                  <c:v>1357</c:v>
                </c:pt>
                <c:pt idx="8927">
                  <c:v>1357</c:v>
                </c:pt>
                <c:pt idx="8928">
                  <c:v>1357</c:v>
                </c:pt>
                <c:pt idx="8929">
                  <c:v>1358</c:v>
                </c:pt>
                <c:pt idx="8930">
                  <c:v>1358</c:v>
                </c:pt>
                <c:pt idx="8931">
                  <c:v>1358</c:v>
                </c:pt>
                <c:pt idx="8932">
                  <c:v>1358</c:v>
                </c:pt>
                <c:pt idx="8933">
                  <c:v>1358</c:v>
                </c:pt>
                <c:pt idx="8934">
                  <c:v>1358</c:v>
                </c:pt>
                <c:pt idx="8935">
                  <c:v>1358</c:v>
                </c:pt>
                <c:pt idx="8936">
                  <c:v>1359</c:v>
                </c:pt>
                <c:pt idx="8937">
                  <c:v>1359</c:v>
                </c:pt>
                <c:pt idx="8938">
                  <c:v>1359</c:v>
                </c:pt>
                <c:pt idx="8939">
                  <c:v>1359</c:v>
                </c:pt>
                <c:pt idx="8940">
                  <c:v>1359</c:v>
                </c:pt>
                <c:pt idx="8941">
                  <c:v>1359</c:v>
                </c:pt>
                <c:pt idx="8942">
                  <c:v>1359</c:v>
                </c:pt>
                <c:pt idx="8943">
                  <c:v>1360</c:v>
                </c:pt>
                <c:pt idx="8944">
                  <c:v>1360</c:v>
                </c:pt>
                <c:pt idx="8945">
                  <c:v>1360</c:v>
                </c:pt>
                <c:pt idx="8946">
                  <c:v>1360</c:v>
                </c:pt>
                <c:pt idx="8947">
                  <c:v>1360</c:v>
                </c:pt>
              </c:strCache>
            </c:strRef>
          </c:cat>
          <c:val>
            <c:numRef>
              <c:f>'MSH6'!$F$2:$F$8949</c:f>
              <c:numCache>
                <c:formatCode>General</c:formatCode>
                <c:ptCount val="8948"/>
                <c:pt idx="0">
                  <c:v>7.0000000000000001E-3</c:v>
                </c:pt>
                <c:pt idx="1">
                  <c:v>2.46E-2</c:v>
                </c:pt>
                <c:pt idx="2">
                  <c:v>3.8E-3</c:v>
                </c:pt>
                <c:pt idx="3">
                  <c:v>0.1137</c:v>
                </c:pt>
                <c:pt idx="4">
                  <c:v>0.65769999999999995</c:v>
                </c:pt>
                <c:pt idx="5">
                  <c:v>8.2500000000000004E-2</c:v>
                </c:pt>
                <c:pt idx="6">
                  <c:v>3.2000000000000002E-3</c:v>
                </c:pt>
                <c:pt idx="7">
                  <c:v>0.1414</c:v>
                </c:pt>
                <c:pt idx="8">
                  <c:v>0.29780000000000001</c:v>
                </c:pt>
                <c:pt idx="9">
                  <c:v>7.4999999999999997E-3</c:v>
                </c:pt>
                <c:pt idx="10">
                  <c:v>4.4999999999999997E-3</c:v>
                </c:pt>
                <c:pt idx="11">
                  <c:v>1.7600000000000001E-2</c:v>
                </c:pt>
                <c:pt idx="12">
                  <c:v>4.1599999999999998E-2</c:v>
                </c:pt>
                <c:pt idx="13">
                  <c:v>0.1139</c:v>
                </c:pt>
                <c:pt idx="14">
                  <c:v>8.9999999999999993E-3</c:v>
                </c:pt>
                <c:pt idx="15">
                  <c:v>8.9999999999999993E-3</c:v>
                </c:pt>
                <c:pt idx="16">
                  <c:v>5.5999999999999999E-3</c:v>
                </c:pt>
                <c:pt idx="17">
                  <c:v>4.6800000000000001E-2</c:v>
                </c:pt>
                <c:pt idx="18">
                  <c:v>8.9999999999999998E-4</c:v>
                </c:pt>
                <c:pt idx="19">
                  <c:v>8.0000000000000004E-4</c:v>
                </c:pt>
                <c:pt idx="20">
                  <c:v>3.5200000000000002E-2</c:v>
                </c:pt>
                <c:pt idx="21">
                  <c:v>7.0000000000000001E-3</c:v>
                </c:pt>
                <c:pt idx="22">
                  <c:v>5.5999999999999999E-3</c:v>
                </c:pt>
                <c:pt idx="23">
                  <c:v>5.5999999999999999E-3</c:v>
                </c:pt>
                <c:pt idx="24">
                  <c:v>0.51149999999999995</c:v>
                </c:pt>
                <c:pt idx="25">
                  <c:v>0.88119999999999998</c:v>
                </c:pt>
                <c:pt idx="26">
                  <c:v>2.1999999999999999E-2</c:v>
                </c:pt>
                <c:pt idx="27">
                  <c:v>0.37969999999999998</c:v>
                </c:pt>
                <c:pt idx="28">
                  <c:v>0.89270000000000005</c:v>
                </c:pt>
                <c:pt idx="29">
                  <c:v>2.1999999999999999E-2</c:v>
                </c:pt>
                <c:pt idx="30">
                  <c:v>0.48659999999999998</c:v>
                </c:pt>
                <c:pt idx="31">
                  <c:v>0.41970000000000002</c:v>
                </c:pt>
                <c:pt idx="32">
                  <c:v>0.9042</c:v>
                </c:pt>
                <c:pt idx="33">
                  <c:v>0.93179999999999996</c:v>
                </c:pt>
                <c:pt idx="34">
                  <c:v>0.64749999999999996</c:v>
                </c:pt>
                <c:pt idx="35">
                  <c:v>4.0399999999999998E-2</c:v>
                </c:pt>
                <c:pt idx="36">
                  <c:v>3.9600000000000003E-2</c:v>
                </c:pt>
                <c:pt idx="37">
                  <c:v>0.15909999999999999</c:v>
                </c:pt>
                <c:pt idx="38">
                  <c:v>2.69E-2</c:v>
                </c:pt>
                <c:pt idx="39" formatCode="0.00E+00">
                  <c:v>1.8199999999999999E-5</c:v>
                </c:pt>
                <c:pt idx="40">
                  <c:v>2.87E-2</c:v>
                </c:pt>
                <c:pt idx="41">
                  <c:v>1.5E-3</c:v>
                </c:pt>
                <c:pt idx="42">
                  <c:v>2.0999999999999999E-3</c:v>
                </c:pt>
                <c:pt idx="43">
                  <c:v>2.6599999999999999E-2</c:v>
                </c:pt>
                <c:pt idx="44">
                  <c:v>5.9999999999999995E-4</c:v>
                </c:pt>
                <c:pt idx="45">
                  <c:v>2.3599999999999999E-2</c:v>
                </c:pt>
                <c:pt idx="46">
                  <c:v>3.3999999999999998E-3</c:v>
                </c:pt>
                <c:pt idx="47">
                  <c:v>2.0999999999999999E-3</c:v>
                </c:pt>
                <c:pt idx="48">
                  <c:v>2.0999999999999999E-3</c:v>
                </c:pt>
                <c:pt idx="49">
                  <c:v>0.22570000000000001</c:v>
                </c:pt>
                <c:pt idx="50">
                  <c:v>7.2800000000000004E-2</c:v>
                </c:pt>
                <c:pt idx="51">
                  <c:v>7.5399999999999995E-2</c:v>
                </c:pt>
                <c:pt idx="52">
                  <c:v>0.44040000000000001</c:v>
                </c:pt>
                <c:pt idx="53">
                  <c:v>2.0999999999999999E-3</c:v>
                </c:pt>
                <c:pt idx="54">
                  <c:v>0.50580000000000003</c:v>
                </c:pt>
                <c:pt idx="55">
                  <c:v>7.2800000000000004E-2</c:v>
                </c:pt>
                <c:pt idx="56">
                  <c:v>7.2800000000000004E-2</c:v>
                </c:pt>
                <c:pt idx="57">
                  <c:v>0.13669999999999999</c:v>
                </c:pt>
                <c:pt idx="58">
                  <c:v>0.32169999999999999</c:v>
                </c:pt>
                <c:pt idx="59">
                  <c:v>8.5199999999999998E-2</c:v>
                </c:pt>
                <c:pt idx="60">
                  <c:v>0.52900000000000003</c:v>
                </c:pt>
                <c:pt idx="61">
                  <c:v>0.13800000000000001</c:v>
                </c:pt>
                <c:pt idx="62">
                  <c:v>0.61799999999999999</c:v>
                </c:pt>
                <c:pt idx="63">
                  <c:v>8.5199999999999998E-2</c:v>
                </c:pt>
                <c:pt idx="64">
                  <c:v>8.5199999999999998E-2</c:v>
                </c:pt>
                <c:pt idx="65">
                  <c:v>2E-3</c:v>
                </c:pt>
                <c:pt idx="66">
                  <c:v>5.0000000000000001E-4</c:v>
                </c:pt>
                <c:pt idx="67">
                  <c:v>6.9999999999999999E-4</c:v>
                </c:pt>
                <c:pt idx="68">
                  <c:v>9.4000000000000004E-3</c:v>
                </c:pt>
                <c:pt idx="69">
                  <c:v>7.3000000000000001E-3</c:v>
                </c:pt>
                <c:pt idx="70">
                  <c:v>6.6299999999999998E-2</c:v>
                </c:pt>
                <c:pt idx="71">
                  <c:v>0.58760000000000001</c:v>
                </c:pt>
                <c:pt idx="72">
                  <c:v>0.52310000000000001</c:v>
                </c:pt>
                <c:pt idx="73">
                  <c:v>8.9800000000000005E-2</c:v>
                </c:pt>
                <c:pt idx="74">
                  <c:v>0.83919999999999995</c:v>
                </c:pt>
                <c:pt idx="75">
                  <c:v>0.71560000000000001</c:v>
                </c:pt>
                <c:pt idx="76">
                  <c:v>0.54159999999999997</c:v>
                </c:pt>
                <c:pt idx="77">
                  <c:v>0.54159999999999997</c:v>
                </c:pt>
                <c:pt idx="78">
                  <c:v>8.9999999999999998E-4</c:v>
                </c:pt>
                <c:pt idx="79">
                  <c:v>3.3E-3</c:v>
                </c:pt>
                <c:pt idx="80">
                  <c:v>1.3599999999999999E-2</c:v>
                </c:pt>
                <c:pt idx="81">
                  <c:v>4.7999999999999996E-3</c:v>
                </c:pt>
                <c:pt idx="82">
                  <c:v>5.0000000000000001E-4</c:v>
                </c:pt>
                <c:pt idx="83">
                  <c:v>5.4999999999999997E-3</c:v>
                </c:pt>
                <c:pt idx="84">
                  <c:v>2.63E-2</c:v>
                </c:pt>
                <c:pt idx="85">
                  <c:v>2.18E-2</c:v>
                </c:pt>
                <c:pt idx="86">
                  <c:v>1.46E-2</c:v>
                </c:pt>
                <c:pt idx="87">
                  <c:v>1.0999999999999999E-2</c:v>
                </c:pt>
                <c:pt idx="88">
                  <c:v>6.8900000000000003E-2</c:v>
                </c:pt>
                <c:pt idx="89">
                  <c:v>0.31590000000000001</c:v>
                </c:pt>
                <c:pt idx="90">
                  <c:v>2.2000000000000001E-3</c:v>
                </c:pt>
                <c:pt idx="91">
                  <c:v>3.5000000000000001E-3</c:v>
                </c:pt>
                <c:pt idx="92">
                  <c:v>1E-3</c:v>
                </c:pt>
                <c:pt idx="93">
                  <c:v>0.15809999999999999</c:v>
                </c:pt>
                <c:pt idx="94">
                  <c:v>4.8999999999999998E-3</c:v>
                </c:pt>
                <c:pt idx="95">
                  <c:v>8.0000000000000004E-4</c:v>
                </c:pt>
                <c:pt idx="96">
                  <c:v>5.9999999999999995E-4</c:v>
                </c:pt>
                <c:pt idx="97">
                  <c:v>5.0000000000000001E-4</c:v>
                </c:pt>
                <c:pt idx="98">
                  <c:v>5.0000000000000001E-4</c:v>
                </c:pt>
                <c:pt idx="99">
                  <c:v>3.7000000000000002E-3</c:v>
                </c:pt>
                <c:pt idx="100">
                  <c:v>5.9999999999999995E-4</c:v>
                </c:pt>
                <c:pt idx="101">
                  <c:v>8.0000000000000004E-4</c:v>
                </c:pt>
                <c:pt idx="102">
                  <c:v>8.9999999999999998E-4</c:v>
                </c:pt>
                <c:pt idx="103">
                  <c:v>3.0000000000000001E-3</c:v>
                </c:pt>
                <c:pt idx="104">
                  <c:v>5.9999999999999995E-4</c:v>
                </c:pt>
                <c:pt idx="105">
                  <c:v>3.3999999999999998E-3</c:v>
                </c:pt>
                <c:pt idx="106">
                  <c:v>2.5000000000000001E-3</c:v>
                </c:pt>
                <c:pt idx="107">
                  <c:v>8.9999999999999998E-4</c:v>
                </c:pt>
                <c:pt idx="108">
                  <c:v>8.9999999999999998E-4</c:v>
                </c:pt>
                <c:pt idx="109">
                  <c:v>5.0000000000000001E-4</c:v>
                </c:pt>
                <c:pt idx="110">
                  <c:v>2.0000000000000001E-4</c:v>
                </c:pt>
                <c:pt idx="111">
                  <c:v>1.9E-3</c:v>
                </c:pt>
                <c:pt idx="112">
                  <c:v>2.5000000000000001E-3</c:v>
                </c:pt>
                <c:pt idx="113">
                  <c:v>1.4E-3</c:v>
                </c:pt>
                <c:pt idx="114">
                  <c:v>1.1000000000000001E-3</c:v>
                </c:pt>
                <c:pt idx="115">
                  <c:v>3.0999999999999999E-3</c:v>
                </c:pt>
                <c:pt idx="116">
                  <c:v>3.0999999999999999E-3</c:v>
                </c:pt>
                <c:pt idx="117">
                  <c:v>5.1999999999999998E-3</c:v>
                </c:pt>
                <c:pt idx="118">
                  <c:v>1E-3</c:v>
                </c:pt>
                <c:pt idx="119">
                  <c:v>0.01</c:v>
                </c:pt>
                <c:pt idx="120">
                  <c:v>1.2999999999999999E-3</c:v>
                </c:pt>
                <c:pt idx="121">
                  <c:v>1.8E-3</c:v>
                </c:pt>
                <c:pt idx="122">
                  <c:v>1.32E-2</c:v>
                </c:pt>
                <c:pt idx="123">
                  <c:v>1.5E-3</c:v>
                </c:pt>
                <c:pt idx="124">
                  <c:v>6.7999999999999996E-3</c:v>
                </c:pt>
                <c:pt idx="125">
                  <c:v>2.3999999999999998E-3</c:v>
                </c:pt>
                <c:pt idx="126">
                  <c:v>1.1999999999999999E-3</c:v>
                </c:pt>
                <c:pt idx="127">
                  <c:v>4.3E-3</c:v>
                </c:pt>
                <c:pt idx="128">
                  <c:v>5.1999999999999998E-3</c:v>
                </c:pt>
                <c:pt idx="129">
                  <c:v>2.9999999999999997E-4</c:v>
                </c:pt>
                <c:pt idx="130">
                  <c:v>2.9999999999999997E-4</c:v>
                </c:pt>
                <c:pt idx="131">
                  <c:v>6.7000000000000002E-3</c:v>
                </c:pt>
                <c:pt idx="132">
                  <c:v>1.2999999999999999E-3</c:v>
                </c:pt>
                <c:pt idx="133">
                  <c:v>5.0000000000000001E-4</c:v>
                </c:pt>
                <c:pt idx="134">
                  <c:v>4.1000000000000003E-3</c:v>
                </c:pt>
                <c:pt idx="135">
                  <c:v>3.7000000000000002E-3</c:v>
                </c:pt>
                <c:pt idx="136">
                  <c:v>2.2000000000000001E-3</c:v>
                </c:pt>
                <c:pt idx="137">
                  <c:v>2.2000000000000001E-3</c:v>
                </c:pt>
                <c:pt idx="138">
                  <c:v>1.38E-2</c:v>
                </c:pt>
                <c:pt idx="139">
                  <c:v>8.0000000000000004E-4</c:v>
                </c:pt>
                <c:pt idx="140">
                  <c:v>3.49E-2</c:v>
                </c:pt>
                <c:pt idx="141">
                  <c:v>8.9999999999999998E-4</c:v>
                </c:pt>
                <c:pt idx="142">
                  <c:v>1.0200000000000001E-2</c:v>
                </c:pt>
                <c:pt idx="143">
                  <c:v>4.3200000000000002E-2</c:v>
                </c:pt>
                <c:pt idx="144">
                  <c:v>2.5000000000000001E-3</c:v>
                </c:pt>
                <c:pt idx="145">
                  <c:v>5.9999999999999995E-4</c:v>
                </c:pt>
                <c:pt idx="146">
                  <c:v>8.9999999999999998E-4</c:v>
                </c:pt>
                <c:pt idx="147">
                  <c:v>2.23E-2</c:v>
                </c:pt>
                <c:pt idx="148">
                  <c:v>4.3E-3</c:v>
                </c:pt>
                <c:pt idx="149">
                  <c:v>6.9999999999999999E-4</c:v>
                </c:pt>
                <c:pt idx="150">
                  <c:v>4.0000000000000002E-4</c:v>
                </c:pt>
                <c:pt idx="151">
                  <c:v>1.5E-3</c:v>
                </c:pt>
                <c:pt idx="152">
                  <c:v>5.9999999999999995E-4</c:v>
                </c:pt>
                <c:pt idx="153">
                  <c:v>2.5999999999999999E-3</c:v>
                </c:pt>
                <c:pt idx="154">
                  <c:v>8.0000000000000004E-4</c:v>
                </c:pt>
                <c:pt idx="155">
                  <c:v>1.1000000000000001E-3</c:v>
                </c:pt>
                <c:pt idx="156">
                  <c:v>2.2000000000000001E-3</c:v>
                </c:pt>
                <c:pt idx="157">
                  <c:v>4.0000000000000002E-4</c:v>
                </c:pt>
                <c:pt idx="158">
                  <c:v>4.0000000000000002E-4</c:v>
                </c:pt>
                <c:pt idx="159">
                  <c:v>1.2999999999999999E-3</c:v>
                </c:pt>
                <c:pt idx="160">
                  <c:v>5.0000000000000001E-4</c:v>
                </c:pt>
                <c:pt idx="161">
                  <c:v>5.0000000000000001E-4</c:v>
                </c:pt>
                <c:pt idx="162">
                  <c:v>6.9999999999999999E-4</c:v>
                </c:pt>
                <c:pt idx="163">
                  <c:v>3.2000000000000002E-3</c:v>
                </c:pt>
                <c:pt idx="164">
                  <c:v>1.2999999999999999E-3</c:v>
                </c:pt>
                <c:pt idx="165">
                  <c:v>1.6000000000000001E-3</c:v>
                </c:pt>
                <c:pt idx="166">
                  <c:v>0.30790000000000001</c:v>
                </c:pt>
                <c:pt idx="167">
                  <c:v>1.4E-3</c:v>
                </c:pt>
                <c:pt idx="168">
                  <c:v>2.5000000000000001E-3</c:v>
                </c:pt>
                <c:pt idx="169">
                  <c:v>2.5000000000000001E-3</c:v>
                </c:pt>
                <c:pt idx="170">
                  <c:v>2.3999999999999998E-3</c:v>
                </c:pt>
                <c:pt idx="171">
                  <c:v>2.7000000000000001E-3</c:v>
                </c:pt>
                <c:pt idx="172">
                  <c:v>2.3999999999999998E-3</c:v>
                </c:pt>
                <c:pt idx="173">
                  <c:v>2.8E-3</c:v>
                </c:pt>
                <c:pt idx="174">
                  <c:v>2.3999999999999998E-3</c:v>
                </c:pt>
                <c:pt idx="175">
                  <c:v>2.5000000000000001E-3</c:v>
                </c:pt>
                <c:pt idx="176">
                  <c:v>2.7000000000000001E-3</c:v>
                </c:pt>
                <c:pt idx="177">
                  <c:v>2.5000000000000001E-3</c:v>
                </c:pt>
                <c:pt idx="178">
                  <c:v>8.9999999999999998E-4</c:v>
                </c:pt>
                <c:pt idx="179">
                  <c:v>4.0000000000000001E-3</c:v>
                </c:pt>
                <c:pt idx="180">
                  <c:v>4.0000000000000002E-4</c:v>
                </c:pt>
                <c:pt idx="181">
                  <c:v>1.6000000000000001E-3</c:v>
                </c:pt>
                <c:pt idx="182">
                  <c:v>3.8E-3</c:v>
                </c:pt>
                <c:pt idx="183">
                  <c:v>5.1000000000000004E-3</c:v>
                </c:pt>
                <c:pt idx="184">
                  <c:v>5.1000000000000004E-3</c:v>
                </c:pt>
                <c:pt idx="185">
                  <c:v>2.2000000000000001E-3</c:v>
                </c:pt>
                <c:pt idx="186">
                  <c:v>1.0999999999999999E-2</c:v>
                </c:pt>
                <c:pt idx="187">
                  <c:v>4.4999999999999997E-3</c:v>
                </c:pt>
                <c:pt idx="188">
                  <c:v>5.5999999999999999E-3</c:v>
                </c:pt>
                <c:pt idx="189">
                  <c:v>1E-4</c:v>
                </c:pt>
                <c:pt idx="190">
                  <c:v>1.84E-2</c:v>
                </c:pt>
                <c:pt idx="191">
                  <c:v>2.9999999999999997E-4</c:v>
                </c:pt>
                <c:pt idx="192">
                  <c:v>8.9999999999999998E-4</c:v>
                </c:pt>
                <c:pt idx="193">
                  <c:v>8.9999999999999998E-4</c:v>
                </c:pt>
                <c:pt idx="194">
                  <c:v>1.8E-3</c:v>
                </c:pt>
                <c:pt idx="195">
                  <c:v>1.5E-3</c:v>
                </c:pt>
                <c:pt idx="196">
                  <c:v>2.0999999999999999E-3</c:v>
                </c:pt>
                <c:pt idx="197">
                  <c:v>2.5999999999999999E-3</c:v>
                </c:pt>
                <c:pt idx="198">
                  <c:v>2.3E-3</c:v>
                </c:pt>
                <c:pt idx="199">
                  <c:v>3.5000000000000001E-3</c:v>
                </c:pt>
                <c:pt idx="200">
                  <c:v>3.3E-3</c:v>
                </c:pt>
                <c:pt idx="201">
                  <c:v>2.5999999999999999E-3</c:v>
                </c:pt>
                <c:pt idx="202">
                  <c:v>2.9999999999999997E-4</c:v>
                </c:pt>
                <c:pt idx="203">
                  <c:v>4.9200000000000001E-2</c:v>
                </c:pt>
                <c:pt idx="204">
                  <c:v>3.0200000000000001E-2</c:v>
                </c:pt>
                <c:pt idx="205">
                  <c:v>2.5000000000000001E-3</c:v>
                </c:pt>
                <c:pt idx="206">
                  <c:v>8.2000000000000007E-3</c:v>
                </c:pt>
                <c:pt idx="207">
                  <c:v>9.1800000000000007E-2</c:v>
                </c:pt>
                <c:pt idx="208">
                  <c:v>8.0000000000000004E-4</c:v>
                </c:pt>
                <c:pt idx="209">
                  <c:v>2.0000000000000001E-4</c:v>
                </c:pt>
                <c:pt idx="210">
                  <c:v>9.7999999999999997E-3</c:v>
                </c:pt>
                <c:pt idx="211">
                  <c:v>1E-3</c:v>
                </c:pt>
                <c:pt idx="212">
                  <c:v>8.0000000000000004E-4</c:v>
                </c:pt>
                <c:pt idx="213">
                  <c:v>3.3E-3</c:v>
                </c:pt>
                <c:pt idx="214">
                  <c:v>2.5999999999999999E-3</c:v>
                </c:pt>
                <c:pt idx="215">
                  <c:v>1.4200000000000001E-2</c:v>
                </c:pt>
                <c:pt idx="216">
                  <c:v>1.2999999999999999E-3</c:v>
                </c:pt>
                <c:pt idx="217">
                  <c:v>1.4200000000000001E-2</c:v>
                </c:pt>
                <c:pt idx="218">
                  <c:v>2.9999999999999997E-4</c:v>
                </c:pt>
                <c:pt idx="219">
                  <c:v>9.7000000000000003E-3</c:v>
                </c:pt>
                <c:pt idx="220">
                  <c:v>4.3400000000000001E-2</c:v>
                </c:pt>
                <c:pt idx="221">
                  <c:v>2.8999999999999998E-3</c:v>
                </c:pt>
                <c:pt idx="222">
                  <c:v>2.3999999999999998E-3</c:v>
                </c:pt>
                <c:pt idx="223">
                  <c:v>8.0999999999999996E-3</c:v>
                </c:pt>
                <c:pt idx="224">
                  <c:v>3.2000000000000002E-3</c:v>
                </c:pt>
                <c:pt idx="225">
                  <c:v>3.8999999999999998E-3</c:v>
                </c:pt>
                <c:pt idx="226">
                  <c:v>3.8999999999999998E-3</c:v>
                </c:pt>
                <c:pt idx="227">
                  <c:v>2.3999999999999998E-3</c:v>
                </c:pt>
                <c:pt idx="228">
                  <c:v>2.3999999999999998E-3</c:v>
                </c:pt>
                <c:pt idx="229">
                  <c:v>2.3999999999999998E-3</c:v>
                </c:pt>
                <c:pt idx="230">
                  <c:v>2.3999999999999998E-3</c:v>
                </c:pt>
                <c:pt idx="231">
                  <c:v>2.3999999999999998E-3</c:v>
                </c:pt>
                <c:pt idx="232">
                  <c:v>2.3999999999999998E-3</c:v>
                </c:pt>
                <c:pt idx="233">
                  <c:v>2.53E-2</c:v>
                </c:pt>
                <c:pt idx="234">
                  <c:v>2.53E-2</c:v>
                </c:pt>
                <c:pt idx="235">
                  <c:v>0.14050000000000001</c:v>
                </c:pt>
                <c:pt idx="236">
                  <c:v>1.7500000000000002E-2</c:v>
                </c:pt>
                <c:pt idx="237">
                  <c:v>0.20960000000000001</c:v>
                </c:pt>
                <c:pt idx="238">
                  <c:v>2.2100000000000002E-2</c:v>
                </c:pt>
                <c:pt idx="239">
                  <c:v>1.6299999999999999E-2</c:v>
                </c:pt>
                <c:pt idx="240">
                  <c:v>6.6E-3</c:v>
                </c:pt>
                <c:pt idx="241">
                  <c:v>8.0000000000000004E-4</c:v>
                </c:pt>
                <c:pt idx="242">
                  <c:v>4.0000000000000002E-4</c:v>
                </c:pt>
                <c:pt idx="243">
                  <c:v>3.3999999999999998E-3</c:v>
                </c:pt>
                <c:pt idx="244">
                  <c:v>2.0799999999999999E-2</c:v>
                </c:pt>
                <c:pt idx="245">
                  <c:v>1.1999999999999999E-3</c:v>
                </c:pt>
                <c:pt idx="246">
                  <c:v>5.1999999999999998E-3</c:v>
                </c:pt>
                <c:pt idx="247">
                  <c:v>1.5900000000000001E-2</c:v>
                </c:pt>
                <c:pt idx="248">
                  <c:v>3.2000000000000002E-3</c:v>
                </c:pt>
                <c:pt idx="249">
                  <c:v>4.7000000000000002E-3</c:v>
                </c:pt>
                <c:pt idx="250">
                  <c:v>2.3999999999999998E-3</c:v>
                </c:pt>
                <c:pt idx="251">
                  <c:v>5.9999999999999995E-4</c:v>
                </c:pt>
                <c:pt idx="252">
                  <c:v>1.2999999999999999E-3</c:v>
                </c:pt>
                <c:pt idx="253">
                  <c:v>1.5E-3</c:v>
                </c:pt>
                <c:pt idx="254">
                  <c:v>6.7000000000000002E-3</c:v>
                </c:pt>
                <c:pt idx="255">
                  <c:v>1.1999999999999999E-3</c:v>
                </c:pt>
                <c:pt idx="256">
                  <c:v>4.0000000000000001E-3</c:v>
                </c:pt>
                <c:pt idx="257">
                  <c:v>1E-3</c:v>
                </c:pt>
                <c:pt idx="258">
                  <c:v>8.2000000000000007E-3</c:v>
                </c:pt>
                <c:pt idx="259">
                  <c:v>1.18E-2</c:v>
                </c:pt>
                <c:pt idx="260">
                  <c:v>3.5999999999999997E-2</c:v>
                </c:pt>
                <c:pt idx="261">
                  <c:v>9.2299999999999993E-2</c:v>
                </c:pt>
                <c:pt idx="262">
                  <c:v>6.2399999999999997E-2</c:v>
                </c:pt>
                <c:pt idx="263">
                  <c:v>1.1000000000000001E-3</c:v>
                </c:pt>
                <c:pt idx="264">
                  <c:v>1.2999999999999999E-3</c:v>
                </c:pt>
                <c:pt idx="265">
                  <c:v>1.5E-3</c:v>
                </c:pt>
                <c:pt idx="266">
                  <c:v>1E-3</c:v>
                </c:pt>
                <c:pt idx="267">
                  <c:v>1.8E-3</c:v>
                </c:pt>
                <c:pt idx="268">
                  <c:v>1.2E-2</c:v>
                </c:pt>
                <c:pt idx="269">
                  <c:v>1.1999999999999999E-3</c:v>
                </c:pt>
                <c:pt idx="270">
                  <c:v>2.2000000000000001E-3</c:v>
                </c:pt>
                <c:pt idx="271">
                  <c:v>4.7100000000000003E-2</c:v>
                </c:pt>
                <c:pt idx="272">
                  <c:v>1.9300000000000001E-2</c:v>
                </c:pt>
                <c:pt idx="273">
                  <c:v>8.1100000000000005E-2</c:v>
                </c:pt>
                <c:pt idx="274">
                  <c:v>1.15E-2</c:v>
                </c:pt>
                <c:pt idx="275">
                  <c:v>2.3999999999999998E-3</c:v>
                </c:pt>
                <c:pt idx="276">
                  <c:v>1.03E-2</c:v>
                </c:pt>
                <c:pt idx="277">
                  <c:v>2.3999999999999998E-3</c:v>
                </c:pt>
                <c:pt idx="278">
                  <c:v>2.5999999999999999E-3</c:v>
                </c:pt>
                <c:pt idx="279">
                  <c:v>2.5999999999999999E-3</c:v>
                </c:pt>
                <c:pt idx="280">
                  <c:v>2.8999999999999998E-3</c:v>
                </c:pt>
                <c:pt idx="281">
                  <c:v>1.1000000000000001E-3</c:v>
                </c:pt>
                <c:pt idx="282">
                  <c:v>1.7100000000000001E-2</c:v>
                </c:pt>
                <c:pt idx="283">
                  <c:v>1.1299999999999999E-2</c:v>
                </c:pt>
                <c:pt idx="284">
                  <c:v>3.5000000000000001E-3</c:v>
                </c:pt>
                <c:pt idx="285">
                  <c:v>2.0999999999999999E-3</c:v>
                </c:pt>
                <c:pt idx="286">
                  <c:v>5.1999999999999998E-3</c:v>
                </c:pt>
                <c:pt idx="287">
                  <c:v>5.0000000000000001E-4</c:v>
                </c:pt>
                <c:pt idx="288">
                  <c:v>5.0000000000000001E-4</c:v>
                </c:pt>
                <c:pt idx="289">
                  <c:v>6.7999999999999996E-3</c:v>
                </c:pt>
                <c:pt idx="290">
                  <c:v>3.5000000000000001E-3</c:v>
                </c:pt>
                <c:pt idx="291">
                  <c:v>5.9999999999999995E-4</c:v>
                </c:pt>
                <c:pt idx="292">
                  <c:v>3.3E-3</c:v>
                </c:pt>
                <c:pt idx="293">
                  <c:v>7.1999999999999998E-3</c:v>
                </c:pt>
                <c:pt idx="294">
                  <c:v>4.0000000000000002E-4</c:v>
                </c:pt>
                <c:pt idx="295">
                  <c:v>4.41E-2</c:v>
                </c:pt>
                <c:pt idx="296">
                  <c:v>1.3299999999999999E-2</c:v>
                </c:pt>
                <c:pt idx="297">
                  <c:v>2.2000000000000001E-3</c:v>
                </c:pt>
                <c:pt idx="298">
                  <c:v>2.53E-2</c:v>
                </c:pt>
                <c:pt idx="299">
                  <c:v>3.2500000000000001E-2</c:v>
                </c:pt>
                <c:pt idx="300">
                  <c:v>1.6000000000000001E-3</c:v>
                </c:pt>
                <c:pt idx="301">
                  <c:v>8.0000000000000004E-4</c:v>
                </c:pt>
                <c:pt idx="302">
                  <c:v>8.0000000000000004E-4</c:v>
                </c:pt>
                <c:pt idx="303">
                  <c:v>1.4E-3</c:v>
                </c:pt>
                <c:pt idx="304">
                  <c:v>6.9999999999999999E-4</c:v>
                </c:pt>
                <c:pt idx="305">
                  <c:v>1.01E-2</c:v>
                </c:pt>
                <c:pt idx="306">
                  <c:v>1.15E-2</c:v>
                </c:pt>
                <c:pt idx="307">
                  <c:v>1.15E-2</c:v>
                </c:pt>
                <c:pt idx="308">
                  <c:v>8.0000000000000004E-4</c:v>
                </c:pt>
                <c:pt idx="309">
                  <c:v>4.7999999999999996E-3</c:v>
                </c:pt>
                <c:pt idx="310">
                  <c:v>2.3E-3</c:v>
                </c:pt>
                <c:pt idx="311">
                  <c:v>8.9999999999999998E-4</c:v>
                </c:pt>
                <c:pt idx="312">
                  <c:v>3.8999999999999998E-3</c:v>
                </c:pt>
                <c:pt idx="313">
                  <c:v>6.9999999999999999E-4</c:v>
                </c:pt>
                <c:pt idx="314">
                  <c:v>4.7999999999999996E-3</c:v>
                </c:pt>
                <c:pt idx="315">
                  <c:v>4.7999999999999996E-3</c:v>
                </c:pt>
                <c:pt idx="316">
                  <c:v>6.9999999999999999E-4</c:v>
                </c:pt>
                <c:pt idx="317">
                  <c:v>8.9999999999999998E-4</c:v>
                </c:pt>
                <c:pt idx="318">
                  <c:v>3.0000000000000001E-3</c:v>
                </c:pt>
                <c:pt idx="319">
                  <c:v>1.9E-3</c:v>
                </c:pt>
                <c:pt idx="320">
                  <c:v>1.0800000000000001E-2</c:v>
                </c:pt>
                <c:pt idx="321">
                  <c:v>5.0000000000000001E-4</c:v>
                </c:pt>
                <c:pt idx="322">
                  <c:v>5.0000000000000001E-4</c:v>
                </c:pt>
                <c:pt idx="323">
                  <c:v>2.2499999999999999E-2</c:v>
                </c:pt>
                <c:pt idx="324">
                  <c:v>4.4999999999999997E-3</c:v>
                </c:pt>
                <c:pt idx="325">
                  <c:v>3.5000000000000001E-3</c:v>
                </c:pt>
                <c:pt idx="326">
                  <c:v>3.5000000000000001E-3</c:v>
                </c:pt>
                <c:pt idx="327">
                  <c:v>6.4999999999999997E-3</c:v>
                </c:pt>
                <c:pt idx="328">
                  <c:v>4.3E-3</c:v>
                </c:pt>
                <c:pt idx="329">
                  <c:v>1.1000000000000001E-3</c:v>
                </c:pt>
                <c:pt idx="330">
                  <c:v>1.1000000000000001E-3</c:v>
                </c:pt>
                <c:pt idx="331">
                  <c:v>4.1999999999999997E-3</c:v>
                </c:pt>
                <c:pt idx="332">
                  <c:v>5.0000000000000001E-4</c:v>
                </c:pt>
                <c:pt idx="333">
                  <c:v>8.2000000000000007E-3</c:v>
                </c:pt>
                <c:pt idx="334">
                  <c:v>1.4E-3</c:v>
                </c:pt>
                <c:pt idx="335">
                  <c:v>3.0999999999999999E-3</c:v>
                </c:pt>
                <c:pt idx="336">
                  <c:v>1.2999999999999999E-3</c:v>
                </c:pt>
                <c:pt idx="337">
                  <c:v>4.0000000000000002E-4</c:v>
                </c:pt>
                <c:pt idx="338">
                  <c:v>5.1999999999999998E-3</c:v>
                </c:pt>
                <c:pt idx="339">
                  <c:v>8.3999999999999995E-3</c:v>
                </c:pt>
                <c:pt idx="340">
                  <c:v>1.1299999999999999E-2</c:v>
                </c:pt>
                <c:pt idx="341">
                  <c:v>1.09E-2</c:v>
                </c:pt>
                <c:pt idx="342">
                  <c:v>0.17119999999999999</c:v>
                </c:pt>
                <c:pt idx="343">
                  <c:v>1.09E-2</c:v>
                </c:pt>
                <c:pt idx="344">
                  <c:v>2.5000000000000001E-3</c:v>
                </c:pt>
                <c:pt idx="345">
                  <c:v>5.8999999999999999E-3</c:v>
                </c:pt>
                <c:pt idx="346">
                  <c:v>5.8999999999999999E-3</c:v>
                </c:pt>
                <c:pt idx="347">
                  <c:v>2.3999999999999998E-3</c:v>
                </c:pt>
                <c:pt idx="348">
                  <c:v>2.3999999999999998E-3</c:v>
                </c:pt>
                <c:pt idx="349">
                  <c:v>2.3999999999999998E-3</c:v>
                </c:pt>
                <c:pt idx="350">
                  <c:v>2.8999999999999998E-3</c:v>
                </c:pt>
                <c:pt idx="351">
                  <c:v>3.5000000000000001E-3</c:v>
                </c:pt>
                <c:pt idx="352">
                  <c:v>2.5999999999999999E-3</c:v>
                </c:pt>
                <c:pt idx="353">
                  <c:v>5.7000000000000002E-3</c:v>
                </c:pt>
                <c:pt idx="354">
                  <c:v>2.3999999999999998E-3</c:v>
                </c:pt>
                <c:pt idx="355">
                  <c:v>2.5000000000000001E-3</c:v>
                </c:pt>
                <c:pt idx="356">
                  <c:v>2.5000000000000001E-3</c:v>
                </c:pt>
                <c:pt idx="357">
                  <c:v>4.5999999999999999E-3</c:v>
                </c:pt>
                <c:pt idx="358">
                  <c:v>2.5000000000000001E-3</c:v>
                </c:pt>
                <c:pt idx="359">
                  <c:v>2.5000000000000001E-3</c:v>
                </c:pt>
                <c:pt idx="360">
                  <c:v>8.0000000000000004E-4</c:v>
                </c:pt>
                <c:pt idx="361">
                  <c:v>4.0000000000000002E-4</c:v>
                </c:pt>
                <c:pt idx="362">
                  <c:v>2.0999999999999999E-3</c:v>
                </c:pt>
                <c:pt idx="363">
                  <c:v>0.26050000000000001</c:v>
                </c:pt>
                <c:pt idx="364">
                  <c:v>3.7900000000000003E-2</c:v>
                </c:pt>
                <c:pt idx="365">
                  <c:v>1.4800000000000001E-2</c:v>
                </c:pt>
                <c:pt idx="366">
                  <c:v>2.8999999999999998E-3</c:v>
                </c:pt>
                <c:pt idx="367">
                  <c:v>2.5000000000000001E-3</c:v>
                </c:pt>
                <c:pt idx="368">
                  <c:v>2.3999999999999998E-3</c:v>
                </c:pt>
                <c:pt idx="369">
                  <c:v>6.3E-3</c:v>
                </c:pt>
                <c:pt idx="370">
                  <c:v>2.8999999999999998E-3</c:v>
                </c:pt>
                <c:pt idx="371">
                  <c:v>2.8999999999999998E-3</c:v>
                </c:pt>
                <c:pt idx="372">
                  <c:v>1.11E-2</c:v>
                </c:pt>
                <c:pt idx="373">
                  <c:v>3.0999999999999999E-3</c:v>
                </c:pt>
                <c:pt idx="374">
                  <c:v>2.3999999999999998E-3</c:v>
                </c:pt>
                <c:pt idx="375">
                  <c:v>6.0000000000000001E-3</c:v>
                </c:pt>
                <c:pt idx="376">
                  <c:v>4.5999999999999999E-3</c:v>
                </c:pt>
                <c:pt idx="377">
                  <c:v>3.5000000000000001E-3</c:v>
                </c:pt>
                <c:pt idx="378">
                  <c:v>2.3999999999999998E-3</c:v>
                </c:pt>
                <c:pt idx="379">
                  <c:v>2.3999999999999998E-3</c:v>
                </c:pt>
                <c:pt idx="380">
                  <c:v>2.3999999999999998E-3</c:v>
                </c:pt>
                <c:pt idx="381">
                  <c:v>2.3999999999999998E-3</c:v>
                </c:pt>
                <c:pt idx="382">
                  <c:v>2.3999999999999998E-3</c:v>
                </c:pt>
                <c:pt idx="383">
                  <c:v>2.3999999999999998E-3</c:v>
                </c:pt>
                <c:pt idx="384">
                  <c:v>2.5000000000000001E-3</c:v>
                </c:pt>
                <c:pt idx="385">
                  <c:v>2.7000000000000001E-3</c:v>
                </c:pt>
                <c:pt idx="386">
                  <c:v>2.3999999999999998E-3</c:v>
                </c:pt>
                <c:pt idx="387">
                  <c:v>3.5000000000000001E-3</c:v>
                </c:pt>
                <c:pt idx="388">
                  <c:v>3.2000000000000002E-3</c:v>
                </c:pt>
                <c:pt idx="389">
                  <c:v>3.0000000000000001E-3</c:v>
                </c:pt>
                <c:pt idx="390">
                  <c:v>2.3999999999999998E-3</c:v>
                </c:pt>
                <c:pt idx="391">
                  <c:v>2.5000000000000001E-3</c:v>
                </c:pt>
                <c:pt idx="392">
                  <c:v>3.5999999999999999E-3</c:v>
                </c:pt>
                <c:pt idx="393">
                  <c:v>2.8E-3</c:v>
                </c:pt>
                <c:pt idx="394">
                  <c:v>3.0000000000000001E-3</c:v>
                </c:pt>
                <c:pt idx="395">
                  <c:v>2.5000000000000001E-3</c:v>
                </c:pt>
                <c:pt idx="396">
                  <c:v>5.9999999999999995E-4</c:v>
                </c:pt>
                <c:pt idx="397">
                  <c:v>3.8999999999999998E-3</c:v>
                </c:pt>
                <c:pt idx="398">
                  <c:v>8.8000000000000005E-3</c:v>
                </c:pt>
                <c:pt idx="399">
                  <c:v>5.8999999999999999E-3</c:v>
                </c:pt>
                <c:pt idx="400">
                  <c:v>1.6999999999999999E-3</c:v>
                </c:pt>
                <c:pt idx="401">
                  <c:v>4.0000000000000002E-4</c:v>
                </c:pt>
                <c:pt idx="402">
                  <c:v>1.4E-3</c:v>
                </c:pt>
                <c:pt idx="403">
                  <c:v>5.9999999999999995E-4</c:v>
                </c:pt>
                <c:pt idx="404">
                  <c:v>2.5000000000000001E-3</c:v>
                </c:pt>
                <c:pt idx="405">
                  <c:v>8.9999999999999998E-4</c:v>
                </c:pt>
                <c:pt idx="406">
                  <c:v>1.1999999999999999E-3</c:v>
                </c:pt>
                <c:pt idx="407">
                  <c:v>8.9999999999999998E-4</c:v>
                </c:pt>
                <c:pt idx="408">
                  <c:v>5.0000000000000001E-4</c:v>
                </c:pt>
                <c:pt idx="409">
                  <c:v>2.7000000000000001E-3</c:v>
                </c:pt>
                <c:pt idx="410">
                  <c:v>4.1000000000000003E-3</c:v>
                </c:pt>
                <c:pt idx="411">
                  <c:v>6.4000000000000003E-3</c:v>
                </c:pt>
                <c:pt idx="412">
                  <c:v>5.0000000000000001E-4</c:v>
                </c:pt>
                <c:pt idx="413">
                  <c:v>4.0000000000000002E-4</c:v>
                </c:pt>
                <c:pt idx="414">
                  <c:v>2.2000000000000001E-3</c:v>
                </c:pt>
                <c:pt idx="415">
                  <c:v>5.7999999999999996E-3</c:v>
                </c:pt>
                <c:pt idx="416">
                  <c:v>3.0000000000000001E-3</c:v>
                </c:pt>
                <c:pt idx="417">
                  <c:v>6.9999999999999999E-4</c:v>
                </c:pt>
                <c:pt idx="418">
                  <c:v>6.9999999999999999E-4</c:v>
                </c:pt>
                <c:pt idx="419">
                  <c:v>7.7999999999999996E-3</c:v>
                </c:pt>
                <c:pt idx="420">
                  <c:v>6.1999999999999998E-3</c:v>
                </c:pt>
                <c:pt idx="421">
                  <c:v>1.1000000000000001E-3</c:v>
                </c:pt>
                <c:pt idx="422">
                  <c:v>1.4E-3</c:v>
                </c:pt>
                <c:pt idx="423">
                  <c:v>1.3899999999999999E-2</c:v>
                </c:pt>
                <c:pt idx="424">
                  <c:v>5.9999999999999995E-4</c:v>
                </c:pt>
                <c:pt idx="425">
                  <c:v>3.8999999999999998E-3</c:v>
                </c:pt>
                <c:pt idx="426">
                  <c:v>5.0000000000000001E-4</c:v>
                </c:pt>
                <c:pt idx="427">
                  <c:v>6.9999999999999999E-4</c:v>
                </c:pt>
                <c:pt idx="428">
                  <c:v>1.2999999999999999E-3</c:v>
                </c:pt>
                <c:pt idx="429">
                  <c:v>1.1999999999999999E-3</c:v>
                </c:pt>
                <c:pt idx="430">
                  <c:v>5.9999999999999995E-4</c:v>
                </c:pt>
                <c:pt idx="431">
                  <c:v>5.9999999999999995E-4</c:v>
                </c:pt>
                <c:pt idx="432">
                  <c:v>2.3999999999999998E-3</c:v>
                </c:pt>
                <c:pt idx="433">
                  <c:v>2.8E-3</c:v>
                </c:pt>
                <c:pt idx="434">
                  <c:v>3.7000000000000002E-3</c:v>
                </c:pt>
                <c:pt idx="435">
                  <c:v>2.3999999999999998E-3</c:v>
                </c:pt>
                <c:pt idx="436">
                  <c:v>3.7000000000000002E-3</c:v>
                </c:pt>
                <c:pt idx="437">
                  <c:v>2.3999999999999998E-3</c:v>
                </c:pt>
                <c:pt idx="438">
                  <c:v>2.3999999999999998E-3</c:v>
                </c:pt>
                <c:pt idx="439">
                  <c:v>2.3999999999999998E-3</c:v>
                </c:pt>
                <c:pt idx="440">
                  <c:v>2.3999999999999998E-3</c:v>
                </c:pt>
                <c:pt idx="441">
                  <c:v>2.3999999999999998E-3</c:v>
                </c:pt>
                <c:pt idx="442">
                  <c:v>2.7000000000000001E-3</c:v>
                </c:pt>
                <c:pt idx="443">
                  <c:v>3.3999999999999998E-3</c:v>
                </c:pt>
                <c:pt idx="444">
                  <c:v>3.0999999999999999E-3</c:v>
                </c:pt>
                <c:pt idx="445">
                  <c:v>3.0999999999999999E-3</c:v>
                </c:pt>
                <c:pt idx="446">
                  <c:v>1.18E-2</c:v>
                </c:pt>
                <c:pt idx="447">
                  <c:v>8.0999999999999996E-3</c:v>
                </c:pt>
                <c:pt idx="448">
                  <c:v>4.4699999999999997E-2</c:v>
                </c:pt>
                <c:pt idx="449">
                  <c:v>1.1999999999999999E-3</c:v>
                </c:pt>
                <c:pt idx="450">
                  <c:v>3.8999999999999998E-3</c:v>
                </c:pt>
                <c:pt idx="451">
                  <c:v>2.8799999999999999E-2</c:v>
                </c:pt>
                <c:pt idx="452">
                  <c:v>1.04E-2</c:v>
                </c:pt>
                <c:pt idx="453">
                  <c:v>1.04E-2</c:v>
                </c:pt>
                <c:pt idx="454">
                  <c:v>0.81840000000000002</c:v>
                </c:pt>
                <c:pt idx="455">
                  <c:v>0.81840000000000002</c:v>
                </c:pt>
                <c:pt idx="456">
                  <c:v>0.63839999999999997</c:v>
                </c:pt>
                <c:pt idx="457">
                  <c:v>0.4355</c:v>
                </c:pt>
                <c:pt idx="458">
                  <c:v>2.8E-3</c:v>
                </c:pt>
                <c:pt idx="459">
                  <c:v>0.6633</c:v>
                </c:pt>
                <c:pt idx="460">
                  <c:v>0.6633</c:v>
                </c:pt>
                <c:pt idx="461">
                  <c:v>0.88560000000000005</c:v>
                </c:pt>
                <c:pt idx="462">
                  <c:v>0.31909999999999999</c:v>
                </c:pt>
                <c:pt idx="463">
                  <c:v>0.14219999999999999</c:v>
                </c:pt>
                <c:pt idx="464">
                  <c:v>2.5999999999999999E-3</c:v>
                </c:pt>
                <c:pt idx="465">
                  <c:v>4.7000000000000002E-3</c:v>
                </c:pt>
                <c:pt idx="466">
                  <c:v>2.3999999999999998E-3</c:v>
                </c:pt>
                <c:pt idx="467">
                  <c:v>3.8999999999999998E-3</c:v>
                </c:pt>
                <c:pt idx="468">
                  <c:v>5.4000000000000003E-3</c:v>
                </c:pt>
                <c:pt idx="469">
                  <c:v>2.3999999999999998E-3</c:v>
                </c:pt>
                <c:pt idx="470">
                  <c:v>0.14960000000000001</c:v>
                </c:pt>
                <c:pt idx="471">
                  <c:v>4.7000000000000002E-3</c:v>
                </c:pt>
                <c:pt idx="472">
                  <c:v>6.6E-3</c:v>
                </c:pt>
                <c:pt idx="473">
                  <c:v>4.3E-3</c:v>
                </c:pt>
                <c:pt idx="474">
                  <c:v>3.3E-3</c:v>
                </c:pt>
                <c:pt idx="475">
                  <c:v>1.1999999999999999E-3</c:v>
                </c:pt>
                <c:pt idx="476">
                  <c:v>1.9E-3</c:v>
                </c:pt>
                <c:pt idx="477">
                  <c:v>1E-4</c:v>
                </c:pt>
                <c:pt idx="478">
                  <c:v>1.09E-2</c:v>
                </c:pt>
                <c:pt idx="479">
                  <c:v>6.9999999999999999E-4</c:v>
                </c:pt>
                <c:pt idx="480">
                  <c:v>6.9999999999999999E-4</c:v>
                </c:pt>
                <c:pt idx="481">
                  <c:v>1.8E-3</c:v>
                </c:pt>
                <c:pt idx="482">
                  <c:v>1E-3</c:v>
                </c:pt>
                <c:pt idx="483">
                  <c:v>4.0000000000000002E-4</c:v>
                </c:pt>
                <c:pt idx="484">
                  <c:v>7.8100000000000003E-2</c:v>
                </c:pt>
                <c:pt idx="485">
                  <c:v>3.7000000000000002E-3</c:v>
                </c:pt>
                <c:pt idx="486">
                  <c:v>2.3E-3</c:v>
                </c:pt>
                <c:pt idx="487">
                  <c:v>1.8E-3</c:v>
                </c:pt>
                <c:pt idx="488">
                  <c:v>1.8E-3</c:v>
                </c:pt>
                <c:pt idx="489">
                  <c:v>5.0000000000000001E-4</c:v>
                </c:pt>
                <c:pt idx="490">
                  <c:v>4.3E-3</c:v>
                </c:pt>
                <c:pt idx="491">
                  <c:v>5.9999999999999995E-4</c:v>
                </c:pt>
                <c:pt idx="492">
                  <c:v>1.8E-3</c:v>
                </c:pt>
                <c:pt idx="493">
                  <c:v>5.0000000000000001E-4</c:v>
                </c:pt>
                <c:pt idx="494">
                  <c:v>9.4000000000000004E-3</c:v>
                </c:pt>
                <c:pt idx="495">
                  <c:v>3.5000000000000001E-3</c:v>
                </c:pt>
                <c:pt idx="496">
                  <c:v>1E-3</c:v>
                </c:pt>
                <c:pt idx="497">
                  <c:v>2.7000000000000001E-3</c:v>
                </c:pt>
                <c:pt idx="498">
                  <c:v>4.8999999999999998E-3</c:v>
                </c:pt>
                <c:pt idx="499">
                  <c:v>2.9999999999999997E-4</c:v>
                </c:pt>
                <c:pt idx="500">
                  <c:v>2.0000000000000001E-4</c:v>
                </c:pt>
                <c:pt idx="501">
                  <c:v>1.6000000000000001E-3</c:v>
                </c:pt>
                <c:pt idx="502">
                  <c:v>1.47E-2</c:v>
                </c:pt>
                <c:pt idx="503">
                  <c:v>3.5000000000000001E-3</c:v>
                </c:pt>
                <c:pt idx="504">
                  <c:v>5.5199999999999999E-2</c:v>
                </c:pt>
                <c:pt idx="505">
                  <c:v>3.6400000000000002E-2</c:v>
                </c:pt>
                <c:pt idx="506">
                  <c:v>3.5000000000000001E-3</c:v>
                </c:pt>
                <c:pt idx="507">
                  <c:v>1.09E-2</c:v>
                </c:pt>
                <c:pt idx="508">
                  <c:v>0.1027</c:v>
                </c:pt>
                <c:pt idx="509">
                  <c:v>5.0000000000000001E-4</c:v>
                </c:pt>
                <c:pt idx="510">
                  <c:v>7.3000000000000001E-3</c:v>
                </c:pt>
                <c:pt idx="511">
                  <c:v>1E-3</c:v>
                </c:pt>
                <c:pt idx="512">
                  <c:v>5.9999999999999995E-4</c:v>
                </c:pt>
                <c:pt idx="513">
                  <c:v>1.1999999999999999E-3</c:v>
                </c:pt>
                <c:pt idx="514">
                  <c:v>2.2000000000000001E-3</c:v>
                </c:pt>
                <c:pt idx="515">
                  <c:v>1E-3</c:v>
                </c:pt>
                <c:pt idx="516">
                  <c:v>2.8E-3</c:v>
                </c:pt>
                <c:pt idx="517">
                  <c:v>8.0000000000000004E-4</c:v>
                </c:pt>
                <c:pt idx="518">
                  <c:v>1E-3</c:v>
                </c:pt>
                <c:pt idx="519">
                  <c:v>4.8999999999999998E-3</c:v>
                </c:pt>
                <c:pt idx="520">
                  <c:v>1.5E-3</c:v>
                </c:pt>
                <c:pt idx="521">
                  <c:v>2.3E-3</c:v>
                </c:pt>
                <c:pt idx="522">
                  <c:v>2.2000000000000001E-3</c:v>
                </c:pt>
                <c:pt idx="523">
                  <c:v>1E-4</c:v>
                </c:pt>
                <c:pt idx="524">
                  <c:v>1.8E-3</c:v>
                </c:pt>
                <c:pt idx="525">
                  <c:v>1E-4</c:v>
                </c:pt>
                <c:pt idx="526">
                  <c:v>5.9999999999999995E-4</c:v>
                </c:pt>
                <c:pt idx="527">
                  <c:v>1.8E-3</c:v>
                </c:pt>
                <c:pt idx="528">
                  <c:v>8.9999999999999998E-4</c:v>
                </c:pt>
                <c:pt idx="529">
                  <c:v>1.9900000000000001E-2</c:v>
                </c:pt>
                <c:pt idx="530">
                  <c:v>4.3E-3</c:v>
                </c:pt>
                <c:pt idx="531">
                  <c:v>5.9999999999999995E-4</c:v>
                </c:pt>
                <c:pt idx="532">
                  <c:v>3.8999999999999998E-3</c:v>
                </c:pt>
                <c:pt idx="533">
                  <c:v>1.2999999999999999E-3</c:v>
                </c:pt>
                <c:pt idx="534">
                  <c:v>1.9900000000000001E-2</c:v>
                </c:pt>
                <c:pt idx="535">
                  <c:v>1.9900000000000001E-2</c:v>
                </c:pt>
                <c:pt idx="536">
                  <c:v>0.21310000000000001</c:v>
                </c:pt>
                <c:pt idx="537">
                  <c:v>2.9999999999999997E-4</c:v>
                </c:pt>
                <c:pt idx="538">
                  <c:v>4.0000000000000002E-4</c:v>
                </c:pt>
                <c:pt idx="539">
                  <c:v>3.5999999999999999E-3</c:v>
                </c:pt>
                <c:pt idx="540">
                  <c:v>2.5999999999999999E-3</c:v>
                </c:pt>
                <c:pt idx="541">
                  <c:v>2.9999999999999997E-4</c:v>
                </c:pt>
                <c:pt idx="542">
                  <c:v>1.66E-2</c:v>
                </c:pt>
                <c:pt idx="543">
                  <c:v>3.0000000000000001E-3</c:v>
                </c:pt>
                <c:pt idx="544">
                  <c:v>6.6299999999999998E-2</c:v>
                </c:pt>
                <c:pt idx="545">
                  <c:v>2.24E-2</c:v>
                </c:pt>
                <c:pt idx="546">
                  <c:v>5.1000000000000004E-3</c:v>
                </c:pt>
                <c:pt idx="547">
                  <c:v>5.0000000000000001E-4</c:v>
                </c:pt>
                <c:pt idx="548">
                  <c:v>6.0600000000000001E-2</c:v>
                </c:pt>
                <c:pt idx="549">
                  <c:v>1.1999999999999999E-3</c:v>
                </c:pt>
                <c:pt idx="550">
                  <c:v>1.1999999999999999E-3</c:v>
                </c:pt>
                <c:pt idx="551">
                  <c:v>4.9399999999999999E-2</c:v>
                </c:pt>
                <c:pt idx="552">
                  <c:v>4.2299999999999997E-2</c:v>
                </c:pt>
                <c:pt idx="553">
                  <c:v>8.2600000000000007E-2</c:v>
                </c:pt>
                <c:pt idx="554">
                  <c:v>1.6999999999999999E-3</c:v>
                </c:pt>
                <c:pt idx="555">
                  <c:v>0.33579999999999999</c:v>
                </c:pt>
                <c:pt idx="556">
                  <c:v>0.26479999999999998</c:v>
                </c:pt>
                <c:pt idx="557">
                  <c:v>4.9399999999999999E-2</c:v>
                </c:pt>
                <c:pt idx="558">
                  <c:v>4.9399999999999999E-2</c:v>
                </c:pt>
                <c:pt idx="559">
                  <c:v>1.1299999999999999E-2</c:v>
                </c:pt>
                <c:pt idx="560">
                  <c:v>0.30649999999999999</c:v>
                </c:pt>
                <c:pt idx="561">
                  <c:v>1.38E-2</c:v>
                </c:pt>
                <c:pt idx="562">
                  <c:v>0.1002</c:v>
                </c:pt>
                <c:pt idx="563">
                  <c:v>6.0699999999999997E-2</c:v>
                </c:pt>
                <c:pt idx="564">
                  <c:v>5.3400000000000003E-2</c:v>
                </c:pt>
                <c:pt idx="565">
                  <c:v>2.8999999999999998E-3</c:v>
                </c:pt>
                <c:pt idx="566">
                  <c:v>0.3155</c:v>
                </c:pt>
                <c:pt idx="567">
                  <c:v>4.4600000000000001E-2</c:v>
                </c:pt>
                <c:pt idx="568">
                  <c:v>9.5299999999999996E-2</c:v>
                </c:pt>
                <c:pt idx="569">
                  <c:v>0.96960000000000002</c:v>
                </c:pt>
                <c:pt idx="570">
                  <c:v>0.96960000000000002</c:v>
                </c:pt>
                <c:pt idx="571">
                  <c:v>0.95830000000000004</c:v>
                </c:pt>
                <c:pt idx="572">
                  <c:v>0.36080000000000001</c:v>
                </c:pt>
                <c:pt idx="573">
                  <c:v>0.57520000000000004</c:v>
                </c:pt>
                <c:pt idx="574">
                  <c:v>0.52229999999999999</c:v>
                </c:pt>
                <c:pt idx="575">
                  <c:v>0.26319999999999999</c:v>
                </c:pt>
                <c:pt idx="576">
                  <c:v>4.4999999999999998E-2</c:v>
                </c:pt>
                <c:pt idx="577">
                  <c:v>0.26090000000000002</c:v>
                </c:pt>
                <c:pt idx="578">
                  <c:v>2.8799999999999999E-2</c:v>
                </c:pt>
                <c:pt idx="579">
                  <c:v>0.3548</c:v>
                </c:pt>
                <c:pt idx="580">
                  <c:v>8.3599999999999994E-2</c:v>
                </c:pt>
                <c:pt idx="581">
                  <c:v>8.3599999999999994E-2</c:v>
                </c:pt>
                <c:pt idx="582">
                  <c:v>0.55989999999999995</c:v>
                </c:pt>
                <c:pt idx="583">
                  <c:v>0.33250000000000002</c:v>
                </c:pt>
                <c:pt idx="584">
                  <c:v>0.82430000000000003</c:v>
                </c:pt>
                <c:pt idx="585">
                  <c:v>0.80130000000000001</c:v>
                </c:pt>
                <c:pt idx="586">
                  <c:v>0.3725</c:v>
                </c:pt>
                <c:pt idx="587">
                  <c:v>0.3725</c:v>
                </c:pt>
                <c:pt idx="588">
                  <c:v>5.7500000000000002E-2</c:v>
                </c:pt>
                <c:pt idx="589">
                  <c:v>0.52380000000000004</c:v>
                </c:pt>
                <c:pt idx="590">
                  <c:v>0.2185</c:v>
                </c:pt>
                <c:pt idx="591">
                  <c:v>0.76029999999999998</c:v>
                </c:pt>
                <c:pt idx="592">
                  <c:v>0.57699999999999996</c:v>
                </c:pt>
                <c:pt idx="593">
                  <c:v>0.9637</c:v>
                </c:pt>
                <c:pt idx="594">
                  <c:v>0.9647</c:v>
                </c:pt>
                <c:pt idx="595">
                  <c:v>0.9647</c:v>
                </c:pt>
                <c:pt idx="596">
                  <c:v>0.90039999999999998</c:v>
                </c:pt>
                <c:pt idx="597">
                  <c:v>0.81079999999999997</c:v>
                </c:pt>
                <c:pt idx="598">
                  <c:v>0.95169999999999999</c:v>
                </c:pt>
                <c:pt idx="599">
                  <c:v>0.93700000000000006</c:v>
                </c:pt>
                <c:pt idx="600">
                  <c:v>0.93700000000000006</c:v>
                </c:pt>
                <c:pt idx="601">
                  <c:v>0.76990000000000003</c:v>
                </c:pt>
                <c:pt idx="602">
                  <c:v>0.4899</c:v>
                </c:pt>
                <c:pt idx="603">
                  <c:v>0.80920000000000003</c:v>
                </c:pt>
                <c:pt idx="604">
                  <c:v>0.35039999999999999</c:v>
                </c:pt>
                <c:pt idx="605">
                  <c:v>0.96789999999999998</c:v>
                </c:pt>
                <c:pt idx="606">
                  <c:v>0.85650000000000004</c:v>
                </c:pt>
                <c:pt idx="607">
                  <c:v>0.65069999999999995</c:v>
                </c:pt>
                <c:pt idx="608">
                  <c:v>0.14779999999999999</c:v>
                </c:pt>
                <c:pt idx="609">
                  <c:v>0.1053</c:v>
                </c:pt>
                <c:pt idx="610">
                  <c:v>0.8407</c:v>
                </c:pt>
                <c:pt idx="611">
                  <c:v>0.7298</c:v>
                </c:pt>
                <c:pt idx="612">
                  <c:v>0.47099999999999997</c:v>
                </c:pt>
                <c:pt idx="613">
                  <c:v>0.47099999999999997</c:v>
                </c:pt>
                <c:pt idx="614">
                  <c:v>1.6999999999999999E-3</c:v>
                </c:pt>
                <c:pt idx="615">
                  <c:v>1.6999999999999999E-3</c:v>
                </c:pt>
                <c:pt idx="616">
                  <c:v>0.11219999999999999</c:v>
                </c:pt>
                <c:pt idx="617">
                  <c:v>0.49730000000000002</c:v>
                </c:pt>
                <c:pt idx="618">
                  <c:v>0.89759999999999995</c:v>
                </c:pt>
                <c:pt idx="619">
                  <c:v>0.92610000000000003</c:v>
                </c:pt>
                <c:pt idx="620">
                  <c:v>0.02</c:v>
                </c:pt>
                <c:pt idx="621">
                  <c:v>0.02</c:v>
                </c:pt>
                <c:pt idx="622">
                  <c:v>0.02</c:v>
                </c:pt>
                <c:pt idx="623">
                  <c:v>1.09E-2</c:v>
                </c:pt>
                <c:pt idx="624">
                  <c:v>4.7699999999999999E-2</c:v>
                </c:pt>
                <c:pt idx="625">
                  <c:v>0.13100000000000001</c:v>
                </c:pt>
                <c:pt idx="626">
                  <c:v>0.12590000000000001</c:v>
                </c:pt>
                <c:pt idx="627">
                  <c:v>0.15459999999999999</c:v>
                </c:pt>
                <c:pt idx="628">
                  <c:v>2.8999999999999998E-3</c:v>
                </c:pt>
                <c:pt idx="629">
                  <c:v>2.8999999999999998E-3</c:v>
                </c:pt>
                <c:pt idx="630">
                  <c:v>0.96140000000000003</c:v>
                </c:pt>
                <c:pt idx="631">
                  <c:v>0.4002</c:v>
                </c:pt>
                <c:pt idx="632">
                  <c:v>0.85209999999999997</c:v>
                </c:pt>
                <c:pt idx="633">
                  <c:v>0.95909999999999995</c:v>
                </c:pt>
                <c:pt idx="634">
                  <c:v>0.93789999999999996</c:v>
                </c:pt>
                <c:pt idx="635">
                  <c:v>0.86629999999999996</c:v>
                </c:pt>
                <c:pt idx="636">
                  <c:v>1.1999999999999999E-3</c:v>
                </c:pt>
                <c:pt idx="637">
                  <c:v>0.14680000000000001</c:v>
                </c:pt>
                <c:pt idx="638">
                  <c:v>0.60029999999999994</c:v>
                </c:pt>
                <c:pt idx="639">
                  <c:v>0.3145</c:v>
                </c:pt>
                <c:pt idx="640">
                  <c:v>4.3299999999999998E-2</c:v>
                </c:pt>
                <c:pt idx="641">
                  <c:v>5.91E-2</c:v>
                </c:pt>
                <c:pt idx="642">
                  <c:v>0.8135</c:v>
                </c:pt>
                <c:pt idx="643">
                  <c:v>0.80810000000000004</c:v>
                </c:pt>
                <c:pt idx="644">
                  <c:v>0.78910000000000002</c:v>
                </c:pt>
                <c:pt idx="645">
                  <c:v>0.97019999999999995</c:v>
                </c:pt>
                <c:pt idx="646">
                  <c:v>0.85040000000000004</c:v>
                </c:pt>
                <c:pt idx="647">
                  <c:v>0.92420000000000002</c:v>
                </c:pt>
                <c:pt idx="648">
                  <c:v>0.97360000000000002</c:v>
                </c:pt>
                <c:pt idx="649">
                  <c:v>0.68810000000000004</c:v>
                </c:pt>
                <c:pt idx="650">
                  <c:v>0.97360000000000002</c:v>
                </c:pt>
                <c:pt idx="651">
                  <c:v>0.40260000000000001</c:v>
                </c:pt>
                <c:pt idx="652">
                  <c:v>0.50370000000000004</c:v>
                </c:pt>
                <c:pt idx="653">
                  <c:v>0.5111</c:v>
                </c:pt>
                <c:pt idx="654">
                  <c:v>0.5111</c:v>
                </c:pt>
                <c:pt idx="655">
                  <c:v>0.89849999999999997</c:v>
                </c:pt>
                <c:pt idx="656">
                  <c:v>0.96440000000000003</c:v>
                </c:pt>
                <c:pt idx="657">
                  <c:v>0.96440000000000003</c:v>
                </c:pt>
                <c:pt idx="658">
                  <c:v>0.95169999999999999</c:v>
                </c:pt>
                <c:pt idx="659">
                  <c:v>0.80879999999999996</c:v>
                </c:pt>
                <c:pt idx="660">
                  <c:v>0.93700000000000006</c:v>
                </c:pt>
                <c:pt idx="661">
                  <c:v>0.93700000000000006</c:v>
                </c:pt>
                <c:pt idx="662">
                  <c:v>0.84530000000000005</c:v>
                </c:pt>
                <c:pt idx="663">
                  <c:v>0.82599999999999996</c:v>
                </c:pt>
                <c:pt idx="664">
                  <c:v>0.82099999999999995</c:v>
                </c:pt>
                <c:pt idx="665">
                  <c:v>0.85419999999999996</c:v>
                </c:pt>
                <c:pt idx="666">
                  <c:v>0.92649999999999999</c:v>
                </c:pt>
                <c:pt idx="667">
                  <c:v>0.97109999999999996</c:v>
                </c:pt>
                <c:pt idx="668">
                  <c:v>0.90439999999999998</c:v>
                </c:pt>
                <c:pt idx="669">
                  <c:v>4.0000000000000002E-4</c:v>
                </c:pt>
                <c:pt idx="670">
                  <c:v>1.1299999999999999E-2</c:v>
                </c:pt>
                <c:pt idx="671">
                  <c:v>4.0000000000000002E-4</c:v>
                </c:pt>
                <c:pt idx="672">
                  <c:v>0.39550000000000002</c:v>
                </c:pt>
                <c:pt idx="673">
                  <c:v>0.42099999999999999</c:v>
                </c:pt>
                <c:pt idx="674">
                  <c:v>0.67249999999999999</c:v>
                </c:pt>
                <c:pt idx="675">
                  <c:v>8.3199999999999996E-2</c:v>
                </c:pt>
                <c:pt idx="676">
                  <c:v>4.3200000000000002E-2</c:v>
                </c:pt>
                <c:pt idx="677">
                  <c:v>0.94789999999999996</c:v>
                </c:pt>
                <c:pt idx="678">
                  <c:v>0.75190000000000001</c:v>
                </c:pt>
                <c:pt idx="679">
                  <c:v>0.95930000000000004</c:v>
                </c:pt>
                <c:pt idx="680">
                  <c:v>1.0500000000000001E-2</c:v>
                </c:pt>
                <c:pt idx="681">
                  <c:v>0.58730000000000004</c:v>
                </c:pt>
                <c:pt idx="682">
                  <c:v>9.5299999999999996E-2</c:v>
                </c:pt>
                <c:pt idx="683">
                  <c:v>0.69679999999999997</c:v>
                </c:pt>
                <c:pt idx="684">
                  <c:v>0.93259999999999998</c:v>
                </c:pt>
                <c:pt idx="685">
                  <c:v>0.74219999999999997</c:v>
                </c:pt>
                <c:pt idx="686">
                  <c:v>0.66379999999999995</c:v>
                </c:pt>
                <c:pt idx="687">
                  <c:v>0.92220000000000002</c:v>
                </c:pt>
                <c:pt idx="688">
                  <c:v>0.71679999999999999</c:v>
                </c:pt>
                <c:pt idx="689">
                  <c:v>0.31869999999999998</c:v>
                </c:pt>
                <c:pt idx="690">
                  <c:v>8.8599999999999998E-2</c:v>
                </c:pt>
                <c:pt idx="691">
                  <c:v>2.7699999999999999E-2</c:v>
                </c:pt>
                <c:pt idx="692">
                  <c:v>4.0399999999999998E-2</c:v>
                </c:pt>
                <c:pt idx="693">
                  <c:v>0.13059999999999999</c:v>
                </c:pt>
                <c:pt idx="694">
                  <c:v>0.33679999999999999</c:v>
                </c:pt>
                <c:pt idx="695">
                  <c:v>5.9900000000000002E-2</c:v>
                </c:pt>
                <c:pt idx="696">
                  <c:v>0.79369999999999996</c:v>
                </c:pt>
                <c:pt idx="697">
                  <c:v>5.8999999999999999E-3</c:v>
                </c:pt>
                <c:pt idx="698">
                  <c:v>6.93E-2</c:v>
                </c:pt>
                <c:pt idx="699">
                  <c:v>6.93E-2</c:v>
                </c:pt>
                <c:pt idx="700">
                  <c:v>0.89929999999999999</c:v>
                </c:pt>
                <c:pt idx="701">
                  <c:v>0.52659999999999996</c:v>
                </c:pt>
                <c:pt idx="702">
                  <c:v>0.6351</c:v>
                </c:pt>
                <c:pt idx="703">
                  <c:v>0.90480000000000005</c:v>
                </c:pt>
                <c:pt idx="704">
                  <c:v>0.88119999999999998</c:v>
                </c:pt>
                <c:pt idx="705">
                  <c:v>0.91080000000000005</c:v>
                </c:pt>
                <c:pt idx="706">
                  <c:v>0.1009</c:v>
                </c:pt>
                <c:pt idx="707">
                  <c:v>0.1009</c:v>
                </c:pt>
                <c:pt idx="708">
                  <c:v>0.8135</c:v>
                </c:pt>
                <c:pt idx="709">
                  <c:v>0.80810000000000004</c:v>
                </c:pt>
                <c:pt idx="710">
                  <c:v>0.78910000000000002</c:v>
                </c:pt>
                <c:pt idx="711">
                  <c:v>0.97019999999999995</c:v>
                </c:pt>
                <c:pt idx="712">
                  <c:v>0.85040000000000004</c:v>
                </c:pt>
                <c:pt idx="713">
                  <c:v>0.92420000000000002</c:v>
                </c:pt>
                <c:pt idx="714">
                  <c:v>1.1999999999999999E-3</c:v>
                </c:pt>
                <c:pt idx="715">
                  <c:v>2.3E-3</c:v>
                </c:pt>
                <c:pt idx="716">
                  <c:v>8.0000000000000004E-4</c:v>
                </c:pt>
                <c:pt idx="717">
                  <c:v>3.3E-3</c:v>
                </c:pt>
                <c:pt idx="718">
                  <c:v>4.0000000000000002E-4</c:v>
                </c:pt>
                <c:pt idx="719">
                  <c:v>1.8E-3</c:v>
                </c:pt>
                <c:pt idx="720">
                  <c:v>8.0000000000000004E-4</c:v>
                </c:pt>
                <c:pt idx="721">
                  <c:v>8.0000000000000004E-4</c:v>
                </c:pt>
                <c:pt idx="722">
                  <c:v>6.7999999999999996E-3</c:v>
                </c:pt>
                <c:pt idx="723">
                  <c:v>5.9999999999999995E-4</c:v>
                </c:pt>
                <c:pt idx="724">
                  <c:v>2.3900000000000001E-2</c:v>
                </c:pt>
                <c:pt idx="725">
                  <c:v>1.8E-3</c:v>
                </c:pt>
                <c:pt idx="726">
                  <c:v>4.1999999999999997E-3</c:v>
                </c:pt>
                <c:pt idx="727">
                  <c:v>2.3E-3</c:v>
                </c:pt>
                <c:pt idx="728">
                  <c:v>8.0000000000000004E-4</c:v>
                </c:pt>
                <c:pt idx="729">
                  <c:v>8.0000000000000004E-4</c:v>
                </c:pt>
                <c:pt idx="730">
                  <c:v>0.1673</c:v>
                </c:pt>
                <c:pt idx="731">
                  <c:v>0.1673</c:v>
                </c:pt>
                <c:pt idx="732">
                  <c:v>6.4000000000000001E-2</c:v>
                </c:pt>
                <c:pt idx="733">
                  <c:v>0.1072</c:v>
                </c:pt>
                <c:pt idx="734">
                  <c:v>0.27400000000000002</c:v>
                </c:pt>
                <c:pt idx="735">
                  <c:v>2.7300000000000001E-2</c:v>
                </c:pt>
                <c:pt idx="736">
                  <c:v>0.3886</c:v>
                </c:pt>
                <c:pt idx="737">
                  <c:v>5.0000000000000001E-4</c:v>
                </c:pt>
                <c:pt idx="738">
                  <c:v>2.93E-2</c:v>
                </c:pt>
                <c:pt idx="739">
                  <c:v>0.10589999999999999</c:v>
                </c:pt>
                <c:pt idx="740">
                  <c:v>0.16719999999999999</c:v>
                </c:pt>
                <c:pt idx="741">
                  <c:v>3.3E-3</c:v>
                </c:pt>
                <c:pt idx="742">
                  <c:v>8.9999999999999998E-4</c:v>
                </c:pt>
                <c:pt idx="743">
                  <c:v>2E-3</c:v>
                </c:pt>
                <c:pt idx="744">
                  <c:v>1.6999999999999999E-3</c:v>
                </c:pt>
                <c:pt idx="745">
                  <c:v>3.7999999999999999E-2</c:v>
                </c:pt>
                <c:pt idx="746">
                  <c:v>2.7000000000000001E-3</c:v>
                </c:pt>
                <c:pt idx="747">
                  <c:v>3.3E-3</c:v>
                </c:pt>
                <c:pt idx="748">
                  <c:v>3.3E-3</c:v>
                </c:pt>
                <c:pt idx="749">
                  <c:v>3.0000000000000001E-3</c:v>
                </c:pt>
                <c:pt idx="750">
                  <c:v>8.9999999999999998E-4</c:v>
                </c:pt>
                <c:pt idx="751">
                  <c:v>2.2000000000000001E-3</c:v>
                </c:pt>
                <c:pt idx="752">
                  <c:v>1.2999999999999999E-3</c:v>
                </c:pt>
                <c:pt idx="753">
                  <c:v>0.26390000000000002</c:v>
                </c:pt>
                <c:pt idx="754">
                  <c:v>3.5999999999999999E-3</c:v>
                </c:pt>
                <c:pt idx="755">
                  <c:v>4.1999999999999997E-3</c:v>
                </c:pt>
                <c:pt idx="756">
                  <c:v>5.6300000000000003E-2</c:v>
                </c:pt>
                <c:pt idx="757">
                  <c:v>0.12470000000000001</c:v>
                </c:pt>
                <c:pt idx="758">
                  <c:v>0.69310000000000005</c:v>
                </c:pt>
                <c:pt idx="759">
                  <c:v>0.1</c:v>
                </c:pt>
                <c:pt idx="760">
                  <c:v>0.28029999999999999</c:v>
                </c:pt>
                <c:pt idx="761">
                  <c:v>0.72319999999999995</c:v>
                </c:pt>
                <c:pt idx="762">
                  <c:v>6.9999999999999999E-4</c:v>
                </c:pt>
                <c:pt idx="763">
                  <c:v>6.9999999999999999E-4</c:v>
                </c:pt>
                <c:pt idx="764">
                  <c:v>2.9999999999999997E-4</c:v>
                </c:pt>
                <c:pt idx="765">
                  <c:v>2.5000000000000001E-3</c:v>
                </c:pt>
                <c:pt idx="766">
                  <c:v>1.29E-2</c:v>
                </c:pt>
                <c:pt idx="767">
                  <c:v>8.0000000000000004E-4</c:v>
                </c:pt>
                <c:pt idx="768">
                  <c:v>8.0000000000000004E-4</c:v>
                </c:pt>
                <c:pt idx="769">
                  <c:v>6.6E-3</c:v>
                </c:pt>
                <c:pt idx="770">
                  <c:v>5.5999999999999999E-3</c:v>
                </c:pt>
                <c:pt idx="771">
                  <c:v>1.2999999999999999E-3</c:v>
                </c:pt>
                <c:pt idx="772">
                  <c:v>6.6500000000000004E-2</c:v>
                </c:pt>
                <c:pt idx="773">
                  <c:v>0.51349999999999996</c:v>
                </c:pt>
                <c:pt idx="774">
                  <c:v>1.11E-2</c:v>
                </c:pt>
                <c:pt idx="775">
                  <c:v>1.11E-2</c:v>
                </c:pt>
                <c:pt idx="776">
                  <c:v>0.28110000000000002</c:v>
                </c:pt>
                <c:pt idx="777">
                  <c:v>0.60629999999999995</c:v>
                </c:pt>
                <c:pt idx="778">
                  <c:v>0.28110000000000002</c:v>
                </c:pt>
                <c:pt idx="779">
                  <c:v>9.5200000000000007E-2</c:v>
                </c:pt>
                <c:pt idx="780">
                  <c:v>0.24129999999999999</c:v>
                </c:pt>
                <c:pt idx="781">
                  <c:v>0.82809999999999995</c:v>
                </c:pt>
                <c:pt idx="782">
                  <c:v>1.06E-2</c:v>
                </c:pt>
                <c:pt idx="783">
                  <c:v>1.6000000000000001E-3</c:v>
                </c:pt>
                <c:pt idx="784">
                  <c:v>2.0000000000000001E-4</c:v>
                </c:pt>
                <c:pt idx="785">
                  <c:v>9.7000000000000003E-3</c:v>
                </c:pt>
                <c:pt idx="786">
                  <c:v>2.06E-2</c:v>
                </c:pt>
                <c:pt idx="787">
                  <c:v>4.7000000000000002E-3</c:v>
                </c:pt>
                <c:pt idx="788">
                  <c:v>4.7000000000000002E-3</c:v>
                </c:pt>
                <c:pt idx="789">
                  <c:v>2.9999999999999997E-4</c:v>
                </c:pt>
                <c:pt idx="790">
                  <c:v>1.1299999999999999E-2</c:v>
                </c:pt>
                <c:pt idx="791">
                  <c:v>0.10580000000000001</c:v>
                </c:pt>
                <c:pt idx="792">
                  <c:v>2.9000000000000001E-2</c:v>
                </c:pt>
                <c:pt idx="793">
                  <c:v>5.0000000000000001E-4</c:v>
                </c:pt>
                <c:pt idx="794">
                  <c:v>6.9999999999999999E-4</c:v>
                </c:pt>
                <c:pt idx="795">
                  <c:v>5.0000000000000001E-4</c:v>
                </c:pt>
                <c:pt idx="796">
                  <c:v>6.9999999999999999E-4</c:v>
                </c:pt>
                <c:pt idx="797">
                  <c:v>0.2034</c:v>
                </c:pt>
                <c:pt idx="798">
                  <c:v>6.9999999999999999E-4</c:v>
                </c:pt>
                <c:pt idx="799">
                  <c:v>0.25290000000000001</c:v>
                </c:pt>
                <c:pt idx="800">
                  <c:v>0.13100000000000001</c:v>
                </c:pt>
                <c:pt idx="801">
                  <c:v>0.29089999999999999</c:v>
                </c:pt>
                <c:pt idx="802">
                  <c:v>1.8E-3</c:v>
                </c:pt>
                <c:pt idx="803">
                  <c:v>1.9699999999999999E-2</c:v>
                </c:pt>
                <c:pt idx="804">
                  <c:v>0.43149999999999999</c:v>
                </c:pt>
                <c:pt idx="805">
                  <c:v>8.6999999999999994E-3</c:v>
                </c:pt>
                <c:pt idx="806">
                  <c:v>5.0000000000000001E-4</c:v>
                </c:pt>
                <c:pt idx="807">
                  <c:v>2.9000000000000001E-2</c:v>
                </c:pt>
                <c:pt idx="808">
                  <c:v>0.7137</c:v>
                </c:pt>
                <c:pt idx="809">
                  <c:v>0.21490000000000001</c:v>
                </c:pt>
                <c:pt idx="810">
                  <c:v>6.2199999999999998E-2</c:v>
                </c:pt>
                <c:pt idx="811">
                  <c:v>0.96179999999999999</c:v>
                </c:pt>
                <c:pt idx="812">
                  <c:v>0.81789999999999996</c:v>
                </c:pt>
                <c:pt idx="813">
                  <c:v>0.8216</c:v>
                </c:pt>
                <c:pt idx="814">
                  <c:v>0.94669999999999999</c:v>
                </c:pt>
                <c:pt idx="815">
                  <c:v>0.97340000000000004</c:v>
                </c:pt>
                <c:pt idx="816">
                  <c:v>0.91500000000000004</c:v>
                </c:pt>
                <c:pt idx="817">
                  <c:v>0.74809999999999999</c:v>
                </c:pt>
                <c:pt idx="818">
                  <c:v>0.74809999999999999</c:v>
                </c:pt>
                <c:pt idx="819">
                  <c:v>0.42670000000000002</c:v>
                </c:pt>
                <c:pt idx="820">
                  <c:v>0.72350000000000003</c:v>
                </c:pt>
                <c:pt idx="821">
                  <c:v>0.72350000000000003</c:v>
                </c:pt>
                <c:pt idx="822">
                  <c:v>0.91139999999999999</c:v>
                </c:pt>
                <c:pt idx="823">
                  <c:v>0.94430000000000003</c:v>
                </c:pt>
                <c:pt idx="824">
                  <c:v>0.89470000000000005</c:v>
                </c:pt>
                <c:pt idx="825">
                  <c:v>0.26390000000000002</c:v>
                </c:pt>
                <c:pt idx="826">
                  <c:v>0.43980000000000002</c:v>
                </c:pt>
                <c:pt idx="827">
                  <c:v>0.86350000000000005</c:v>
                </c:pt>
                <c:pt idx="828">
                  <c:v>0.77639999999999998</c:v>
                </c:pt>
                <c:pt idx="829">
                  <c:v>0.84740000000000004</c:v>
                </c:pt>
                <c:pt idx="830">
                  <c:v>7.4999999999999997E-3</c:v>
                </c:pt>
                <c:pt idx="831">
                  <c:v>7.4999999999999997E-3</c:v>
                </c:pt>
                <c:pt idx="832">
                  <c:v>0.5857</c:v>
                </c:pt>
                <c:pt idx="833">
                  <c:v>0.81930000000000003</c:v>
                </c:pt>
                <c:pt idx="834">
                  <c:v>0.62980000000000003</c:v>
                </c:pt>
                <c:pt idx="835">
                  <c:v>0.85699999999999998</c:v>
                </c:pt>
                <c:pt idx="836">
                  <c:v>0.74529999999999996</c:v>
                </c:pt>
                <c:pt idx="837">
                  <c:v>0.83099999999999996</c:v>
                </c:pt>
                <c:pt idx="838">
                  <c:v>0.62980000000000003</c:v>
                </c:pt>
                <c:pt idx="839">
                  <c:v>0.62980000000000003</c:v>
                </c:pt>
                <c:pt idx="840">
                  <c:v>0.43230000000000002</c:v>
                </c:pt>
                <c:pt idx="841">
                  <c:v>0.76980000000000004</c:v>
                </c:pt>
                <c:pt idx="842">
                  <c:v>0.49559999999999998</c:v>
                </c:pt>
                <c:pt idx="843">
                  <c:v>0.79390000000000005</c:v>
                </c:pt>
                <c:pt idx="844">
                  <c:v>0.19719999999999999</c:v>
                </c:pt>
                <c:pt idx="845">
                  <c:v>0.78790000000000004</c:v>
                </c:pt>
                <c:pt idx="846">
                  <c:v>0.49559999999999998</c:v>
                </c:pt>
                <c:pt idx="847">
                  <c:v>0.49559999999999998</c:v>
                </c:pt>
                <c:pt idx="848">
                  <c:v>0.36470000000000002</c:v>
                </c:pt>
                <c:pt idx="849">
                  <c:v>0.1263</c:v>
                </c:pt>
                <c:pt idx="850">
                  <c:v>0.499</c:v>
                </c:pt>
                <c:pt idx="851">
                  <c:v>0.3785</c:v>
                </c:pt>
                <c:pt idx="852">
                  <c:v>0.66669999999999996</c:v>
                </c:pt>
                <c:pt idx="853">
                  <c:v>0.249</c:v>
                </c:pt>
                <c:pt idx="854">
                  <c:v>8.14E-2</c:v>
                </c:pt>
                <c:pt idx="855">
                  <c:v>8.14E-2</c:v>
                </c:pt>
                <c:pt idx="856">
                  <c:v>6.0000000000000001E-3</c:v>
                </c:pt>
                <c:pt idx="857">
                  <c:v>0.10680000000000001</c:v>
                </c:pt>
                <c:pt idx="858">
                  <c:v>6.8400000000000002E-2</c:v>
                </c:pt>
                <c:pt idx="859">
                  <c:v>5.2200000000000003E-2</c:v>
                </c:pt>
                <c:pt idx="860">
                  <c:v>8.0000000000000002E-3</c:v>
                </c:pt>
                <c:pt idx="861">
                  <c:v>2.5999999999999999E-3</c:v>
                </c:pt>
                <c:pt idx="862">
                  <c:v>5.9999999999999995E-4</c:v>
                </c:pt>
                <c:pt idx="863">
                  <c:v>5.9999999999999995E-4</c:v>
                </c:pt>
                <c:pt idx="864">
                  <c:v>0.69540000000000002</c:v>
                </c:pt>
                <c:pt idx="865">
                  <c:v>8.9999999999999993E-3</c:v>
                </c:pt>
                <c:pt idx="866">
                  <c:v>4.3E-3</c:v>
                </c:pt>
                <c:pt idx="867">
                  <c:v>1E-3</c:v>
                </c:pt>
                <c:pt idx="868">
                  <c:v>2.7000000000000001E-3</c:v>
                </c:pt>
                <c:pt idx="869">
                  <c:v>9.35E-2</c:v>
                </c:pt>
                <c:pt idx="870">
                  <c:v>0.69540000000000002</c:v>
                </c:pt>
                <c:pt idx="871">
                  <c:v>0.69540000000000002</c:v>
                </c:pt>
                <c:pt idx="872">
                  <c:v>0.84530000000000005</c:v>
                </c:pt>
                <c:pt idx="873">
                  <c:v>0.82599999999999996</c:v>
                </c:pt>
                <c:pt idx="874">
                  <c:v>0.82099999999999995</c:v>
                </c:pt>
                <c:pt idx="875">
                  <c:v>0.82669999999999999</c:v>
                </c:pt>
                <c:pt idx="876">
                  <c:v>0.92600000000000005</c:v>
                </c:pt>
                <c:pt idx="877">
                  <c:v>0.97089999999999999</c:v>
                </c:pt>
                <c:pt idx="878">
                  <c:v>4.02E-2</c:v>
                </c:pt>
                <c:pt idx="879">
                  <c:v>0.45</c:v>
                </c:pt>
                <c:pt idx="880">
                  <c:v>2.9999999999999997E-4</c:v>
                </c:pt>
                <c:pt idx="881">
                  <c:v>0.52390000000000003</c:v>
                </c:pt>
                <c:pt idx="882">
                  <c:v>4.1000000000000002E-2</c:v>
                </c:pt>
                <c:pt idx="883">
                  <c:v>0.92749999999999999</c:v>
                </c:pt>
                <c:pt idx="884">
                  <c:v>0.88959999999999995</c:v>
                </c:pt>
                <c:pt idx="885">
                  <c:v>0.91620000000000001</c:v>
                </c:pt>
                <c:pt idx="886">
                  <c:v>0.2026</c:v>
                </c:pt>
                <c:pt idx="887">
                  <c:v>0.77800000000000002</c:v>
                </c:pt>
                <c:pt idx="888">
                  <c:v>0.91649999999999998</c:v>
                </c:pt>
                <c:pt idx="889">
                  <c:v>0.87829999999999997</c:v>
                </c:pt>
                <c:pt idx="890">
                  <c:v>0.87829999999999997</c:v>
                </c:pt>
                <c:pt idx="891">
                  <c:v>0.97199999999999998</c:v>
                </c:pt>
                <c:pt idx="892">
                  <c:v>0.12429999999999999</c:v>
                </c:pt>
                <c:pt idx="893">
                  <c:v>0.51380000000000003</c:v>
                </c:pt>
                <c:pt idx="894">
                  <c:v>0.96870000000000001</c:v>
                </c:pt>
                <c:pt idx="895">
                  <c:v>0.71779999999999999</c:v>
                </c:pt>
                <c:pt idx="896">
                  <c:v>0.17069999999999999</c:v>
                </c:pt>
                <c:pt idx="897">
                  <c:v>0.96419999999999995</c:v>
                </c:pt>
                <c:pt idx="898">
                  <c:v>0.96419999999999995</c:v>
                </c:pt>
                <c:pt idx="899">
                  <c:v>0.89649999999999996</c:v>
                </c:pt>
                <c:pt idx="900">
                  <c:v>0.80810000000000004</c:v>
                </c:pt>
                <c:pt idx="901">
                  <c:v>0.95079999999999998</c:v>
                </c:pt>
                <c:pt idx="902">
                  <c:v>0.93669999999999998</c:v>
                </c:pt>
                <c:pt idx="903">
                  <c:v>0.93669999999999998</c:v>
                </c:pt>
                <c:pt idx="904">
                  <c:v>8.6400000000000005E-2</c:v>
                </c:pt>
                <c:pt idx="905">
                  <c:v>9.1000000000000004E-3</c:v>
                </c:pt>
                <c:pt idx="906">
                  <c:v>0.4839</c:v>
                </c:pt>
                <c:pt idx="907">
                  <c:v>0.86829999999999996</c:v>
                </c:pt>
                <c:pt idx="908">
                  <c:v>0.6462</c:v>
                </c:pt>
                <c:pt idx="909">
                  <c:v>0.53569999999999995</c:v>
                </c:pt>
                <c:pt idx="910">
                  <c:v>6.9999999999999999E-4</c:v>
                </c:pt>
                <c:pt idx="911">
                  <c:v>0.12379999999999999</c:v>
                </c:pt>
                <c:pt idx="912">
                  <c:v>0.31819999999999998</c:v>
                </c:pt>
                <c:pt idx="913">
                  <c:v>1.1999999999999999E-3</c:v>
                </c:pt>
                <c:pt idx="914">
                  <c:v>0.45479999999999998</c:v>
                </c:pt>
                <c:pt idx="915">
                  <c:v>1.6299999999999999E-2</c:v>
                </c:pt>
                <c:pt idx="916">
                  <c:v>0.12379999999999999</c:v>
                </c:pt>
                <c:pt idx="917">
                  <c:v>0.12379999999999999</c:v>
                </c:pt>
                <c:pt idx="918">
                  <c:v>4.0000000000000002E-4</c:v>
                </c:pt>
                <c:pt idx="919">
                  <c:v>2.5000000000000001E-3</c:v>
                </c:pt>
                <c:pt idx="920">
                  <c:v>2E-3</c:v>
                </c:pt>
                <c:pt idx="921">
                  <c:v>1.2999999999999999E-3</c:v>
                </c:pt>
                <c:pt idx="922">
                  <c:v>6.9999999999999999E-4</c:v>
                </c:pt>
                <c:pt idx="923">
                  <c:v>8.0000000000000004E-4</c:v>
                </c:pt>
                <c:pt idx="924">
                  <c:v>8.0000000000000004E-4</c:v>
                </c:pt>
                <c:pt idx="925">
                  <c:v>0.21029999999999999</c:v>
                </c:pt>
                <c:pt idx="926">
                  <c:v>9.1399999999999995E-2</c:v>
                </c:pt>
                <c:pt idx="927">
                  <c:v>2.4899999999999999E-2</c:v>
                </c:pt>
                <c:pt idx="928">
                  <c:v>2.9999999999999997E-4</c:v>
                </c:pt>
                <c:pt idx="929">
                  <c:v>8.2299999999999998E-2</c:v>
                </c:pt>
                <c:pt idx="930">
                  <c:v>1.67E-2</c:v>
                </c:pt>
                <c:pt idx="931">
                  <c:v>1.67E-2</c:v>
                </c:pt>
                <c:pt idx="932">
                  <c:v>8.0000000000000004E-4</c:v>
                </c:pt>
                <c:pt idx="933">
                  <c:v>4.0000000000000002E-4</c:v>
                </c:pt>
                <c:pt idx="934">
                  <c:v>3.5999999999999999E-3</c:v>
                </c:pt>
                <c:pt idx="935">
                  <c:v>5.74E-2</c:v>
                </c:pt>
                <c:pt idx="936">
                  <c:v>0.35289999999999999</c:v>
                </c:pt>
                <c:pt idx="937">
                  <c:v>0.12640000000000001</c:v>
                </c:pt>
                <c:pt idx="938">
                  <c:v>1.1000000000000001E-3</c:v>
                </c:pt>
                <c:pt idx="939">
                  <c:v>2.0000000000000001E-4</c:v>
                </c:pt>
                <c:pt idx="940">
                  <c:v>3.6700000000000003E-2</c:v>
                </c:pt>
                <c:pt idx="941">
                  <c:v>1.0500000000000001E-2</c:v>
                </c:pt>
                <c:pt idx="942">
                  <c:v>1.0500000000000001E-2</c:v>
                </c:pt>
                <c:pt idx="943">
                  <c:v>5.1000000000000004E-3</c:v>
                </c:pt>
                <c:pt idx="944">
                  <c:v>9.4000000000000004E-3</c:v>
                </c:pt>
                <c:pt idx="945">
                  <c:v>0.31730000000000003</c:v>
                </c:pt>
                <c:pt idx="946">
                  <c:v>0.54600000000000004</c:v>
                </c:pt>
                <c:pt idx="947">
                  <c:v>2.2000000000000001E-3</c:v>
                </c:pt>
                <c:pt idx="948">
                  <c:v>0.1205</c:v>
                </c:pt>
                <c:pt idx="949">
                  <c:v>0.1205</c:v>
                </c:pt>
                <c:pt idx="950">
                  <c:v>0.1062</c:v>
                </c:pt>
                <c:pt idx="951">
                  <c:v>2.7199999999999998E-2</c:v>
                </c:pt>
                <c:pt idx="952">
                  <c:v>5.33E-2</c:v>
                </c:pt>
                <c:pt idx="953">
                  <c:v>0.24199999999999999</c:v>
                </c:pt>
                <c:pt idx="954">
                  <c:v>9.4200000000000006E-2</c:v>
                </c:pt>
                <c:pt idx="955">
                  <c:v>0.43230000000000002</c:v>
                </c:pt>
                <c:pt idx="956">
                  <c:v>0.83679999999999999</c:v>
                </c:pt>
                <c:pt idx="957">
                  <c:v>0.90680000000000005</c:v>
                </c:pt>
                <c:pt idx="958">
                  <c:v>0.73319999999999996</c:v>
                </c:pt>
                <c:pt idx="959">
                  <c:v>0.70760000000000001</c:v>
                </c:pt>
                <c:pt idx="960">
                  <c:v>0.68530000000000002</c:v>
                </c:pt>
                <c:pt idx="961">
                  <c:v>2.3E-3</c:v>
                </c:pt>
                <c:pt idx="962">
                  <c:v>3.8100000000000002E-2</c:v>
                </c:pt>
                <c:pt idx="963">
                  <c:v>5.0000000000000001E-4</c:v>
                </c:pt>
                <c:pt idx="964">
                  <c:v>6.6E-3</c:v>
                </c:pt>
                <c:pt idx="965">
                  <c:v>1.3899999999999999E-2</c:v>
                </c:pt>
                <c:pt idx="966">
                  <c:v>5.4000000000000003E-3</c:v>
                </c:pt>
                <c:pt idx="967">
                  <c:v>3.8E-3</c:v>
                </c:pt>
                <c:pt idx="968">
                  <c:v>0.41170000000000001</c:v>
                </c:pt>
                <c:pt idx="969">
                  <c:v>0.21199999999999999</c:v>
                </c:pt>
                <c:pt idx="970">
                  <c:v>0.80349999999999999</c:v>
                </c:pt>
                <c:pt idx="971">
                  <c:v>0.4304</c:v>
                </c:pt>
                <c:pt idx="972">
                  <c:v>0.91220000000000001</c:v>
                </c:pt>
                <c:pt idx="973">
                  <c:v>0.13289999999999999</c:v>
                </c:pt>
                <c:pt idx="974">
                  <c:v>0.76100000000000001</c:v>
                </c:pt>
                <c:pt idx="975">
                  <c:v>0.22359999999999999</c:v>
                </c:pt>
                <c:pt idx="976">
                  <c:v>0.33329999999999999</c:v>
                </c:pt>
                <c:pt idx="977">
                  <c:v>0.52259999999999995</c:v>
                </c:pt>
                <c:pt idx="978">
                  <c:v>6.1000000000000004E-3</c:v>
                </c:pt>
                <c:pt idx="979">
                  <c:v>1.2999999999999999E-3</c:v>
                </c:pt>
                <c:pt idx="980">
                  <c:v>8.0000000000000002E-3</c:v>
                </c:pt>
                <c:pt idx="981">
                  <c:v>1.4E-3</c:v>
                </c:pt>
                <c:pt idx="982">
                  <c:v>6.9999999999999999E-4</c:v>
                </c:pt>
                <c:pt idx="983">
                  <c:v>8.9999999999999998E-4</c:v>
                </c:pt>
                <c:pt idx="984">
                  <c:v>8.9999999999999998E-4</c:v>
                </c:pt>
                <c:pt idx="985">
                  <c:v>4.3999999999999997E-2</c:v>
                </c:pt>
                <c:pt idx="986">
                  <c:v>2E-3</c:v>
                </c:pt>
                <c:pt idx="987">
                  <c:v>1.6999999999999999E-3</c:v>
                </c:pt>
                <c:pt idx="988">
                  <c:v>2.1399999999999999E-2</c:v>
                </c:pt>
                <c:pt idx="989">
                  <c:v>2.8999999999999998E-3</c:v>
                </c:pt>
                <c:pt idx="990">
                  <c:v>1E-3</c:v>
                </c:pt>
                <c:pt idx="991">
                  <c:v>8.0000000000000004E-4</c:v>
                </c:pt>
                <c:pt idx="992">
                  <c:v>5.0000000000000001E-3</c:v>
                </c:pt>
                <c:pt idx="993">
                  <c:v>3.3E-3</c:v>
                </c:pt>
                <c:pt idx="994">
                  <c:v>1E-3</c:v>
                </c:pt>
                <c:pt idx="995">
                  <c:v>1E-3</c:v>
                </c:pt>
                <c:pt idx="996">
                  <c:v>1.41E-2</c:v>
                </c:pt>
                <c:pt idx="997">
                  <c:v>6.5199999999999994E-2</c:v>
                </c:pt>
                <c:pt idx="998">
                  <c:v>1.46E-2</c:v>
                </c:pt>
                <c:pt idx="999">
                  <c:v>4.2799999999999998E-2</c:v>
                </c:pt>
                <c:pt idx="1000">
                  <c:v>0.1057</c:v>
                </c:pt>
                <c:pt idx="1001">
                  <c:v>1.4E-3</c:v>
                </c:pt>
                <c:pt idx="1002">
                  <c:v>1.4E-3</c:v>
                </c:pt>
                <c:pt idx="1003">
                  <c:v>1.12E-2</c:v>
                </c:pt>
                <c:pt idx="1004">
                  <c:v>9.1000000000000004E-3</c:v>
                </c:pt>
                <c:pt idx="1005">
                  <c:v>4.7100000000000003E-2</c:v>
                </c:pt>
                <c:pt idx="1006">
                  <c:v>8.9999999999999993E-3</c:v>
                </c:pt>
                <c:pt idx="1007">
                  <c:v>0.48420000000000002</c:v>
                </c:pt>
                <c:pt idx="1008">
                  <c:v>3.8999999999999998E-3</c:v>
                </c:pt>
                <c:pt idx="1009">
                  <c:v>6.9999999999999999E-4</c:v>
                </c:pt>
                <c:pt idx="1010">
                  <c:v>2.8999999999999998E-3</c:v>
                </c:pt>
                <c:pt idx="1011">
                  <c:v>5.45E-2</c:v>
                </c:pt>
                <c:pt idx="1012">
                  <c:v>1.6999999999999999E-3</c:v>
                </c:pt>
                <c:pt idx="1013">
                  <c:v>2.0999999999999999E-3</c:v>
                </c:pt>
                <c:pt idx="1014">
                  <c:v>3.8E-3</c:v>
                </c:pt>
                <c:pt idx="1015">
                  <c:v>3.8E-3</c:v>
                </c:pt>
                <c:pt idx="1016">
                  <c:v>2.46E-2</c:v>
                </c:pt>
                <c:pt idx="1017">
                  <c:v>0.13489999999999999</c:v>
                </c:pt>
                <c:pt idx="1018">
                  <c:v>8.0399999999999999E-2</c:v>
                </c:pt>
                <c:pt idx="1019">
                  <c:v>5.45E-2</c:v>
                </c:pt>
                <c:pt idx="1020">
                  <c:v>1.4800000000000001E-2</c:v>
                </c:pt>
                <c:pt idx="1021">
                  <c:v>5.1999999999999998E-2</c:v>
                </c:pt>
                <c:pt idx="1022">
                  <c:v>5.1999999999999998E-2</c:v>
                </c:pt>
                <c:pt idx="1023">
                  <c:v>0.96140000000000003</c:v>
                </c:pt>
                <c:pt idx="1024">
                  <c:v>0.96140000000000003</c:v>
                </c:pt>
                <c:pt idx="1025">
                  <c:v>0.86629999999999996</c:v>
                </c:pt>
                <c:pt idx="1026">
                  <c:v>0.95840000000000003</c:v>
                </c:pt>
                <c:pt idx="1027">
                  <c:v>0.93789999999999996</c:v>
                </c:pt>
                <c:pt idx="1028">
                  <c:v>0.96950000000000003</c:v>
                </c:pt>
                <c:pt idx="1029">
                  <c:v>4.7699999999999999E-2</c:v>
                </c:pt>
                <c:pt idx="1030">
                  <c:v>0.1406</c:v>
                </c:pt>
                <c:pt idx="1031">
                  <c:v>0.96870000000000001</c:v>
                </c:pt>
                <c:pt idx="1032">
                  <c:v>0.35980000000000001</c:v>
                </c:pt>
                <c:pt idx="1033">
                  <c:v>0.57520000000000004</c:v>
                </c:pt>
                <c:pt idx="1034">
                  <c:v>5.4999999999999997E-3</c:v>
                </c:pt>
                <c:pt idx="1035">
                  <c:v>8.9999999999999998E-4</c:v>
                </c:pt>
                <c:pt idx="1036">
                  <c:v>1.2999999999999999E-3</c:v>
                </c:pt>
                <c:pt idx="1037">
                  <c:v>8.9999999999999998E-4</c:v>
                </c:pt>
                <c:pt idx="1038">
                  <c:v>5.9999999999999995E-4</c:v>
                </c:pt>
                <c:pt idx="1039">
                  <c:v>3.0999999999999999E-3</c:v>
                </c:pt>
                <c:pt idx="1040">
                  <c:v>4.0000000000000002E-4</c:v>
                </c:pt>
                <c:pt idx="1041">
                  <c:v>4.0000000000000002E-4</c:v>
                </c:pt>
                <c:pt idx="1042">
                  <c:v>0.1694</c:v>
                </c:pt>
                <c:pt idx="1043">
                  <c:v>0.31630000000000003</c:v>
                </c:pt>
                <c:pt idx="1044">
                  <c:v>0.6321</c:v>
                </c:pt>
                <c:pt idx="1045">
                  <c:v>0.68769999999999998</c:v>
                </c:pt>
                <c:pt idx="1046">
                  <c:v>0.45150000000000001</c:v>
                </c:pt>
                <c:pt idx="1047">
                  <c:v>0.63519999999999999</c:v>
                </c:pt>
                <c:pt idx="1048">
                  <c:v>0.1694</c:v>
                </c:pt>
                <c:pt idx="1049">
                  <c:v>0.1694</c:v>
                </c:pt>
                <c:pt idx="1050">
                  <c:v>4.8800000000000003E-2</c:v>
                </c:pt>
                <c:pt idx="1051">
                  <c:v>9.6199999999999994E-2</c:v>
                </c:pt>
                <c:pt idx="1052">
                  <c:v>7.1000000000000004E-3</c:v>
                </c:pt>
                <c:pt idx="1053">
                  <c:v>7.3800000000000004E-2</c:v>
                </c:pt>
                <c:pt idx="1054">
                  <c:v>1.3299999999999999E-2</c:v>
                </c:pt>
                <c:pt idx="1055">
                  <c:v>4.0000000000000002E-4</c:v>
                </c:pt>
                <c:pt idx="1056">
                  <c:v>0.48</c:v>
                </c:pt>
                <c:pt idx="1057">
                  <c:v>8.9200000000000002E-2</c:v>
                </c:pt>
                <c:pt idx="1058">
                  <c:v>1.11E-2</c:v>
                </c:pt>
                <c:pt idx="1059">
                  <c:v>0.39829999999999999</c:v>
                </c:pt>
                <c:pt idx="1060">
                  <c:v>6.9999999999999999E-4</c:v>
                </c:pt>
                <c:pt idx="1061">
                  <c:v>2.8000000000000001E-2</c:v>
                </c:pt>
                <c:pt idx="1062">
                  <c:v>0.48</c:v>
                </c:pt>
                <c:pt idx="1063">
                  <c:v>0.48</c:v>
                </c:pt>
                <c:pt idx="1064">
                  <c:v>1.5E-3</c:v>
                </c:pt>
                <c:pt idx="1065">
                  <c:v>5.0000000000000001E-4</c:v>
                </c:pt>
                <c:pt idx="1066">
                  <c:v>2.0000000000000001E-4</c:v>
                </c:pt>
                <c:pt idx="1067">
                  <c:v>0.13589999999999999</c:v>
                </c:pt>
                <c:pt idx="1068">
                  <c:v>2.7000000000000001E-3</c:v>
                </c:pt>
                <c:pt idx="1069">
                  <c:v>5.9999999999999995E-4</c:v>
                </c:pt>
                <c:pt idx="1070">
                  <c:v>8.5599999999999996E-2</c:v>
                </c:pt>
                <c:pt idx="1071">
                  <c:v>5.4600000000000003E-2</c:v>
                </c:pt>
                <c:pt idx="1072">
                  <c:v>5.7200000000000001E-2</c:v>
                </c:pt>
                <c:pt idx="1073">
                  <c:v>0.32140000000000002</c:v>
                </c:pt>
                <c:pt idx="1074">
                  <c:v>0.7651</c:v>
                </c:pt>
                <c:pt idx="1075">
                  <c:v>5.9200000000000003E-2</c:v>
                </c:pt>
                <c:pt idx="1076">
                  <c:v>5.9200000000000003E-2</c:v>
                </c:pt>
                <c:pt idx="1077">
                  <c:v>3.5000000000000001E-3</c:v>
                </c:pt>
                <c:pt idx="1078">
                  <c:v>4.4000000000000003E-3</c:v>
                </c:pt>
                <c:pt idx="1079">
                  <c:v>3.5999999999999999E-3</c:v>
                </c:pt>
                <c:pt idx="1080">
                  <c:v>6.5799999999999997E-2</c:v>
                </c:pt>
                <c:pt idx="1081">
                  <c:v>1.24E-2</c:v>
                </c:pt>
                <c:pt idx="1082">
                  <c:v>0.40839999999999999</c:v>
                </c:pt>
                <c:pt idx="1083">
                  <c:v>1.9E-3</c:v>
                </c:pt>
                <c:pt idx="1084">
                  <c:v>2.8999999999999998E-3</c:v>
                </c:pt>
                <c:pt idx="1085">
                  <c:v>2.4400000000000002E-2</c:v>
                </c:pt>
                <c:pt idx="1086">
                  <c:v>3.8E-3</c:v>
                </c:pt>
                <c:pt idx="1087">
                  <c:v>2.5000000000000001E-3</c:v>
                </c:pt>
                <c:pt idx="1088">
                  <c:v>1.1000000000000001E-3</c:v>
                </c:pt>
                <c:pt idx="1089">
                  <c:v>1.1000000000000001E-3</c:v>
                </c:pt>
                <c:pt idx="1090">
                  <c:v>0.12959999999999999</c:v>
                </c:pt>
                <c:pt idx="1091">
                  <c:v>0.12959999999999999</c:v>
                </c:pt>
                <c:pt idx="1092">
                  <c:v>5.4000000000000003E-3</c:v>
                </c:pt>
                <c:pt idx="1093">
                  <c:v>0.90059999999999996</c:v>
                </c:pt>
                <c:pt idx="1094">
                  <c:v>0.9224</c:v>
                </c:pt>
                <c:pt idx="1095">
                  <c:v>0.62929999999999997</c:v>
                </c:pt>
                <c:pt idx="1096">
                  <c:v>0.68840000000000001</c:v>
                </c:pt>
                <c:pt idx="1097">
                  <c:v>3.8E-3</c:v>
                </c:pt>
                <c:pt idx="1098">
                  <c:v>1.17E-2</c:v>
                </c:pt>
                <c:pt idx="1099">
                  <c:v>1.1000000000000001E-3</c:v>
                </c:pt>
                <c:pt idx="1100">
                  <c:v>4.0000000000000002E-4</c:v>
                </c:pt>
                <c:pt idx="1101">
                  <c:v>0.316</c:v>
                </c:pt>
                <c:pt idx="1102">
                  <c:v>3.5999999999999999E-3</c:v>
                </c:pt>
                <c:pt idx="1103">
                  <c:v>1E-4</c:v>
                </c:pt>
                <c:pt idx="1104">
                  <c:v>7.46E-2</c:v>
                </c:pt>
                <c:pt idx="1105">
                  <c:v>2.2200000000000001E-2</c:v>
                </c:pt>
                <c:pt idx="1106">
                  <c:v>2.3E-3</c:v>
                </c:pt>
                <c:pt idx="1107">
                  <c:v>2.3E-3</c:v>
                </c:pt>
                <c:pt idx="1108">
                  <c:v>0.39529999999999998</c:v>
                </c:pt>
                <c:pt idx="1109">
                  <c:v>0.82289999999999996</c:v>
                </c:pt>
                <c:pt idx="1110">
                  <c:v>0.76629999999999998</c:v>
                </c:pt>
                <c:pt idx="1111">
                  <c:v>3.7499999999999999E-2</c:v>
                </c:pt>
                <c:pt idx="1112">
                  <c:v>0.96279999999999999</c:v>
                </c:pt>
                <c:pt idx="1113">
                  <c:v>0.89549999999999996</c:v>
                </c:pt>
                <c:pt idx="1114">
                  <c:v>5.4000000000000003E-3</c:v>
                </c:pt>
                <c:pt idx="1115">
                  <c:v>5.4000000000000003E-3</c:v>
                </c:pt>
                <c:pt idx="1116">
                  <c:v>3.7100000000000001E-2</c:v>
                </c:pt>
                <c:pt idx="1117">
                  <c:v>0.3448</c:v>
                </c:pt>
                <c:pt idx="1118">
                  <c:v>0.9143</c:v>
                </c:pt>
                <c:pt idx="1119">
                  <c:v>0.94479999999999997</c:v>
                </c:pt>
                <c:pt idx="1120">
                  <c:v>1.3599999999999999E-2</c:v>
                </c:pt>
                <c:pt idx="1121">
                  <c:v>1.3599999999999999E-2</c:v>
                </c:pt>
                <c:pt idx="1122">
                  <c:v>1.3599999999999999E-2</c:v>
                </c:pt>
                <c:pt idx="1123">
                  <c:v>4.0000000000000002E-4</c:v>
                </c:pt>
                <c:pt idx="1124">
                  <c:v>6.9999999999999999E-4</c:v>
                </c:pt>
                <c:pt idx="1125">
                  <c:v>1.61E-2</c:v>
                </c:pt>
                <c:pt idx="1126">
                  <c:v>3.8E-3</c:v>
                </c:pt>
                <c:pt idx="1127">
                  <c:v>2.5000000000000001E-3</c:v>
                </c:pt>
                <c:pt idx="1128">
                  <c:v>4.4000000000000003E-3</c:v>
                </c:pt>
                <c:pt idx="1129">
                  <c:v>4.4000000000000003E-3</c:v>
                </c:pt>
                <c:pt idx="1130">
                  <c:v>1.8700000000000001E-2</c:v>
                </c:pt>
                <c:pt idx="1131">
                  <c:v>5.3E-3</c:v>
                </c:pt>
                <c:pt idx="1132">
                  <c:v>1.67E-2</c:v>
                </c:pt>
                <c:pt idx="1133">
                  <c:v>1.6000000000000001E-3</c:v>
                </c:pt>
                <c:pt idx="1134">
                  <c:v>2.9999999999999997E-4</c:v>
                </c:pt>
                <c:pt idx="1135">
                  <c:v>0.12239999999999999</c:v>
                </c:pt>
                <c:pt idx="1136">
                  <c:v>0.96489999999999998</c:v>
                </c:pt>
                <c:pt idx="1137">
                  <c:v>0.92610000000000003</c:v>
                </c:pt>
                <c:pt idx="1138">
                  <c:v>0.86409999999999998</c:v>
                </c:pt>
                <c:pt idx="1139">
                  <c:v>0.77359999999999995</c:v>
                </c:pt>
                <c:pt idx="1140">
                  <c:v>0.96379999999999999</c:v>
                </c:pt>
                <c:pt idx="1141">
                  <c:v>0.94099999999999995</c:v>
                </c:pt>
                <c:pt idx="1142">
                  <c:v>0.68289999999999995</c:v>
                </c:pt>
                <c:pt idx="1143">
                  <c:v>0.73960000000000004</c:v>
                </c:pt>
                <c:pt idx="1144">
                  <c:v>0.83330000000000004</c:v>
                </c:pt>
                <c:pt idx="1145">
                  <c:v>0.8206</c:v>
                </c:pt>
                <c:pt idx="1146">
                  <c:v>0.87790000000000001</c:v>
                </c:pt>
                <c:pt idx="1147">
                  <c:v>0.90759999999999996</c:v>
                </c:pt>
                <c:pt idx="1148">
                  <c:v>3.85E-2</c:v>
                </c:pt>
                <c:pt idx="1149">
                  <c:v>3.85E-2</c:v>
                </c:pt>
                <c:pt idx="1150">
                  <c:v>4.0000000000000002E-4</c:v>
                </c:pt>
                <c:pt idx="1151">
                  <c:v>8.0000000000000004E-4</c:v>
                </c:pt>
                <c:pt idx="1152">
                  <c:v>2.8999999999999998E-3</c:v>
                </c:pt>
                <c:pt idx="1153">
                  <c:v>5.5999999999999999E-3</c:v>
                </c:pt>
                <c:pt idx="1154">
                  <c:v>2E-3</c:v>
                </c:pt>
                <c:pt idx="1155">
                  <c:v>2.9999999999999997E-4</c:v>
                </c:pt>
                <c:pt idx="1156">
                  <c:v>2.9999999999999997E-4</c:v>
                </c:pt>
                <c:pt idx="1157">
                  <c:v>0.43480000000000002</c:v>
                </c:pt>
                <c:pt idx="1158">
                  <c:v>0.39319999999999999</c:v>
                </c:pt>
                <c:pt idx="1159">
                  <c:v>0.91890000000000005</c:v>
                </c:pt>
                <c:pt idx="1160">
                  <c:v>0.37040000000000001</c:v>
                </c:pt>
                <c:pt idx="1161">
                  <c:v>0.95379999999999998</c:v>
                </c:pt>
                <c:pt idx="1162">
                  <c:v>0.25819999999999999</c:v>
                </c:pt>
                <c:pt idx="1163">
                  <c:v>3.7000000000000002E-3</c:v>
                </c:pt>
                <c:pt idx="1164">
                  <c:v>3.1E-2</c:v>
                </c:pt>
                <c:pt idx="1165">
                  <c:v>0.17519999999999999</c:v>
                </c:pt>
                <c:pt idx="1166">
                  <c:v>1.9400000000000001E-2</c:v>
                </c:pt>
                <c:pt idx="1167">
                  <c:v>1.9400000000000001E-2</c:v>
                </c:pt>
                <c:pt idx="1168">
                  <c:v>1.9E-3</c:v>
                </c:pt>
                <c:pt idx="1169">
                  <c:v>1.4E-3</c:v>
                </c:pt>
                <c:pt idx="1170">
                  <c:v>5.5999999999999999E-3</c:v>
                </c:pt>
                <c:pt idx="1171">
                  <c:v>8.0000000000000004E-4</c:v>
                </c:pt>
                <c:pt idx="1172">
                  <c:v>3.2000000000000002E-3</c:v>
                </c:pt>
                <c:pt idx="1173">
                  <c:v>5.1999999999999998E-3</c:v>
                </c:pt>
                <c:pt idx="1174">
                  <c:v>5.9999999999999995E-4</c:v>
                </c:pt>
                <c:pt idx="1175">
                  <c:v>5.9999999999999995E-4</c:v>
                </c:pt>
                <c:pt idx="1176">
                  <c:v>4.0000000000000002E-4</c:v>
                </c:pt>
                <c:pt idx="1177">
                  <c:v>3.3E-3</c:v>
                </c:pt>
                <c:pt idx="1178">
                  <c:v>3.0999999999999999E-3</c:v>
                </c:pt>
                <c:pt idx="1179">
                  <c:v>5.9999999999999995E-4</c:v>
                </c:pt>
                <c:pt idx="1180">
                  <c:v>5.9999999999999995E-4</c:v>
                </c:pt>
                <c:pt idx="1181">
                  <c:v>8.9999999999999998E-4</c:v>
                </c:pt>
                <c:pt idx="1182">
                  <c:v>8.9999999999999998E-4</c:v>
                </c:pt>
                <c:pt idx="1183">
                  <c:v>1.0999999999999999E-2</c:v>
                </c:pt>
                <c:pt idx="1184">
                  <c:v>8.0000000000000004E-4</c:v>
                </c:pt>
                <c:pt idx="1185">
                  <c:v>4.9299999999999997E-2</c:v>
                </c:pt>
                <c:pt idx="1186">
                  <c:v>7.0000000000000001E-3</c:v>
                </c:pt>
                <c:pt idx="1187">
                  <c:v>1.84E-2</c:v>
                </c:pt>
                <c:pt idx="1188">
                  <c:v>3.3999999999999998E-3</c:v>
                </c:pt>
                <c:pt idx="1189">
                  <c:v>4.4000000000000003E-3</c:v>
                </c:pt>
                <c:pt idx="1190">
                  <c:v>4.4000000000000003E-3</c:v>
                </c:pt>
                <c:pt idx="1191">
                  <c:v>6.9999999999999999E-4</c:v>
                </c:pt>
                <c:pt idx="1192">
                  <c:v>2.3999999999999998E-3</c:v>
                </c:pt>
                <c:pt idx="1193">
                  <c:v>2.0999999999999999E-3</c:v>
                </c:pt>
                <c:pt idx="1194">
                  <c:v>1.5E-3</c:v>
                </c:pt>
                <c:pt idx="1195">
                  <c:v>2.9999999999999997E-4</c:v>
                </c:pt>
                <c:pt idx="1196">
                  <c:v>8.9999999999999998E-4</c:v>
                </c:pt>
                <c:pt idx="1197">
                  <c:v>8.9999999999999998E-4</c:v>
                </c:pt>
                <c:pt idx="1198">
                  <c:v>2.5000000000000001E-3</c:v>
                </c:pt>
                <c:pt idx="1199">
                  <c:v>2.2000000000000001E-3</c:v>
                </c:pt>
                <c:pt idx="1200">
                  <c:v>2.8E-3</c:v>
                </c:pt>
                <c:pt idx="1201">
                  <c:v>5.9999999999999995E-4</c:v>
                </c:pt>
                <c:pt idx="1202">
                  <c:v>1.5E-3</c:v>
                </c:pt>
                <c:pt idx="1203">
                  <c:v>1.5E-3</c:v>
                </c:pt>
                <c:pt idx="1204">
                  <c:v>1.1999999999999999E-3</c:v>
                </c:pt>
                <c:pt idx="1205">
                  <c:v>4.0000000000000002E-4</c:v>
                </c:pt>
                <c:pt idx="1206">
                  <c:v>3.5000000000000001E-3</c:v>
                </c:pt>
                <c:pt idx="1207">
                  <c:v>5.3E-3</c:v>
                </c:pt>
                <c:pt idx="1208">
                  <c:v>1.18E-2</c:v>
                </c:pt>
                <c:pt idx="1209">
                  <c:v>9.7199999999999995E-2</c:v>
                </c:pt>
                <c:pt idx="1210">
                  <c:v>4.4000000000000003E-3</c:v>
                </c:pt>
                <c:pt idx="1211">
                  <c:v>4.4000000000000003E-3</c:v>
                </c:pt>
                <c:pt idx="1212">
                  <c:v>0.90980000000000005</c:v>
                </c:pt>
                <c:pt idx="1213">
                  <c:v>0.88670000000000004</c:v>
                </c:pt>
                <c:pt idx="1214">
                  <c:v>0.12089999999999999</c:v>
                </c:pt>
                <c:pt idx="1215">
                  <c:v>0.75990000000000002</c:v>
                </c:pt>
                <c:pt idx="1216">
                  <c:v>0.90390000000000004</c:v>
                </c:pt>
                <c:pt idx="1217">
                  <c:v>0.86939999999999995</c:v>
                </c:pt>
                <c:pt idx="1218">
                  <c:v>0.86939999999999995</c:v>
                </c:pt>
                <c:pt idx="1219">
                  <c:v>0.52659999999999996</c:v>
                </c:pt>
                <c:pt idx="1220">
                  <c:v>0.42409999999999998</c:v>
                </c:pt>
                <c:pt idx="1221">
                  <c:v>0.4083</c:v>
                </c:pt>
                <c:pt idx="1222">
                  <c:v>0.95669999999999999</c:v>
                </c:pt>
                <c:pt idx="1223">
                  <c:v>0.75960000000000005</c:v>
                </c:pt>
                <c:pt idx="1224">
                  <c:v>0.9476</c:v>
                </c:pt>
                <c:pt idx="1225">
                  <c:v>1.1000000000000001E-3</c:v>
                </c:pt>
                <c:pt idx="1226">
                  <c:v>8.9999999999999998E-4</c:v>
                </c:pt>
                <c:pt idx="1227">
                  <c:v>3.0000000000000001E-3</c:v>
                </c:pt>
                <c:pt idx="1228">
                  <c:v>3.0200000000000001E-2</c:v>
                </c:pt>
                <c:pt idx="1229">
                  <c:v>3.7000000000000002E-3</c:v>
                </c:pt>
                <c:pt idx="1230">
                  <c:v>2E-3</c:v>
                </c:pt>
                <c:pt idx="1231">
                  <c:v>2E-3</c:v>
                </c:pt>
                <c:pt idx="1232">
                  <c:v>5.0000000000000001E-3</c:v>
                </c:pt>
                <c:pt idx="1233">
                  <c:v>3.2000000000000002E-3</c:v>
                </c:pt>
                <c:pt idx="1234">
                  <c:v>0.19070000000000001</c:v>
                </c:pt>
                <c:pt idx="1235">
                  <c:v>2.9499999999999998E-2</c:v>
                </c:pt>
                <c:pt idx="1236">
                  <c:v>1.0800000000000001E-2</c:v>
                </c:pt>
                <c:pt idx="1237">
                  <c:v>1.0800000000000001E-2</c:v>
                </c:pt>
                <c:pt idx="1238">
                  <c:v>2.3400000000000001E-2</c:v>
                </c:pt>
                <c:pt idx="1239">
                  <c:v>1.55E-2</c:v>
                </c:pt>
                <c:pt idx="1240">
                  <c:v>3.8E-3</c:v>
                </c:pt>
                <c:pt idx="1241">
                  <c:v>1.9699999999999999E-2</c:v>
                </c:pt>
                <c:pt idx="1242">
                  <c:v>0.92620000000000002</c:v>
                </c:pt>
                <c:pt idx="1243">
                  <c:v>2.5000000000000001E-3</c:v>
                </c:pt>
                <c:pt idx="1244">
                  <c:v>1.1000000000000001E-3</c:v>
                </c:pt>
                <c:pt idx="1245">
                  <c:v>0.1212</c:v>
                </c:pt>
                <c:pt idx="1246">
                  <c:v>5.5999999999999999E-3</c:v>
                </c:pt>
                <c:pt idx="1247">
                  <c:v>9.1800000000000007E-2</c:v>
                </c:pt>
                <c:pt idx="1248">
                  <c:v>0.90390000000000004</c:v>
                </c:pt>
                <c:pt idx="1249">
                  <c:v>0.57889999999999997</c:v>
                </c:pt>
                <c:pt idx="1250">
                  <c:v>4.3400000000000001E-2</c:v>
                </c:pt>
                <c:pt idx="1251">
                  <c:v>0.192</c:v>
                </c:pt>
                <c:pt idx="1252">
                  <c:v>0.33069999999999999</c:v>
                </c:pt>
                <c:pt idx="1253">
                  <c:v>0.42470000000000002</c:v>
                </c:pt>
                <c:pt idx="1254">
                  <c:v>0.44309999999999999</c:v>
                </c:pt>
                <c:pt idx="1255">
                  <c:v>4.3400000000000001E-2</c:v>
                </c:pt>
                <c:pt idx="1256">
                  <c:v>0.67959999999999998</c:v>
                </c:pt>
                <c:pt idx="1257">
                  <c:v>5.0000000000000001E-4</c:v>
                </c:pt>
                <c:pt idx="1258">
                  <c:v>2E-3</c:v>
                </c:pt>
                <c:pt idx="1259">
                  <c:v>1.4E-3</c:v>
                </c:pt>
                <c:pt idx="1260">
                  <c:v>2.5000000000000001E-3</c:v>
                </c:pt>
                <c:pt idx="1261">
                  <c:v>2.3999999999999998E-3</c:v>
                </c:pt>
                <c:pt idx="1262">
                  <c:v>5.0000000000000001E-4</c:v>
                </c:pt>
                <c:pt idx="1263">
                  <c:v>2.5000000000000001E-3</c:v>
                </c:pt>
                <c:pt idx="1264">
                  <c:v>2.5000000000000001E-3</c:v>
                </c:pt>
                <c:pt idx="1265">
                  <c:v>1.3100000000000001E-2</c:v>
                </c:pt>
                <c:pt idx="1266">
                  <c:v>4.8999999999999998E-3</c:v>
                </c:pt>
                <c:pt idx="1267">
                  <c:v>9.1600000000000001E-2</c:v>
                </c:pt>
                <c:pt idx="1268">
                  <c:v>5.0599999999999999E-2</c:v>
                </c:pt>
                <c:pt idx="1269">
                  <c:v>2.2599999999999999E-2</c:v>
                </c:pt>
                <c:pt idx="1270">
                  <c:v>1.1999999999999999E-3</c:v>
                </c:pt>
                <c:pt idx="1271">
                  <c:v>1.1999999999999999E-3</c:v>
                </c:pt>
                <c:pt idx="1272">
                  <c:v>0.44450000000000001</c:v>
                </c:pt>
                <c:pt idx="1273">
                  <c:v>0.56410000000000005</c:v>
                </c:pt>
                <c:pt idx="1274">
                  <c:v>0.14779999999999999</c:v>
                </c:pt>
                <c:pt idx="1275">
                  <c:v>0.94040000000000001</c:v>
                </c:pt>
                <c:pt idx="1276">
                  <c:v>0.70450000000000002</c:v>
                </c:pt>
                <c:pt idx="1277">
                  <c:v>0.17749999999999999</c:v>
                </c:pt>
                <c:pt idx="1278">
                  <c:v>0.10299999999999999</c:v>
                </c:pt>
                <c:pt idx="1279">
                  <c:v>0.56110000000000004</c:v>
                </c:pt>
                <c:pt idx="1280">
                  <c:v>0.92059999999999997</c:v>
                </c:pt>
                <c:pt idx="1281">
                  <c:v>0.87460000000000004</c:v>
                </c:pt>
                <c:pt idx="1282">
                  <c:v>7.3200000000000001E-2</c:v>
                </c:pt>
                <c:pt idx="1283">
                  <c:v>9.0399999999999994E-2</c:v>
                </c:pt>
                <c:pt idx="1284">
                  <c:v>8.5999999999999993E-2</c:v>
                </c:pt>
                <c:pt idx="1285">
                  <c:v>0.13420000000000001</c:v>
                </c:pt>
                <c:pt idx="1286">
                  <c:v>0.41060000000000002</c:v>
                </c:pt>
                <c:pt idx="1287">
                  <c:v>2.0000000000000001E-4</c:v>
                </c:pt>
                <c:pt idx="1288">
                  <c:v>2.0000000000000001E-4</c:v>
                </c:pt>
                <c:pt idx="1289">
                  <c:v>1.6000000000000001E-3</c:v>
                </c:pt>
                <c:pt idx="1290">
                  <c:v>2.0999999999999999E-3</c:v>
                </c:pt>
                <c:pt idx="1291">
                  <c:v>7.3000000000000001E-3</c:v>
                </c:pt>
                <c:pt idx="1292">
                  <c:v>4.0000000000000001E-3</c:v>
                </c:pt>
                <c:pt idx="1293">
                  <c:v>1.1000000000000001E-3</c:v>
                </c:pt>
                <c:pt idx="1294">
                  <c:v>2.06E-2</c:v>
                </c:pt>
                <c:pt idx="1295">
                  <c:v>7.1499999999999994E-2</c:v>
                </c:pt>
                <c:pt idx="1296">
                  <c:v>4.2200000000000001E-2</c:v>
                </c:pt>
                <c:pt idx="1297">
                  <c:v>0.1183</c:v>
                </c:pt>
                <c:pt idx="1298">
                  <c:v>0.13389999999999999</c:v>
                </c:pt>
                <c:pt idx="1299">
                  <c:v>7.8100000000000003E-2</c:v>
                </c:pt>
                <c:pt idx="1300">
                  <c:v>2.3E-3</c:v>
                </c:pt>
                <c:pt idx="1301">
                  <c:v>2.3E-3</c:v>
                </c:pt>
                <c:pt idx="1302">
                  <c:v>5.7000000000000002E-3</c:v>
                </c:pt>
                <c:pt idx="1303">
                  <c:v>2.7000000000000001E-3</c:v>
                </c:pt>
                <c:pt idx="1304">
                  <c:v>1.6400000000000001E-2</c:v>
                </c:pt>
                <c:pt idx="1305">
                  <c:v>4.6300000000000001E-2</c:v>
                </c:pt>
                <c:pt idx="1306">
                  <c:v>9.2999999999999992E-3</c:v>
                </c:pt>
                <c:pt idx="1307">
                  <c:v>1.6999999999999999E-3</c:v>
                </c:pt>
                <c:pt idx="1308">
                  <c:v>1.6999999999999999E-3</c:v>
                </c:pt>
                <c:pt idx="1309">
                  <c:v>1.1999999999999999E-3</c:v>
                </c:pt>
                <c:pt idx="1310">
                  <c:v>2.8999999999999998E-3</c:v>
                </c:pt>
                <c:pt idx="1311">
                  <c:v>3.8999999999999998E-3</c:v>
                </c:pt>
                <c:pt idx="1312">
                  <c:v>3.8E-3</c:v>
                </c:pt>
                <c:pt idx="1313">
                  <c:v>1.23E-2</c:v>
                </c:pt>
                <c:pt idx="1314">
                  <c:v>5.9999999999999995E-4</c:v>
                </c:pt>
                <c:pt idx="1315">
                  <c:v>5.9999999999999995E-4</c:v>
                </c:pt>
                <c:pt idx="1316">
                  <c:v>5.0000000000000001E-4</c:v>
                </c:pt>
                <c:pt idx="1317">
                  <c:v>1.8E-3</c:v>
                </c:pt>
                <c:pt idx="1318">
                  <c:v>4.1000000000000003E-3</c:v>
                </c:pt>
                <c:pt idx="1319">
                  <c:v>1.4E-3</c:v>
                </c:pt>
                <c:pt idx="1320">
                  <c:v>5.5999999999999999E-3</c:v>
                </c:pt>
                <c:pt idx="1321">
                  <c:v>1.5E-3</c:v>
                </c:pt>
                <c:pt idx="1322">
                  <c:v>1.5E-3</c:v>
                </c:pt>
                <c:pt idx="1323">
                  <c:v>6.9599999999999995E-2</c:v>
                </c:pt>
                <c:pt idx="1324">
                  <c:v>4.0500000000000001E-2</c:v>
                </c:pt>
                <c:pt idx="1325">
                  <c:v>0.1171</c:v>
                </c:pt>
                <c:pt idx="1326">
                  <c:v>0.14419999999999999</c:v>
                </c:pt>
                <c:pt idx="1327">
                  <c:v>7.2400000000000006E-2</c:v>
                </c:pt>
                <c:pt idx="1328">
                  <c:v>1.2999999999999999E-3</c:v>
                </c:pt>
                <c:pt idx="1329">
                  <c:v>1.2999999999999999E-3</c:v>
                </c:pt>
                <c:pt idx="1330">
                  <c:v>8.9999999999999998E-4</c:v>
                </c:pt>
                <c:pt idx="1331">
                  <c:v>2E-3</c:v>
                </c:pt>
                <c:pt idx="1332">
                  <c:v>8.9999999999999998E-4</c:v>
                </c:pt>
                <c:pt idx="1333">
                  <c:v>2.5000000000000001E-3</c:v>
                </c:pt>
                <c:pt idx="1334">
                  <c:v>1.9E-3</c:v>
                </c:pt>
                <c:pt idx="1335">
                  <c:v>2.2000000000000001E-3</c:v>
                </c:pt>
                <c:pt idx="1336">
                  <c:v>1E-3</c:v>
                </c:pt>
                <c:pt idx="1337">
                  <c:v>1E-3</c:v>
                </c:pt>
                <c:pt idx="1338">
                  <c:v>1E-3</c:v>
                </c:pt>
                <c:pt idx="1339">
                  <c:v>3.8699999999999998E-2</c:v>
                </c:pt>
                <c:pt idx="1340">
                  <c:v>7.7200000000000005E-2</c:v>
                </c:pt>
                <c:pt idx="1341">
                  <c:v>7.5499999999999998E-2</c:v>
                </c:pt>
                <c:pt idx="1342">
                  <c:v>0.12039999999999999</c:v>
                </c:pt>
                <c:pt idx="1343">
                  <c:v>0.15160000000000001</c:v>
                </c:pt>
                <c:pt idx="1344">
                  <c:v>1E-3</c:v>
                </c:pt>
                <c:pt idx="1345">
                  <c:v>1E-3</c:v>
                </c:pt>
                <c:pt idx="1346">
                  <c:v>5.9999999999999995E-4</c:v>
                </c:pt>
                <c:pt idx="1347">
                  <c:v>5.0000000000000001E-4</c:v>
                </c:pt>
                <c:pt idx="1348">
                  <c:v>5.9999999999999995E-4</c:v>
                </c:pt>
                <c:pt idx="1349">
                  <c:v>1.1000000000000001E-3</c:v>
                </c:pt>
                <c:pt idx="1350">
                  <c:v>1.1999999999999999E-3</c:v>
                </c:pt>
                <c:pt idx="1351">
                  <c:v>1.4E-3</c:v>
                </c:pt>
                <c:pt idx="1352">
                  <c:v>3.5000000000000001E-3</c:v>
                </c:pt>
                <c:pt idx="1353">
                  <c:v>1.5E-3</c:v>
                </c:pt>
                <c:pt idx="1354">
                  <c:v>1.01E-2</c:v>
                </c:pt>
                <c:pt idx="1355">
                  <c:v>8.9999999999999998E-4</c:v>
                </c:pt>
                <c:pt idx="1356">
                  <c:v>1.66E-2</c:v>
                </c:pt>
                <c:pt idx="1357">
                  <c:v>1.9E-3</c:v>
                </c:pt>
                <c:pt idx="1358">
                  <c:v>1.1999999999999999E-3</c:v>
                </c:pt>
                <c:pt idx="1359">
                  <c:v>3.8E-3</c:v>
                </c:pt>
                <c:pt idx="1360">
                  <c:v>5.0000000000000001E-4</c:v>
                </c:pt>
                <c:pt idx="1361">
                  <c:v>1.4E-3</c:v>
                </c:pt>
                <c:pt idx="1362">
                  <c:v>8.0000000000000004E-4</c:v>
                </c:pt>
                <c:pt idx="1363">
                  <c:v>1.9E-3</c:v>
                </c:pt>
                <c:pt idx="1364">
                  <c:v>7.1999999999999998E-3</c:v>
                </c:pt>
                <c:pt idx="1365">
                  <c:v>2.9999999999999997E-4</c:v>
                </c:pt>
                <c:pt idx="1366">
                  <c:v>1.5E-3</c:v>
                </c:pt>
                <c:pt idx="1367">
                  <c:v>2.9999999999999997E-4</c:v>
                </c:pt>
                <c:pt idx="1368">
                  <c:v>5.9999999999999995E-4</c:v>
                </c:pt>
                <c:pt idx="1369">
                  <c:v>4.1000000000000003E-3</c:v>
                </c:pt>
                <c:pt idx="1370">
                  <c:v>2.0000000000000001E-4</c:v>
                </c:pt>
                <c:pt idx="1371">
                  <c:v>8.9999999999999998E-4</c:v>
                </c:pt>
                <c:pt idx="1372">
                  <c:v>5.0000000000000001E-4</c:v>
                </c:pt>
                <c:pt idx="1373">
                  <c:v>2E-3</c:v>
                </c:pt>
                <c:pt idx="1374">
                  <c:v>5.0000000000000001E-4</c:v>
                </c:pt>
                <c:pt idx="1375">
                  <c:v>1.5E-3</c:v>
                </c:pt>
                <c:pt idx="1376">
                  <c:v>5.0000000000000001E-4</c:v>
                </c:pt>
                <c:pt idx="1377">
                  <c:v>8.0000000000000004E-4</c:v>
                </c:pt>
                <c:pt idx="1378">
                  <c:v>8.0000000000000004E-4</c:v>
                </c:pt>
                <c:pt idx="1379">
                  <c:v>1.1999999999999999E-3</c:v>
                </c:pt>
                <c:pt idx="1380">
                  <c:v>1.4E-3</c:v>
                </c:pt>
                <c:pt idx="1381">
                  <c:v>1.1999999999999999E-3</c:v>
                </c:pt>
                <c:pt idx="1382">
                  <c:v>1.9E-3</c:v>
                </c:pt>
                <c:pt idx="1383">
                  <c:v>3.8999999999999998E-3</c:v>
                </c:pt>
                <c:pt idx="1384">
                  <c:v>5.0000000000000001E-4</c:v>
                </c:pt>
                <c:pt idx="1385">
                  <c:v>2.5999999999999999E-3</c:v>
                </c:pt>
                <c:pt idx="1386">
                  <c:v>2.3E-3</c:v>
                </c:pt>
                <c:pt idx="1387">
                  <c:v>3.3E-3</c:v>
                </c:pt>
                <c:pt idx="1388">
                  <c:v>1.6999999999999999E-3</c:v>
                </c:pt>
                <c:pt idx="1389">
                  <c:v>2.9999999999999997E-4</c:v>
                </c:pt>
                <c:pt idx="1390">
                  <c:v>7.0000000000000001E-3</c:v>
                </c:pt>
                <c:pt idx="1391">
                  <c:v>3.5999999999999999E-3</c:v>
                </c:pt>
                <c:pt idx="1392">
                  <c:v>1.6000000000000001E-3</c:v>
                </c:pt>
                <c:pt idx="1393">
                  <c:v>5.1000000000000004E-3</c:v>
                </c:pt>
                <c:pt idx="1394">
                  <c:v>6.9999999999999999E-4</c:v>
                </c:pt>
                <c:pt idx="1395">
                  <c:v>6.9999999999999999E-4</c:v>
                </c:pt>
                <c:pt idx="1396">
                  <c:v>6.9999999999999999E-4</c:v>
                </c:pt>
                <c:pt idx="1397">
                  <c:v>1.4E-3</c:v>
                </c:pt>
                <c:pt idx="1398">
                  <c:v>4.0000000000000002E-4</c:v>
                </c:pt>
                <c:pt idx="1399">
                  <c:v>7.7000000000000002E-3</c:v>
                </c:pt>
                <c:pt idx="1400">
                  <c:v>1.1000000000000001E-3</c:v>
                </c:pt>
                <c:pt idx="1401">
                  <c:v>2.9999999999999997E-4</c:v>
                </c:pt>
                <c:pt idx="1402">
                  <c:v>2.9999999999999997E-4</c:v>
                </c:pt>
                <c:pt idx="1403">
                  <c:v>1E-3</c:v>
                </c:pt>
                <c:pt idx="1404">
                  <c:v>5.3E-3</c:v>
                </c:pt>
                <c:pt idx="1405">
                  <c:v>6.7900000000000002E-2</c:v>
                </c:pt>
                <c:pt idx="1406">
                  <c:v>1E-3</c:v>
                </c:pt>
                <c:pt idx="1407">
                  <c:v>5.9499999999999997E-2</c:v>
                </c:pt>
                <c:pt idx="1408">
                  <c:v>9.1999999999999998E-3</c:v>
                </c:pt>
                <c:pt idx="1409">
                  <c:v>5.3E-3</c:v>
                </c:pt>
                <c:pt idx="1410">
                  <c:v>5.3E-3</c:v>
                </c:pt>
                <c:pt idx="1411">
                  <c:v>2.0999999999999999E-3</c:v>
                </c:pt>
                <c:pt idx="1412">
                  <c:v>6.9999999999999999E-4</c:v>
                </c:pt>
                <c:pt idx="1413">
                  <c:v>1.6000000000000001E-3</c:v>
                </c:pt>
                <c:pt idx="1414">
                  <c:v>2.3699999999999999E-2</c:v>
                </c:pt>
                <c:pt idx="1415">
                  <c:v>1.1000000000000001E-3</c:v>
                </c:pt>
                <c:pt idx="1416">
                  <c:v>1.1000000000000001E-3</c:v>
                </c:pt>
                <c:pt idx="1417">
                  <c:v>1.1000000000000001E-3</c:v>
                </c:pt>
                <c:pt idx="1418">
                  <c:v>2.0999999999999999E-3</c:v>
                </c:pt>
                <c:pt idx="1419">
                  <c:v>3.3999999999999998E-3</c:v>
                </c:pt>
                <c:pt idx="1420">
                  <c:v>1.8E-3</c:v>
                </c:pt>
                <c:pt idx="1421">
                  <c:v>6.4999999999999997E-3</c:v>
                </c:pt>
                <c:pt idx="1422">
                  <c:v>0.3891</c:v>
                </c:pt>
                <c:pt idx="1423">
                  <c:v>7.1999999999999998E-3</c:v>
                </c:pt>
                <c:pt idx="1424">
                  <c:v>7.1999999999999998E-3</c:v>
                </c:pt>
                <c:pt idx="1425">
                  <c:v>3.3E-3</c:v>
                </c:pt>
                <c:pt idx="1426">
                  <c:v>2.5999999999999999E-3</c:v>
                </c:pt>
                <c:pt idx="1427">
                  <c:v>3.3E-3</c:v>
                </c:pt>
                <c:pt idx="1428">
                  <c:v>2.5000000000000001E-3</c:v>
                </c:pt>
                <c:pt idx="1429">
                  <c:v>2.3999999999999998E-3</c:v>
                </c:pt>
                <c:pt idx="1430">
                  <c:v>2.5000000000000001E-3</c:v>
                </c:pt>
                <c:pt idx="1431">
                  <c:v>2.3999999999999998E-3</c:v>
                </c:pt>
                <c:pt idx="1432">
                  <c:v>2.3999999999999998E-3</c:v>
                </c:pt>
                <c:pt idx="1433">
                  <c:v>2.3999999999999998E-3</c:v>
                </c:pt>
                <c:pt idx="1434">
                  <c:v>5.1000000000000004E-3</c:v>
                </c:pt>
                <c:pt idx="1435">
                  <c:v>7.9000000000000008E-3</c:v>
                </c:pt>
                <c:pt idx="1436">
                  <c:v>2.7000000000000001E-3</c:v>
                </c:pt>
                <c:pt idx="1437">
                  <c:v>9.9000000000000008E-3</c:v>
                </c:pt>
                <c:pt idx="1438">
                  <c:v>2.7000000000000001E-3</c:v>
                </c:pt>
                <c:pt idx="1439">
                  <c:v>2.3999999999999998E-3</c:v>
                </c:pt>
                <c:pt idx="1440">
                  <c:v>2.3999999999999998E-3</c:v>
                </c:pt>
                <c:pt idx="1441">
                  <c:v>8.0000000000000004E-4</c:v>
                </c:pt>
                <c:pt idx="1442">
                  <c:v>1.6000000000000001E-3</c:v>
                </c:pt>
                <c:pt idx="1443">
                  <c:v>1.5E-3</c:v>
                </c:pt>
                <c:pt idx="1444">
                  <c:v>6.4999999999999997E-3</c:v>
                </c:pt>
                <c:pt idx="1445">
                  <c:v>5.9999999999999995E-4</c:v>
                </c:pt>
                <c:pt idx="1446">
                  <c:v>5.0000000000000001E-4</c:v>
                </c:pt>
                <c:pt idx="1447">
                  <c:v>5.0000000000000001E-4</c:v>
                </c:pt>
                <c:pt idx="1448">
                  <c:v>8.0000000000000004E-4</c:v>
                </c:pt>
                <c:pt idx="1449">
                  <c:v>1E-3</c:v>
                </c:pt>
                <c:pt idx="1450">
                  <c:v>1.1999999999999999E-3</c:v>
                </c:pt>
                <c:pt idx="1451">
                  <c:v>2.9999999999999997E-4</c:v>
                </c:pt>
                <c:pt idx="1452">
                  <c:v>5.9999999999999995E-4</c:v>
                </c:pt>
                <c:pt idx="1453">
                  <c:v>6.9999999999999999E-4</c:v>
                </c:pt>
                <c:pt idx="1454">
                  <c:v>8.9999999999999998E-4</c:v>
                </c:pt>
                <c:pt idx="1455">
                  <c:v>2.8999999999999998E-3</c:v>
                </c:pt>
                <c:pt idx="1456">
                  <c:v>1.1000000000000001E-3</c:v>
                </c:pt>
                <c:pt idx="1457">
                  <c:v>3.5999999999999999E-3</c:v>
                </c:pt>
                <c:pt idx="1458">
                  <c:v>2.8E-3</c:v>
                </c:pt>
                <c:pt idx="1459">
                  <c:v>3.04E-2</c:v>
                </c:pt>
                <c:pt idx="1460">
                  <c:v>1.9E-3</c:v>
                </c:pt>
                <c:pt idx="1461">
                  <c:v>1.9E-3</c:v>
                </c:pt>
                <c:pt idx="1462">
                  <c:v>0.12820000000000001</c:v>
                </c:pt>
                <c:pt idx="1463">
                  <c:v>8.0000000000000004E-4</c:v>
                </c:pt>
                <c:pt idx="1464">
                  <c:v>2.7000000000000001E-3</c:v>
                </c:pt>
                <c:pt idx="1465">
                  <c:v>5.0000000000000001E-4</c:v>
                </c:pt>
                <c:pt idx="1466">
                  <c:v>5.5999999999999999E-3</c:v>
                </c:pt>
                <c:pt idx="1467">
                  <c:v>1.14E-2</c:v>
                </c:pt>
                <c:pt idx="1468">
                  <c:v>0.12820000000000001</c:v>
                </c:pt>
                <c:pt idx="1469">
                  <c:v>0.12820000000000001</c:v>
                </c:pt>
                <c:pt idx="1470">
                  <c:v>2.2000000000000001E-3</c:v>
                </c:pt>
                <c:pt idx="1471">
                  <c:v>4.1000000000000003E-3</c:v>
                </c:pt>
                <c:pt idx="1472">
                  <c:v>7.4499999999999997E-2</c:v>
                </c:pt>
                <c:pt idx="1473">
                  <c:v>0.15079999999999999</c:v>
                </c:pt>
                <c:pt idx="1474">
                  <c:v>2.29E-2</c:v>
                </c:pt>
                <c:pt idx="1475">
                  <c:v>4.3E-3</c:v>
                </c:pt>
                <c:pt idx="1476">
                  <c:v>4.3E-3</c:v>
                </c:pt>
                <c:pt idx="1477">
                  <c:v>1.4E-3</c:v>
                </c:pt>
                <c:pt idx="1478">
                  <c:v>1E-3</c:v>
                </c:pt>
                <c:pt idx="1479">
                  <c:v>1.44E-2</c:v>
                </c:pt>
                <c:pt idx="1480">
                  <c:v>3.3700000000000001E-2</c:v>
                </c:pt>
                <c:pt idx="1481">
                  <c:v>1.2500000000000001E-2</c:v>
                </c:pt>
                <c:pt idx="1482">
                  <c:v>1.8E-3</c:v>
                </c:pt>
                <c:pt idx="1483">
                  <c:v>1.8E-3</c:v>
                </c:pt>
                <c:pt idx="1484">
                  <c:v>2.2000000000000001E-3</c:v>
                </c:pt>
                <c:pt idx="1485">
                  <c:v>1.6000000000000001E-3</c:v>
                </c:pt>
                <c:pt idx="1486">
                  <c:v>3.0000000000000001E-3</c:v>
                </c:pt>
                <c:pt idx="1487">
                  <c:v>2.8E-3</c:v>
                </c:pt>
                <c:pt idx="1488">
                  <c:v>3.2599999999999997E-2</c:v>
                </c:pt>
                <c:pt idx="1489">
                  <c:v>4.0000000000000002E-4</c:v>
                </c:pt>
                <c:pt idx="1490">
                  <c:v>4.0000000000000002E-4</c:v>
                </c:pt>
                <c:pt idx="1491">
                  <c:v>2.5000000000000001E-3</c:v>
                </c:pt>
                <c:pt idx="1492">
                  <c:v>5.0000000000000001E-4</c:v>
                </c:pt>
                <c:pt idx="1493">
                  <c:v>2.5000000000000001E-3</c:v>
                </c:pt>
                <c:pt idx="1494">
                  <c:v>0.2019</c:v>
                </c:pt>
                <c:pt idx="1495">
                  <c:v>4.7000000000000002E-3</c:v>
                </c:pt>
                <c:pt idx="1496">
                  <c:v>4.8999999999999998E-3</c:v>
                </c:pt>
                <c:pt idx="1497">
                  <c:v>3.3E-3</c:v>
                </c:pt>
                <c:pt idx="1498">
                  <c:v>2.9999999999999997E-4</c:v>
                </c:pt>
                <c:pt idx="1499">
                  <c:v>4.0000000000000002E-4</c:v>
                </c:pt>
                <c:pt idx="1500">
                  <c:v>2.4799999999999999E-2</c:v>
                </c:pt>
                <c:pt idx="1501">
                  <c:v>1.2999999999999999E-3</c:v>
                </c:pt>
                <c:pt idx="1502">
                  <c:v>1.9E-3</c:v>
                </c:pt>
                <c:pt idx="1503">
                  <c:v>1.9E-3</c:v>
                </c:pt>
                <c:pt idx="1504">
                  <c:v>8.9999999999999998E-4</c:v>
                </c:pt>
                <c:pt idx="1505">
                  <c:v>5.0000000000000001E-4</c:v>
                </c:pt>
                <c:pt idx="1506">
                  <c:v>1.1999999999999999E-3</c:v>
                </c:pt>
                <c:pt idx="1507">
                  <c:v>9.4100000000000003E-2</c:v>
                </c:pt>
                <c:pt idx="1508">
                  <c:v>2.5000000000000001E-3</c:v>
                </c:pt>
                <c:pt idx="1509">
                  <c:v>0.15840000000000001</c:v>
                </c:pt>
                <c:pt idx="1510">
                  <c:v>3.3E-3</c:v>
                </c:pt>
                <c:pt idx="1511">
                  <c:v>8.0000000000000004E-4</c:v>
                </c:pt>
                <c:pt idx="1512">
                  <c:v>6.9999999999999999E-4</c:v>
                </c:pt>
                <c:pt idx="1513">
                  <c:v>7.4999999999999997E-3</c:v>
                </c:pt>
                <c:pt idx="1514">
                  <c:v>3.3999999999999998E-3</c:v>
                </c:pt>
                <c:pt idx="1515">
                  <c:v>2.2000000000000001E-3</c:v>
                </c:pt>
                <c:pt idx="1516">
                  <c:v>2.2000000000000001E-3</c:v>
                </c:pt>
                <c:pt idx="1517">
                  <c:v>1.7899999999999999E-2</c:v>
                </c:pt>
                <c:pt idx="1518">
                  <c:v>1.4E-3</c:v>
                </c:pt>
                <c:pt idx="1519">
                  <c:v>3.7000000000000002E-3</c:v>
                </c:pt>
                <c:pt idx="1520">
                  <c:v>2.3999999999999998E-3</c:v>
                </c:pt>
                <c:pt idx="1521">
                  <c:v>2.0000000000000001E-4</c:v>
                </c:pt>
                <c:pt idx="1522">
                  <c:v>2.9999999999999997E-4</c:v>
                </c:pt>
                <c:pt idx="1523">
                  <c:v>4.1999999999999997E-3</c:v>
                </c:pt>
                <c:pt idx="1524">
                  <c:v>1E-4</c:v>
                </c:pt>
                <c:pt idx="1525">
                  <c:v>2.9999999999999997E-4</c:v>
                </c:pt>
                <c:pt idx="1526">
                  <c:v>5.6500000000000002E-2</c:v>
                </c:pt>
                <c:pt idx="1527">
                  <c:v>8.4500000000000006E-2</c:v>
                </c:pt>
                <c:pt idx="1528">
                  <c:v>8.9999999999999998E-4</c:v>
                </c:pt>
                <c:pt idx="1529">
                  <c:v>8.9999999999999998E-4</c:v>
                </c:pt>
                <c:pt idx="1530">
                  <c:v>2.8E-3</c:v>
                </c:pt>
                <c:pt idx="1531">
                  <c:v>2.8E-3</c:v>
                </c:pt>
                <c:pt idx="1532">
                  <c:v>2.0999999999999999E-3</c:v>
                </c:pt>
                <c:pt idx="1533">
                  <c:v>1E-3</c:v>
                </c:pt>
                <c:pt idx="1534">
                  <c:v>6.9999999999999999E-4</c:v>
                </c:pt>
                <c:pt idx="1535">
                  <c:v>8.9999999999999998E-4</c:v>
                </c:pt>
                <c:pt idx="1536">
                  <c:v>2.3999999999999998E-3</c:v>
                </c:pt>
                <c:pt idx="1537">
                  <c:v>8.0000000000000004E-4</c:v>
                </c:pt>
                <c:pt idx="1538">
                  <c:v>2.0999999999999999E-3</c:v>
                </c:pt>
                <c:pt idx="1539">
                  <c:v>2.29E-2</c:v>
                </c:pt>
                <c:pt idx="1540">
                  <c:v>2.5700000000000001E-2</c:v>
                </c:pt>
                <c:pt idx="1541">
                  <c:v>8.5000000000000006E-3</c:v>
                </c:pt>
                <c:pt idx="1542">
                  <c:v>2.01E-2</c:v>
                </c:pt>
                <c:pt idx="1543">
                  <c:v>2.0000000000000001E-4</c:v>
                </c:pt>
                <c:pt idx="1544">
                  <c:v>3.2000000000000002E-3</c:v>
                </c:pt>
                <c:pt idx="1545">
                  <c:v>3.5000000000000001E-3</c:v>
                </c:pt>
                <c:pt idx="1546">
                  <c:v>4.1000000000000003E-3</c:v>
                </c:pt>
                <c:pt idx="1547">
                  <c:v>4.1000000000000003E-3</c:v>
                </c:pt>
                <c:pt idx="1548">
                  <c:v>1.46E-2</c:v>
                </c:pt>
                <c:pt idx="1549">
                  <c:v>2.5999999999999999E-3</c:v>
                </c:pt>
                <c:pt idx="1550">
                  <c:v>1.2999999999999999E-3</c:v>
                </c:pt>
                <c:pt idx="1551">
                  <c:v>3.44E-2</c:v>
                </c:pt>
                <c:pt idx="1552">
                  <c:v>5.2499999999999998E-2</c:v>
                </c:pt>
                <c:pt idx="1553">
                  <c:v>5.0000000000000001E-4</c:v>
                </c:pt>
                <c:pt idx="1554">
                  <c:v>2.3E-3</c:v>
                </c:pt>
                <c:pt idx="1555">
                  <c:v>1.5299999999999999E-2</c:v>
                </c:pt>
                <c:pt idx="1556">
                  <c:v>3.0000000000000001E-3</c:v>
                </c:pt>
                <c:pt idx="1557">
                  <c:v>8.7400000000000005E-2</c:v>
                </c:pt>
                <c:pt idx="1558">
                  <c:v>2.3E-3</c:v>
                </c:pt>
                <c:pt idx="1559">
                  <c:v>2.3E-3</c:v>
                </c:pt>
                <c:pt idx="1560">
                  <c:v>2.5000000000000001E-3</c:v>
                </c:pt>
                <c:pt idx="1561">
                  <c:v>2.0299999999999999E-2</c:v>
                </c:pt>
                <c:pt idx="1562">
                  <c:v>5.0000000000000001E-4</c:v>
                </c:pt>
                <c:pt idx="1563">
                  <c:v>5.1999999999999998E-3</c:v>
                </c:pt>
                <c:pt idx="1564">
                  <c:v>1.9E-3</c:v>
                </c:pt>
                <c:pt idx="1565">
                  <c:v>1.7000000000000001E-2</c:v>
                </c:pt>
                <c:pt idx="1566">
                  <c:v>2.5000000000000001E-3</c:v>
                </c:pt>
                <c:pt idx="1567">
                  <c:v>2.5000000000000001E-3</c:v>
                </c:pt>
                <c:pt idx="1568">
                  <c:v>1.1000000000000001E-3</c:v>
                </c:pt>
                <c:pt idx="1569">
                  <c:v>1.1000000000000001E-3</c:v>
                </c:pt>
                <c:pt idx="1570">
                  <c:v>5.0500000000000003E-2</c:v>
                </c:pt>
                <c:pt idx="1571">
                  <c:v>1.2500000000000001E-2</c:v>
                </c:pt>
                <c:pt idx="1572">
                  <c:v>7.3000000000000001E-3</c:v>
                </c:pt>
                <c:pt idx="1573">
                  <c:v>6.3100000000000003E-2</c:v>
                </c:pt>
                <c:pt idx="1574">
                  <c:v>1.9E-3</c:v>
                </c:pt>
                <c:pt idx="1575">
                  <c:v>2.0000000000000001E-4</c:v>
                </c:pt>
                <c:pt idx="1576">
                  <c:v>4.0000000000000002E-4</c:v>
                </c:pt>
                <c:pt idx="1577">
                  <c:v>1.0500000000000001E-2</c:v>
                </c:pt>
                <c:pt idx="1578">
                  <c:v>8.0000000000000004E-4</c:v>
                </c:pt>
                <c:pt idx="1579">
                  <c:v>8.0000000000000004E-4</c:v>
                </c:pt>
                <c:pt idx="1580">
                  <c:v>8.0000000000000004E-4</c:v>
                </c:pt>
                <c:pt idx="1581">
                  <c:v>1E-3</c:v>
                </c:pt>
                <c:pt idx="1582">
                  <c:v>1E-3</c:v>
                </c:pt>
                <c:pt idx="1583">
                  <c:v>1.4E-3</c:v>
                </c:pt>
                <c:pt idx="1584">
                  <c:v>8.0000000000000004E-4</c:v>
                </c:pt>
                <c:pt idx="1585">
                  <c:v>1E-3</c:v>
                </c:pt>
                <c:pt idx="1586">
                  <c:v>2.9999999999999997E-4</c:v>
                </c:pt>
                <c:pt idx="1587">
                  <c:v>8.0000000000000004E-4</c:v>
                </c:pt>
                <c:pt idx="1588">
                  <c:v>3.8899999999999997E-2</c:v>
                </c:pt>
                <c:pt idx="1589">
                  <c:v>7.3200000000000001E-2</c:v>
                </c:pt>
                <c:pt idx="1590">
                  <c:v>0.28520000000000001</c:v>
                </c:pt>
                <c:pt idx="1591">
                  <c:v>0.65710000000000002</c:v>
                </c:pt>
                <c:pt idx="1592">
                  <c:v>1.34E-2</c:v>
                </c:pt>
                <c:pt idx="1593">
                  <c:v>0.17580000000000001</c:v>
                </c:pt>
                <c:pt idx="1594">
                  <c:v>0.17580000000000001</c:v>
                </c:pt>
                <c:pt idx="1595">
                  <c:v>0.1096</c:v>
                </c:pt>
                <c:pt idx="1596">
                  <c:v>6.2799999999999995E-2</c:v>
                </c:pt>
                <c:pt idx="1597">
                  <c:v>1E-4</c:v>
                </c:pt>
                <c:pt idx="1598">
                  <c:v>0.25419999999999998</c:v>
                </c:pt>
                <c:pt idx="1599">
                  <c:v>0.67510000000000003</c:v>
                </c:pt>
                <c:pt idx="1600">
                  <c:v>9.5200000000000007E-2</c:v>
                </c:pt>
                <c:pt idx="1601">
                  <c:v>9.5200000000000007E-2</c:v>
                </c:pt>
                <c:pt idx="1602">
                  <c:v>0.87250000000000005</c:v>
                </c:pt>
                <c:pt idx="1603">
                  <c:v>0.60160000000000002</c:v>
                </c:pt>
                <c:pt idx="1604">
                  <c:v>0.77270000000000005</c:v>
                </c:pt>
                <c:pt idx="1605">
                  <c:v>0.96260000000000001</c:v>
                </c:pt>
                <c:pt idx="1606">
                  <c:v>0.72760000000000002</c:v>
                </c:pt>
                <c:pt idx="1607">
                  <c:v>0.89300000000000002</c:v>
                </c:pt>
                <c:pt idx="1608">
                  <c:v>0.72750000000000004</c:v>
                </c:pt>
                <c:pt idx="1609">
                  <c:v>1.1299999999999999E-2</c:v>
                </c:pt>
                <c:pt idx="1610">
                  <c:v>0.21</c:v>
                </c:pt>
                <c:pt idx="1611">
                  <c:v>0.81569999999999998</c:v>
                </c:pt>
                <c:pt idx="1612">
                  <c:v>0.81569999999999998</c:v>
                </c:pt>
                <c:pt idx="1613">
                  <c:v>1E-4</c:v>
                </c:pt>
                <c:pt idx="1614">
                  <c:v>2.2000000000000001E-3</c:v>
                </c:pt>
                <c:pt idx="1615">
                  <c:v>1.2999999999999999E-3</c:v>
                </c:pt>
                <c:pt idx="1616">
                  <c:v>1.44E-2</c:v>
                </c:pt>
                <c:pt idx="1617">
                  <c:v>6.6E-3</c:v>
                </c:pt>
                <c:pt idx="1618">
                  <c:v>3.0200000000000001E-2</c:v>
                </c:pt>
                <c:pt idx="1619">
                  <c:v>6.9999999999999999E-4</c:v>
                </c:pt>
                <c:pt idx="1620">
                  <c:v>1.6999999999999999E-3</c:v>
                </c:pt>
                <c:pt idx="1621">
                  <c:v>1.6999999999999999E-3</c:v>
                </c:pt>
                <c:pt idx="1622">
                  <c:v>4.4000000000000003E-3</c:v>
                </c:pt>
                <c:pt idx="1623">
                  <c:v>7.1000000000000004E-3</c:v>
                </c:pt>
                <c:pt idx="1624">
                  <c:v>1.9E-3</c:v>
                </c:pt>
                <c:pt idx="1625">
                  <c:v>2.0999999999999999E-3</c:v>
                </c:pt>
                <c:pt idx="1626">
                  <c:v>8.9999999999999998E-4</c:v>
                </c:pt>
                <c:pt idx="1627">
                  <c:v>2.2000000000000001E-3</c:v>
                </c:pt>
                <c:pt idx="1628">
                  <c:v>1.14E-2</c:v>
                </c:pt>
                <c:pt idx="1629">
                  <c:v>8.9999999999999998E-4</c:v>
                </c:pt>
                <c:pt idx="1630">
                  <c:v>6.9999999999999999E-4</c:v>
                </c:pt>
                <c:pt idx="1631">
                  <c:v>6.2399999999999997E-2</c:v>
                </c:pt>
                <c:pt idx="1632">
                  <c:v>2.01E-2</c:v>
                </c:pt>
                <c:pt idx="1633">
                  <c:v>1.1000000000000001E-3</c:v>
                </c:pt>
                <c:pt idx="1634">
                  <c:v>1.6899999999999998E-2</c:v>
                </c:pt>
                <c:pt idx="1635">
                  <c:v>2E-3</c:v>
                </c:pt>
                <c:pt idx="1636">
                  <c:v>6.9999999999999999E-4</c:v>
                </c:pt>
                <c:pt idx="1637">
                  <c:v>6.9999999999999999E-4</c:v>
                </c:pt>
                <c:pt idx="1638">
                  <c:v>0.94510000000000005</c:v>
                </c:pt>
                <c:pt idx="1639">
                  <c:v>0.31059999999999999</c:v>
                </c:pt>
                <c:pt idx="1640">
                  <c:v>0.71909999999999996</c:v>
                </c:pt>
                <c:pt idx="1641">
                  <c:v>0.85950000000000004</c:v>
                </c:pt>
                <c:pt idx="1642">
                  <c:v>0.83460000000000001</c:v>
                </c:pt>
                <c:pt idx="1643">
                  <c:v>0.83020000000000005</c:v>
                </c:pt>
                <c:pt idx="1644">
                  <c:v>0.115</c:v>
                </c:pt>
                <c:pt idx="1645">
                  <c:v>0.1133</c:v>
                </c:pt>
                <c:pt idx="1646">
                  <c:v>0.1084</c:v>
                </c:pt>
                <c:pt idx="1647">
                  <c:v>0.2054</c:v>
                </c:pt>
                <c:pt idx="1648">
                  <c:v>0.58779999999999999</c:v>
                </c:pt>
                <c:pt idx="1649">
                  <c:v>2.0000000000000001E-4</c:v>
                </c:pt>
                <c:pt idx="1650">
                  <c:v>2.0000000000000001E-4</c:v>
                </c:pt>
                <c:pt idx="1651">
                  <c:v>8.4900000000000003E-2</c:v>
                </c:pt>
                <c:pt idx="1652">
                  <c:v>2.3800000000000002E-2</c:v>
                </c:pt>
                <c:pt idx="1653">
                  <c:v>1.1299999999999999E-2</c:v>
                </c:pt>
                <c:pt idx="1654">
                  <c:v>0.14330000000000001</c:v>
                </c:pt>
                <c:pt idx="1655">
                  <c:v>0.21210000000000001</c:v>
                </c:pt>
                <c:pt idx="1656">
                  <c:v>0.88570000000000004</c:v>
                </c:pt>
                <c:pt idx="1657">
                  <c:v>0.88570000000000004</c:v>
                </c:pt>
                <c:pt idx="1658">
                  <c:v>1.5100000000000001E-2</c:v>
                </c:pt>
                <c:pt idx="1659">
                  <c:v>0.20380000000000001</c:v>
                </c:pt>
                <c:pt idx="1660">
                  <c:v>0.12230000000000001</c:v>
                </c:pt>
                <c:pt idx="1661">
                  <c:v>3.9E-2</c:v>
                </c:pt>
                <c:pt idx="1662">
                  <c:v>0.1308</c:v>
                </c:pt>
                <c:pt idx="1663">
                  <c:v>0.33379999999999999</c:v>
                </c:pt>
                <c:pt idx="1664">
                  <c:v>8.8999999999999999E-3</c:v>
                </c:pt>
                <c:pt idx="1665">
                  <c:v>8.8999999999999999E-3</c:v>
                </c:pt>
                <c:pt idx="1666">
                  <c:v>5.9999999999999995E-4</c:v>
                </c:pt>
                <c:pt idx="1667">
                  <c:v>1.1999999999999999E-3</c:v>
                </c:pt>
                <c:pt idx="1668">
                  <c:v>8.0000000000000004E-4</c:v>
                </c:pt>
                <c:pt idx="1669">
                  <c:v>2.0000000000000001E-4</c:v>
                </c:pt>
                <c:pt idx="1670">
                  <c:v>4.0000000000000002E-4</c:v>
                </c:pt>
                <c:pt idx="1671">
                  <c:v>6.9999999999999999E-4</c:v>
                </c:pt>
                <c:pt idx="1672">
                  <c:v>1.6000000000000001E-3</c:v>
                </c:pt>
                <c:pt idx="1673">
                  <c:v>2.0000000000000001E-4</c:v>
                </c:pt>
                <c:pt idx="1674">
                  <c:v>3.7699999999999997E-2</c:v>
                </c:pt>
                <c:pt idx="1675">
                  <c:v>4.8999999999999998E-3</c:v>
                </c:pt>
                <c:pt idx="1676">
                  <c:v>6.4999999999999997E-3</c:v>
                </c:pt>
                <c:pt idx="1677">
                  <c:v>1.1000000000000001E-3</c:v>
                </c:pt>
                <c:pt idx="1678">
                  <c:v>0.03</c:v>
                </c:pt>
                <c:pt idx="1679">
                  <c:v>4.58E-2</c:v>
                </c:pt>
                <c:pt idx="1680">
                  <c:v>0.37380000000000002</c:v>
                </c:pt>
                <c:pt idx="1681">
                  <c:v>0.29559999999999997</c:v>
                </c:pt>
                <c:pt idx="1682">
                  <c:v>0.1416</c:v>
                </c:pt>
                <c:pt idx="1683">
                  <c:v>0.50519999999999998</c:v>
                </c:pt>
                <c:pt idx="1684">
                  <c:v>0.20619999999999999</c:v>
                </c:pt>
                <c:pt idx="1685">
                  <c:v>0.31390000000000001</c:v>
                </c:pt>
                <c:pt idx="1686">
                  <c:v>2.3099999999999999E-2</c:v>
                </c:pt>
                <c:pt idx="1687">
                  <c:v>2.53E-2</c:v>
                </c:pt>
                <c:pt idx="1688">
                  <c:v>0.27229999999999999</c:v>
                </c:pt>
                <c:pt idx="1689">
                  <c:v>0.19850000000000001</c:v>
                </c:pt>
                <c:pt idx="1690">
                  <c:v>0.24279999999999999</c:v>
                </c:pt>
                <c:pt idx="1691">
                  <c:v>7.9799999999999996E-2</c:v>
                </c:pt>
                <c:pt idx="1692">
                  <c:v>1.26E-2</c:v>
                </c:pt>
                <c:pt idx="1693">
                  <c:v>7.6399999999999996E-2</c:v>
                </c:pt>
                <c:pt idx="1694">
                  <c:v>0.14510000000000001</c:v>
                </c:pt>
                <c:pt idx="1695">
                  <c:v>4.7199999999999999E-2</c:v>
                </c:pt>
                <c:pt idx="1696">
                  <c:v>3.2500000000000001E-2</c:v>
                </c:pt>
                <c:pt idx="1697">
                  <c:v>3.1600000000000003E-2</c:v>
                </c:pt>
                <c:pt idx="1698">
                  <c:v>3.1600000000000003E-2</c:v>
                </c:pt>
                <c:pt idx="1699">
                  <c:v>8.3999999999999995E-3</c:v>
                </c:pt>
                <c:pt idx="1700">
                  <c:v>1.2999999999999999E-3</c:v>
                </c:pt>
                <c:pt idx="1701">
                  <c:v>1.2999999999999999E-3</c:v>
                </c:pt>
                <c:pt idx="1702">
                  <c:v>3.8999999999999998E-3</c:v>
                </c:pt>
                <c:pt idx="1703">
                  <c:v>4.1999999999999997E-3</c:v>
                </c:pt>
                <c:pt idx="1704">
                  <c:v>3.2000000000000002E-3</c:v>
                </c:pt>
                <c:pt idx="1705">
                  <c:v>1.01E-2</c:v>
                </c:pt>
                <c:pt idx="1706">
                  <c:v>2.2800000000000001E-2</c:v>
                </c:pt>
                <c:pt idx="1707">
                  <c:v>0.1623</c:v>
                </c:pt>
                <c:pt idx="1708">
                  <c:v>0.495</c:v>
                </c:pt>
                <c:pt idx="1709">
                  <c:v>9.01E-2</c:v>
                </c:pt>
                <c:pt idx="1710">
                  <c:v>5.4999999999999997E-3</c:v>
                </c:pt>
                <c:pt idx="1711">
                  <c:v>5.4999999999999997E-3</c:v>
                </c:pt>
                <c:pt idx="1712">
                  <c:v>2.24E-2</c:v>
                </c:pt>
                <c:pt idx="1713">
                  <c:v>4.3299999999999998E-2</c:v>
                </c:pt>
                <c:pt idx="1714">
                  <c:v>6.1999999999999998E-3</c:v>
                </c:pt>
                <c:pt idx="1715">
                  <c:v>0.1241</c:v>
                </c:pt>
                <c:pt idx="1716">
                  <c:v>2.0899999999999998E-2</c:v>
                </c:pt>
                <c:pt idx="1717">
                  <c:v>0.1084</c:v>
                </c:pt>
                <c:pt idx="1718">
                  <c:v>6.1999999999999998E-3</c:v>
                </c:pt>
                <c:pt idx="1719">
                  <c:v>6.1999999999999998E-3</c:v>
                </c:pt>
                <c:pt idx="1720">
                  <c:v>5.5899999999999998E-2</c:v>
                </c:pt>
                <c:pt idx="1721">
                  <c:v>3.2399999999999998E-2</c:v>
                </c:pt>
                <c:pt idx="1722">
                  <c:v>0.107</c:v>
                </c:pt>
                <c:pt idx="1723">
                  <c:v>0.38169999999999998</c:v>
                </c:pt>
                <c:pt idx="1724">
                  <c:v>2.69E-2</c:v>
                </c:pt>
                <c:pt idx="1725">
                  <c:v>4.6399999999999997E-2</c:v>
                </c:pt>
                <c:pt idx="1726">
                  <c:v>4.6399999999999997E-2</c:v>
                </c:pt>
                <c:pt idx="1727">
                  <c:v>0.74650000000000005</c:v>
                </c:pt>
                <c:pt idx="1728">
                  <c:v>0.74260000000000004</c:v>
                </c:pt>
                <c:pt idx="1729">
                  <c:v>0.753</c:v>
                </c:pt>
                <c:pt idx="1730">
                  <c:v>0.95920000000000005</c:v>
                </c:pt>
                <c:pt idx="1731">
                  <c:v>0.77229999999999999</c:v>
                </c:pt>
                <c:pt idx="1732">
                  <c:v>0.8982</c:v>
                </c:pt>
                <c:pt idx="1733">
                  <c:v>1.8599999999999998E-2</c:v>
                </c:pt>
                <c:pt idx="1734">
                  <c:v>0.27360000000000001</c:v>
                </c:pt>
                <c:pt idx="1735">
                  <c:v>0.16830000000000001</c:v>
                </c:pt>
                <c:pt idx="1736">
                  <c:v>9.4100000000000003E-2</c:v>
                </c:pt>
                <c:pt idx="1737">
                  <c:v>0.27360000000000001</c:v>
                </c:pt>
                <c:pt idx="1738">
                  <c:v>0.68610000000000004</c:v>
                </c:pt>
                <c:pt idx="1739">
                  <c:v>1.2999999999999999E-3</c:v>
                </c:pt>
                <c:pt idx="1740">
                  <c:v>1.2999999999999999E-3</c:v>
                </c:pt>
                <c:pt idx="1741">
                  <c:v>2.6599999999999999E-2</c:v>
                </c:pt>
                <c:pt idx="1742">
                  <c:v>2.0000000000000001E-4</c:v>
                </c:pt>
                <c:pt idx="1743">
                  <c:v>7.6E-3</c:v>
                </c:pt>
                <c:pt idx="1744">
                  <c:v>8.9999999999999998E-4</c:v>
                </c:pt>
                <c:pt idx="1745">
                  <c:v>1.8E-3</c:v>
                </c:pt>
                <c:pt idx="1746">
                  <c:v>2.0000000000000001E-4</c:v>
                </c:pt>
                <c:pt idx="1747">
                  <c:v>6.9999999999999999E-4</c:v>
                </c:pt>
                <c:pt idx="1748">
                  <c:v>7.7600000000000002E-2</c:v>
                </c:pt>
                <c:pt idx="1749">
                  <c:v>3.3000000000000002E-2</c:v>
                </c:pt>
                <c:pt idx="1750">
                  <c:v>5.9499999999999997E-2</c:v>
                </c:pt>
                <c:pt idx="1751">
                  <c:v>0.35439999999999999</c:v>
                </c:pt>
                <c:pt idx="1752">
                  <c:v>3.27E-2</c:v>
                </c:pt>
                <c:pt idx="1753">
                  <c:v>3.27E-2</c:v>
                </c:pt>
                <c:pt idx="1754">
                  <c:v>2.7000000000000001E-3</c:v>
                </c:pt>
                <c:pt idx="1755">
                  <c:v>2.3999999999999998E-3</c:v>
                </c:pt>
                <c:pt idx="1756">
                  <c:v>2.3999999999999998E-3</c:v>
                </c:pt>
                <c:pt idx="1757">
                  <c:v>3.0000000000000001E-3</c:v>
                </c:pt>
                <c:pt idx="1758">
                  <c:v>2.7000000000000001E-3</c:v>
                </c:pt>
                <c:pt idx="1759">
                  <c:v>2.8999999999999998E-3</c:v>
                </c:pt>
                <c:pt idx="1760">
                  <c:v>2.8999999999999998E-3</c:v>
                </c:pt>
                <c:pt idx="1761">
                  <c:v>2.5000000000000001E-3</c:v>
                </c:pt>
                <c:pt idx="1762">
                  <c:v>1.2999999999999999E-3</c:v>
                </c:pt>
                <c:pt idx="1763">
                  <c:v>3.8999999999999998E-3</c:v>
                </c:pt>
                <c:pt idx="1764">
                  <c:v>1.95E-2</c:v>
                </c:pt>
                <c:pt idx="1765">
                  <c:v>1.6000000000000001E-3</c:v>
                </c:pt>
                <c:pt idx="1766">
                  <c:v>5.0000000000000001E-4</c:v>
                </c:pt>
                <c:pt idx="1767">
                  <c:v>5.0000000000000001E-4</c:v>
                </c:pt>
                <c:pt idx="1768">
                  <c:v>6.0000000000000001E-3</c:v>
                </c:pt>
                <c:pt idx="1769">
                  <c:v>6.0000000000000001E-3</c:v>
                </c:pt>
                <c:pt idx="1770">
                  <c:v>5.9999999999999995E-4</c:v>
                </c:pt>
                <c:pt idx="1771">
                  <c:v>1.8E-3</c:v>
                </c:pt>
                <c:pt idx="1772">
                  <c:v>1.8800000000000001E-2</c:v>
                </c:pt>
                <c:pt idx="1773">
                  <c:v>3.39E-2</c:v>
                </c:pt>
                <c:pt idx="1774">
                  <c:v>7.7399999999999997E-2</c:v>
                </c:pt>
                <c:pt idx="1775">
                  <c:v>1.6999999999999999E-3</c:v>
                </c:pt>
                <c:pt idx="1776">
                  <c:v>1.5E-3</c:v>
                </c:pt>
                <c:pt idx="1777">
                  <c:v>0.14119999999999999</c:v>
                </c:pt>
                <c:pt idx="1778">
                  <c:v>2.5000000000000001E-3</c:v>
                </c:pt>
                <c:pt idx="1779">
                  <c:v>3.39E-2</c:v>
                </c:pt>
                <c:pt idx="1780">
                  <c:v>3.39E-2</c:v>
                </c:pt>
                <c:pt idx="1781">
                  <c:v>1.8E-3</c:v>
                </c:pt>
                <c:pt idx="1782">
                  <c:v>9.7000000000000003E-3</c:v>
                </c:pt>
                <c:pt idx="1783">
                  <c:v>9.6299999999999997E-2</c:v>
                </c:pt>
                <c:pt idx="1784">
                  <c:v>2.0999999999999999E-3</c:v>
                </c:pt>
                <c:pt idx="1785">
                  <c:v>0.1487</c:v>
                </c:pt>
                <c:pt idx="1786">
                  <c:v>3.7000000000000002E-3</c:v>
                </c:pt>
                <c:pt idx="1787">
                  <c:v>9.7000000000000003E-3</c:v>
                </c:pt>
                <c:pt idx="1788">
                  <c:v>9.7000000000000003E-3</c:v>
                </c:pt>
                <c:pt idx="1789">
                  <c:v>7.5200000000000003E-2</c:v>
                </c:pt>
                <c:pt idx="1790">
                  <c:v>3.8999999999999998E-3</c:v>
                </c:pt>
                <c:pt idx="1791">
                  <c:v>0.18379999999999999</c:v>
                </c:pt>
                <c:pt idx="1792">
                  <c:v>1.72E-2</c:v>
                </c:pt>
                <c:pt idx="1793">
                  <c:v>3.6499999999999998E-2</c:v>
                </c:pt>
                <c:pt idx="1794">
                  <c:v>0.20269999999999999</c:v>
                </c:pt>
                <c:pt idx="1795">
                  <c:v>2.2000000000000001E-3</c:v>
                </c:pt>
                <c:pt idx="1796">
                  <c:v>2.2000000000000001E-3</c:v>
                </c:pt>
                <c:pt idx="1797">
                  <c:v>6.1000000000000004E-3</c:v>
                </c:pt>
                <c:pt idx="1798">
                  <c:v>3.0000000000000001E-3</c:v>
                </c:pt>
                <c:pt idx="1799">
                  <c:v>4.4000000000000003E-3</c:v>
                </c:pt>
                <c:pt idx="1800">
                  <c:v>0.06</c:v>
                </c:pt>
                <c:pt idx="1801">
                  <c:v>5.4999999999999997E-3</c:v>
                </c:pt>
                <c:pt idx="1802">
                  <c:v>1.1000000000000001E-3</c:v>
                </c:pt>
                <c:pt idx="1803">
                  <c:v>1.1000000000000001E-3</c:v>
                </c:pt>
                <c:pt idx="1804">
                  <c:v>5.9999999999999995E-4</c:v>
                </c:pt>
                <c:pt idx="1805">
                  <c:v>8.0000000000000004E-4</c:v>
                </c:pt>
                <c:pt idx="1806">
                  <c:v>8.0000000000000004E-4</c:v>
                </c:pt>
                <c:pt idx="1807">
                  <c:v>1.8E-3</c:v>
                </c:pt>
                <c:pt idx="1808">
                  <c:v>3.0999999999999999E-3</c:v>
                </c:pt>
                <c:pt idx="1809">
                  <c:v>4.4999999999999997E-3</c:v>
                </c:pt>
                <c:pt idx="1810">
                  <c:v>1.1999999999999999E-3</c:v>
                </c:pt>
                <c:pt idx="1811">
                  <c:v>9.2999999999999992E-3</c:v>
                </c:pt>
                <c:pt idx="1812">
                  <c:v>0.23810000000000001</c:v>
                </c:pt>
                <c:pt idx="1813">
                  <c:v>5.7099999999999998E-2</c:v>
                </c:pt>
                <c:pt idx="1814">
                  <c:v>7.4999999999999997E-3</c:v>
                </c:pt>
                <c:pt idx="1815">
                  <c:v>4.9599999999999998E-2</c:v>
                </c:pt>
                <c:pt idx="1816">
                  <c:v>3.8E-3</c:v>
                </c:pt>
                <c:pt idx="1817">
                  <c:v>0.23810000000000001</c:v>
                </c:pt>
                <c:pt idx="1818">
                  <c:v>0.23810000000000001</c:v>
                </c:pt>
                <c:pt idx="1819">
                  <c:v>4.0599999999999997E-2</c:v>
                </c:pt>
                <c:pt idx="1820">
                  <c:v>0.71709999999999996</c:v>
                </c:pt>
                <c:pt idx="1821">
                  <c:v>0.42859999999999998</c:v>
                </c:pt>
                <c:pt idx="1822">
                  <c:v>0.21290000000000001</c:v>
                </c:pt>
                <c:pt idx="1823">
                  <c:v>0.30049999999999999</c:v>
                </c:pt>
                <c:pt idx="1824">
                  <c:v>6.6000000000000003E-2</c:v>
                </c:pt>
                <c:pt idx="1825">
                  <c:v>0.71709999999999996</c:v>
                </c:pt>
                <c:pt idx="1826">
                  <c:v>0.71709999999999996</c:v>
                </c:pt>
                <c:pt idx="1827">
                  <c:v>0.49740000000000001</c:v>
                </c:pt>
                <c:pt idx="1828">
                  <c:v>0.49740000000000001</c:v>
                </c:pt>
                <c:pt idx="1829">
                  <c:v>0.3306</c:v>
                </c:pt>
                <c:pt idx="1830">
                  <c:v>0.24460000000000001</c:v>
                </c:pt>
                <c:pt idx="1831">
                  <c:v>0.10290000000000001</c:v>
                </c:pt>
                <c:pt idx="1832">
                  <c:v>1.6000000000000001E-3</c:v>
                </c:pt>
                <c:pt idx="1833">
                  <c:v>7.4000000000000003E-3</c:v>
                </c:pt>
                <c:pt idx="1834">
                  <c:v>1.6000000000000001E-3</c:v>
                </c:pt>
                <c:pt idx="1835">
                  <c:v>0.21990000000000001</c:v>
                </c:pt>
                <c:pt idx="1836">
                  <c:v>9.7999999999999997E-3</c:v>
                </c:pt>
                <c:pt idx="1837">
                  <c:v>2.7000000000000001E-3</c:v>
                </c:pt>
                <c:pt idx="1838">
                  <c:v>0.108</c:v>
                </c:pt>
                <c:pt idx="1839">
                  <c:v>1.89E-2</c:v>
                </c:pt>
                <c:pt idx="1840">
                  <c:v>1.89E-2</c:v>
                </c:pt>
                <c:pt idx="1841">
                  <c:v>9.1000000000000004E-3</c:v>
                </c:pt>
                <c:pt idx="1842">
                  <c:v>1E-3</c:v>
                </c:pt>
                <c:pt idx="1843">
                  <c:v>7.4300000000000005E-2</c:v>
                </c:pt>
                <c:pt idx="1844">
                  <c:v>2.3E-3</c:v>
                </c:pt>
                <c:pt idx="1845">
                  <c:v>6.6299999999999998E-2</c:v>
                </c:pt>
                <c:pt idx="1846">
                  <c:v>2.4899999999999999E-2</c:v>
                </c:pt>
                <c:pt idx="1847">
                  <c:v>7.4999999999999997E-3</c:v>
                </c:pt>
                <c:pt idx="1848">
                  <c:v>6.7000000000000002E-3</c:v>
                </c:pt>
                <c:pt idx="1849">
                  <c:v>3.32E-2</c:v>
                </c:pt>
                <c:pt idx="1850">
                  <c:v>2.0000000000000001E-4</c:v>
                </c:pt>
                <c:pt idx="1851">
                  <c:v>2.0000000000000001E-4</c:v>
                </c:pt>
                <c:pt idx="1852">
                  <c:v>0.1804</c:v>
                </c:pt>
                <c:pt idx="1853">
                  <c:v>4.8399999999999999E-2</c:v>
                </c:pt>
                <c:pt idx="1854">
                  <c:v>2.5000000000000001E-3</c:v>
                </c:pt>
                <c:pt idx="1855">
                  <c:v>1.4E-3</c:v>
                </c:pt>
                <c:pt idx="1856">
                  <c:v>0.1079</c:v>
                </c:pt>
                <c:pt idx="1857">
                  <c:v>4.0000000000000002E-4</c:v>
                </c:pt>
                <c:pt idx="1858">
                  <c:v>0.1804</c:v>
                </c:pt>
                <c:pt idx="1859">
                  <c:v>0.1804</c:v>
                </c:pt>
                <c:pt idx="1860">
                  <c:v>7.6E-3</c:v>
                </c:pt>
                <c:pt idx="1861">
                  <c:v>5.7999999999999996E-3</c:v>
                </c:pt>
                <c:pt idx="1862">
                  <c:v>2.4299999999999999E-2</c:v>
                </c:pt>
                <c:pt idx="1863">
                  <c:v>9.1399999999999995E-2</c:v>
                </c:pt>
                <c:pt idx="1864">
                  <c:v>0.17699999999999999</c:v>
                </c:pt>
                <c:pt idx="1865">
                  <c:v>6.9999999999999999E-4</c:v>
                </c:pt>
                <c:pt idx="1866">
                  <c:v>6.9999999999999999E-4</c:v>
                </c:pt>
                <c:pt idx="1867">
                  <c:v>6.7100000000000007E-2</c:v>
                </c:pt>
                <c:pt idx="1868">
                  <c:v>9.3100000000000002E-2</c:v>
                </c:pt>
                <c:pt idx="1869">
                  <c:v>1.6999999999999999E-3</c:v>
                </c:pt>
                <c:pt idx="1870">
                  <c:v>0.15920000000000001</c:v>
                </c:pt>
                <c:pt idx="1871">
                  <c:v>2.0000000000000001E-4</c:v>
                </c:pt>
                <c:pt idx="1872">
                  <c:v>4.5999999999999999E-3</c:v>
                </c:pt>
                <c:pt idx="1873">
                  <c:v>6.7100000000000007E-2</c:v>
                </c:pt>
                <c:pt idx="1874">
                  <c:v>6.7100000000000007E-2</c:v>
                </c:pt>
                <c:pt idx="1875">
                  <c:v>2.3E-3</c:v>
                </c:pt>
                <c:pt idx="1876">
                  <c:v>6.8999999999999999E-3</c:v>
                </c:pt>
                <c:pt idx="1877">
                  <c:v>8.0999999999999996E-3</c:v>
                </c:pt>
                <c:pt idx="1878">
                  <c:v>6.4999999999999997E-3</c:v>
                </c:pt>
                <c:pt idx="1879">
                  <c:v>2.5499999999999998E-2</c:v>
                </c:pt>
                <c:pt idx="1880">
                  <c:v>1.1999999999999999E-3</c:v>
                </c:pt>
                <c:pt idx="1881">
                  <c:v>1.1999999999999999E-3</c:v>
                </c:pt>
                <c:pt idx="1882">
                  <c:v>1E-4</c:v>
                </c:pt>
                <c:pt idx="1883">
                  <c:v>2.1700000000000001E-2</c:v>
                </c:pt>
                <c:pt idx="1884">
                  <c:v>8.8999999999999999E-3</c:v>
                </c:pt>
                <c:pt idx="1885">
                  <c:v>1.9199999999999998E-2</c:v>
                </c:pt>
                <c:pt idx="1886">
                  <c:v>9.7999999999999997E-3</c:v>
                </c:pt>
                <c:pt idx="1887">
                  <c:v>2.0999999999999999E-3</c:v>
                </c:pt>
                <c:pt idx="1888">
                  <c:v>2.5999999999999999E-3</c:v>
                </c:pt>
                <c:pt idx="1889">
                  <c:v>1.6000000000000001E-3</c:v>
                </c:pt>
                <c:pt idx="1890">
                  <c:v>6.9999999999999999E-4</c:v>
                </c:pt>
                <c:pt idx="1891">
                  <c:v>5.9999999999999995E-4</c:v>
                </c:pt>
                <c:pt idx="1892">
                  <c:v>2.8999999999999998E-3</c:v>
                </c:pt>
                <c:pt idx="1893">
                  <c:v>1.23E-2</c:v>
                </c:pt>
                <c:pt idx="1894">
                  <c:v>9.1000000000000004E-3</c:v>
                </c:pt>
                <c:pt idx="1895">
                  <c:v>6.9999999999999999E-4</c:v>
                </c:pt>
                <c:pt idx="1896">
                  <c:v>7.1000000000000004E-3</c:v>
                </c:pt>
                <c:pt idx="1897">
                  <c:v>7.7000000000000002E-3</c:v>
                </c:pt>
                <c:pt idx="1898">
                  <c:v>6.4500000000000002E-2</c:v>
                </c:pt>
                <c:pt idx="1899">
                  <c:v>7.4000000000000003E-3</c:v>
                </c:pt>
                <c:pt idx="1900">
                  <c:v>7.4000000000000003E-3</c:v>
                </c:pt>
                <c:pt idx="1901">
                  <c:v>1.6999999999999999E-3</c:v>
                </c:pt>
                <c:pt idx="1902">
                  <c:v>1.32E-2</c:v>
                </c:pt>
                <c:pt idx="1903">
                  <c:v>1.1000000000000001E-3</c:v>
                </c:pt>
                <c:pt idx="1904">
                  <c:v>2.3E-3</c:v>
                </c:pt>
                <c:pt idx="1905">
                  <c:v>1.95E-2</c:v>
                </c:pt>
                <c:pt idx="1906">
                  <c:v>7.4999999999999997E-3</c:v>
                </c:pt>
                <c:pt idx="1907">
                  <c:v>7.4999999999999997E-3</c:v>
                </c:pt>
                <c:pt idx="1908">
                  <c:v>8.0999999999999996E-3</c:v>
                </c:pt>
                <c:pt idx="1909">
                  <c:v>4.3E-3</c:v>
                </c:pt>
                <c:pt idx="1910">
                  <c:v>7.7000000000000002E-3</c:v>
                </c:pt>
                <c:pt idx="1911">
                  <c:v>2.4899999999999999E-2</c:v>
                </c:pt>
                <c:pt idx="1912">
                  <c:v>2.0199999999999999E-2</c:v>
                </c:pt>
                <c:pt idx="1913">
                  <c:v>2.3900000000000001E-2</c:v>
                </c:pt>
                <c:pt idx="1914">
                  <c:v>5.0000000000000001E-4</c:v>
                </c:pt>
                <c:pt idx="1915">
                  <c:v>4.4000000000000003E-3</c:v>
                </c:pt>
                <c:pt idx="1916">
                  <c:v>3.0000000000000001E-3</c:v>
                </c:pt>
                <c:pt idx="1917">
                  <c:v>3.2000000000000002E-3</c:v>
                </c:pt>
                <c:pt idx="1918">
                  <c:v>8.0000000000000002E-3</c:v>
                </c:pt>
                <c:pt idx="1919">
                  <c:v>7.4999999999999997E-3</c:v>
                </c:pt>
                <c:pt idx="1920">
                  <c:v>1.1599999999999999E-2</c:v>
                </c:pt>
                <c:pt idx="1921">
                  <c:v>0.28499999999999998</c:v>
                </c:pt>
                <c:pt idx="1922">
                  <c:v>0.34239999999999998</c:v>
                </c:pt>
                <c:pt idx="1923">
                  <c:v>0.52980000000000005</c:v>
                </c:pt>
                <c:pt idx="1924">
                  <c:v>0.83720000000000006</c:v>
                </c:pt>
                <c:pt idx="1925">
                  <c:v>7.6600000000000001E-2</c:v>
                </c:pt>
                <c:pt idx="1926">
                  <c:v>7.6600000000000001E-2</c:v>
                </c:pt>
                <c:pt idx="1927">
                  <c:v>5.0000000000000001E-4</c:v>
                </c:pt>
                <c:pt idx="1928">
                  <c:v>3.3E-3</c:v>
                </c:pt>
                <c:pt idx="1929">
                  <c:v>8.9999999999999998E-4</c:v>
                </c:pt>
                <c:pt idx="1930">
                  <c:v>8.0000000000000004E-4</c:v>
                </c:pt>
                <c:pt idx="1931">
                  <c:v>0.15909999999999999</c:v>
                </c:pt>
                <c:pt idx="1932">
                  <c:v>1.1999999999999999E-3</c:v>
                </c:pt>
                <c:pt idx="1933">
                  <c:v>8.0000000000000004E-4</c:v>
                </c:pt>
                <c:pt idx="1934">
                  <c:v>5.0000000000000001E-4</c:v>
                </c:pt>
                <c:pt idx="1935">
                  <c:v>5.9999999999999995E-4</c:v>
                </c:pt>
                <c:pt idx="1936">
                  <c:v>0.31790000000000002</c:v>
                </c:pt>
                <c:pt idx="1937">
                  <c:v>4.5999999999999999E-3</c:v>
                </c:pt>
                <c:pt idx="1938">
                  <c:v>1.1000000000000001E-3</c:v>
                </c:pt>
                <c:pt idx="1939">
                  <c:v>2.5999999999999999E-3</c:v>
                </c:pt>
                <c:pt idx="1940">
                  <c:v>5.9999999999999995E-4</c:v>
                </c:pt>
                <c:pt idx="1941">
                  <c:v>5.9999999999999995E-4</c:v>
                </c:pt>
                <c:pt idx="1942">
                  <c:v>2.2000000000000001E-3</c:v>
                </c:pt>
                <c:pt idx="1943">
                  <c:v>0.24879999999999999</c:v>
                </c:pt>
                <c:pt idx="1944">
                  <c:v>0.47720000000000001</c:v>
                </c:pt>
                <c:pt idx="1945">
                  <c:v>0.1457</c:v>
                </c:pt>
                <c:pt idx="1946">
                  <c:v>0.83589999999999998</c:v>
                </c:pt>
                <c:pt idx="1947">
                  <c:v>0.66959999999999997</c:v>
                </c:pt>
                <c:pt idx="1948">
                  <c:v>0.60919999999999996</c:v>
                </c:pt>
                <c:pt idx="1949">
                  <c:v>0.60919999999999996</c:v>
                </c:pt>
                <c:pt idx="1950">
                  <c:v>0.88959999999999995</c:v>
                </c:pt>
                <c:pt idx="1951">
                  <c:v>0.90439999999999998</c:v>
                </c:pt>
                <c:pt idx="1952">
                  <c:v>0.96750000000000003</c:v>
                </c:pt>
                <c:pt idx="1953">
                  <c:v>0.66949999999999998</c:v>
                </c:pt>
                <c:pt idx="1954">
                  <c:v>0.83709999999999996</c:v>
                </c:pt>
                <c:pt idx="1955">
                  <c:v>8.4099999999999994E-2</c:v>
                </c:pt>
                <c:pt idx="1956">
                  <c:v>0.13089999999999999</c:v>
                </c:pt>
                <c:pt idx="1957">
                  <c:v>0.24840000000000001</c:v>
                </c:pt>
                <c:pt idx="1958">
                  <c:v>0.20569999999999999</c:v>
                </c:pt>
                <c:pt idx="1959">
                  <c:v>4.4000000000000003E-3</c:v>
                </c:pt>
                <c:pt idx="1960">
                  <c:v>9.8500000000000004E-2</c:v>
                </c:pt>
                <c:pt idx="1961">
                  <c:v>9.8500000000000004E-2</c:v>
                </c:pt>
                <c:pt idx="1962">
                  <c:v>0.1925</c:v>
                </c:pt>
                <c:pt idx="1963">
                  <c:v>6.1000000000000004E-3</c:v>
                </c:pt>
                <c:pt idx="1964">
                  <c:v>0.23</c:v>
                </c:pt>
                <c:pt idx="1965">
                  <c:v>0.17449999999999999</c:v>
                </c:pt>
                <c:pt idx="1966">
                  <c:v>0.1018</c:v>
                </c:pt>
                <c:pt idx="1967">
                  <c:v>0.1018</c:v>
                </c:pt>
                <c:pt idx="1968">
                  <c:v>3.8999999999999998E-3</c:v>
                </c:pt>
                <c:pt idx="1969">
                  <c:v>3.8999999999999998E-3</c:v>
                </c:pt>
                <c:pt idx="1970">
                  <c:v>4.1000000000000003E-3</c:v>
                </c:pt>
                <c:pt idx="1971">
                  <c:v>6.9999999999999999E-4</c:v>
                </c:pt>
                <c:pt idx="1972">
                  <c:v>3.0000000000000001E-3</c:v>
                </c:pt>
                <c:pt idx="1973">
                  <c:v>5.1999999999999998E-3</c:v>
                </c:pt>
                <c:pt idx="1974">
                  <c:v>4.4999999999999997E-3</c:v>
                </c:pt>
                <c:pt idx="1975">
                  <c:v>4.4999999999999997E-3</c:v>
                </c:pt>
                <c:pt idx="1976">
                  <c:v>4.4999999999999997E-3</c:v>
                </c:pt>
                <c:pt idx="1977">
                  <c:v>4.0000000000000001E-3</c:v>
                </c:pt>
                <c:pt idx="1978">
                  <c:v>2.8E-3</c:v>
                </c:pt>
                <c:pt idx="1979">
                  <c:v>4.0000000000000001E-3</c:v>
                </c:pt>
                <c:pt idx="1980">
                  <c:v>0.13109999999999999</c:v>
                </c:pt>
                <c:pt idx="1981">
                  <c:v>2E-3</c:v>
                </c:pt>
                <c:pt idx="1982">
                  <c:v>1.4E-3</c:v>
                </c:pt>
                <c:pt idx="1983">
                  <c:v>3.3999999999999998E-3</c:v>
                </c:pt>
                <c:pt idx="1984">
                  <c:v>8.0000000000000004E-4</c:v>
                </c:pt>
                <c:pt idx="1985">
                  <c:v>1.9E-3</c:v>
                </c:pt>
                <c:pt idx="1986">
                  <c:v>8.0000000000000004E-4</c:v>
                </c:pt>
                <c:pt idx="1987">
                  <c:v>2.64E-2</c:v>
                </c:pt>
                <c:pt idx="1988">
                  <c:v>3.5000000000000001E-3</c:v>
                </c:pt>
                <c:pt idx="1989">
                  <c:v>1.4E-3</c:v>
                </c:pt>
                <c:pt idx="1990">
                  <c:v>1.4E-3</c:v>
                </c:pt>
                <c:pt idx="1991">
                  <c:v>1.2999999999999999E-3</c:v>
                </c:pt>
                <c:pt idx="1992">
                  <c:v>1.7899999999999999E-2</c:v>
                </c:pt>
                <c:pt idx="1993">
                  <c:v>3.0000000000000001E-3</c:v>
                </c:pt>
                <c:pt idx="1994">
                  <c:v>2.3999999999999998E-3</c:v>
                </c:pt>
                <c:pt idx="1995">
                  <c:v>2.9999999999999997E-4</c:v>
                </c:pt>
                <c:pt idx="1996">
                  <c:v>2E-3</c:v>
                </c:pt>
                <c:pt idx="1997">
                  <c:v>4.0000000000000002E-4</c:v>
                </c:pt>
                <c:pt idx="1998">
                  <c:v>6.9999999999999999E-4</c:v>
                </c:pt>
                <c:pt idx="1999">
                  <c:v>4.7000000000000002E-3</c:v>
                </c:pt>
                <c:pt idx="2000">
                  <c:v>1.1000000000000001E-3</c:v>
                </c:pt>
                <c:pt idx="2001">
                  <c:v>1.1000000000000001E-3</c:v>
                </c:pt>
                <c:pt idx="2002">
                  <c:v>1.4E-3</c:v>
                </c:pt>
                <c:pt idx="2003">
                  <c:v>3.3E-3</c:v>
                </c:pt>
                <c:pt idx="2004">
                  <c:v>0.42049999999999998</c:v>
                </c:pt>
                <c:pt idx="2005">
                  <c:v>2.5999999999999999E-3</c:v>
                </c:pt>
                <c:pt idx="2006">
                  <c:v>0.25940000000000002</c:v>
                </c:pt>
                <c:pt idx="2007">
                  <c:v>2.3E-3</c:v>
                </c:pt>
                <c:pt idx="2008">
                  <c:v>8.9999999999999998E-4</c:v>
                </c:pt>
                <c:pt idx="2009">
                  <c:v>1.15E-2</c:v>
                </c:pt>
                <c:pt idx="2010">
                  <c:v>1.9300000000000001E-2</c:v>
                </c:pt>
                <c:pt idx="2011">
                  <c:v>1.3299999999999999E-2</c:v>
                </c:pt>
                <c:pt idx="2012">
                  <c:v>1.9599999999999999E-2</c:v>
                </c:pt>
                <c:pt idx="2013">
                  <c:v>3.56E-2</c:v>
                </c:pt>
                <c:pt idx="2014">
                  <c:v>1.2999999999999999E-3</c:v>
                </c:pt>
                <c:pt idx="2015">
                  <c:v>1.5E-3</c:v>
                </c:pt>
                <c:pt idx="2016">
                  <c:v>2.2000000000000001E-3</c:v>
                </c:pt>
                <c:pt idx="2017">
                  <c:v>2.3999999999999998E-3</c:v>
                </c:pt>
                <c:pt idx="2018">
                  <c:v>1.9E-3</c:v>
                </c:pt>
                <c:pt idx="2019">
                  <c:v>1.4E-3</c:v>
                </c:pt>
                <c:pt idx="2020">
                  <c:v>2.0999999999999999E-3</c:v>
                </c:pt>
                <c:pt idx="2021">
                  <c:v>8.9999999999999998E-4</c:v>
                </c:pt>
                <c:pt idx="2022">
                  <c:v>8.9999999999999998E-4</c:v>
                </c:pt>
                <c:pt idx="2023">
                  <c:v>8.9999999999999998E-4</c:v>
                </c:pt>
                <c:pt idx="2024">
                  <c:v>1.6E-2</c:v>
                </c:pt>
                <c:pt idx="2025">
                  <c:v>5.0000000000000001E-4</c:v>
                </c:pt>
                <c:pt idx="2026">
                  <c:v>5.0000000000000001E-4</c:v>
                </c:pt>
                <c:pt idx="2027">
                  <c:v>7.0000000000000001E-3</c:v>
                </c:pt>
                <c:pt idx="2028">
                  <c:v>4.2799999999999998E-2</c:v>
                </c:pt>
                <c:pt idx="2029">
                  <c:v>2.5999999999999999E-3</c:v>
                </c:pt>
                <c:pt idx="2030">
                  <c:v>1E-4</c:v>
                </c:pt>
                <c:pt idx="2031">
                  <c:v>2.3900000000000001E-2</c:v>
                </c:pt>
                <c:pt idx="2032">
                  <c:v>1.8E-3</c:v>
                </c:pt>
                <c:pt idx="2033">
                  <c:v>1.8E-3</c:v>
                </c:pt>
                <c:pt idx="2034">
                  <c:v>6.9999999999999999E-4</c:v>
                </c:pt>
                <c:pt idx="2035">
                  <c:v>3.7000000000000002E-3</c:v>
                </c:pt>
                <c:pt idx="2036">
                  <c:v>2.5999999999999999E-3</c:v>
                </c:pt>
                <c:pt idx="2037">
                  <c:v>1.44E-2</c:v>
                </c:pt>
                <c:pt idx="2038">
                  <c:v>2.2000000000000001E-3</c:v>
                </c:pt>
                <c:pt idx="2039">
                  <c:v>8.9999999999999998E-4</c:v>
                </c:pt>
                <c:pt idx="2040">
                  <c:v>8.9999999999999998E-4</c:v>
                </c:pt>
                <c:pt idx="2041">
                  <c:v>8.9999999999999998E-4</c:v>
                </c:pt>
                <c:pt idx="2042">
                  <c:v>5.9999999999999995E-4</c:v>
                </c:pt>
                <c:pt idx="2043">
                  <c:v>2.12E-2</c:v>
                </c:pt>
                <c:pt idx="2044">
                  <c:v>4.0000000000000002E-4</c:v>
                </c:pt>
                <c:pt idx="2045">
                  <c:v>1.5800000000000002E-2</c:v>
                </c:pt>
                <c:pt idx="2046">
                  <c:v>1.6999999999999999E-3</c:v>
                </c:pt>
                <c:pt idx="2047">
                  <c:v>5.9999999999999995E-4</c:v>
                </c:pt>
                <c:pt idx="2048">
                  <c:v>5.9999999999999995E-4</c:v>
                </c:pt>
                <c:pt idx="2049">
                  <c:v>1.8E-3</c:v>
                </c:pt>
                <c:pt idx="2050">
                  <c:v>1.1999999999999999E-3</c:v>
                </c:pt>
                <c:pt idx="2051">
                  <c:v>1.1999999999999999E-3</c:v>
                </c:pt>
                <c:pt idx="2052">
                  <c:v>2E-3</c:v>
                </c:pt>
                <c:pt idx="2053">
                  <c:v>1.6000000000000001E-3</c:v>
                </c:pt>
                <c:pt idx="2054">
                  <c:v>5.9999999999999995E-4</c:v>
                </c:pt>
                <c:pt idx="2055">
                  <c:v>4.0000000000000002E-4</c:v>
                </c:pt>
                <c:pt idx="2056">
                  <c:v>8.0000000000000002E-3</c:v>
                </c:pt>
                <c:pt idx="2057">
                  <c:v>8.9999999999999998E-4</c:v>
                </c:pt>
                <c:pt idx="2058">
                  <c:v>6.9999999999999999E-4</c:v>
                </c:pt>
                <c:pt idx="2059">
                  <c:v>8.9999999999999998E-4</c:v>
                </c:pt>
                <c:pt idx="2060">
                  <c:v>2.0000000000000001E-4</c:v>
                </c:pt>
                <c:pt idx="2061">
                  <c:v>2.0000000000000001E-4</c:v>
                </c:pt>
                <c:pt idx="2062">
                  <c:v>4.0000000000000002E-4</c:v>
                </c:pt>
                <c:pt idx="2063">
                  <c:v>1E-3</c:v>
                </c:pt>
                <c:pt idx="2064">
                  <c:v>8.0000000000000004E-4</c:v>
                </c:pt>
                <c:pt idx="2065">
                  <c:v>8.9999999999999998E-4</c:v>
                </c:pt>
                <c:pt idx="2066">
                  <c:v>1.6000000000000001E-3</c:v>
                </c:pt>
                <c:pt idx="2067">
                  <c:v>2.0000000000000001E-4</c:v>
                </c:pt>
                <c:pt idx="2068">
                  <c:v>2.0000000000000001E-4</c:v>
                </c:pt>
                <c:pt idx="2069">
                  <c:v>6.9999999999999999E-4</c:v>
                </c:pt>
                <c:pt idx="2070">
                  <c:v>5.0000000000000001E-4</c:v>
                </c:pt>
                <c:pt idx="2071">
                  <c:v>1.9E-3</c:v>
                </c:pt>
                <c:pt idx="2072">
                  <c:v>5.1999999999999998E-3</c:v>
                </c:pt>
                <c:pt idx="2073">
                  <c:v>1.0999999999999999E-2</c:v>
                </c:pt>
                <c:pt idx="2074">
                  <c:v>2.0999999999999999E-3</c:v>
                </c:pt>
                <c:pt idx="2075">
                  <c:v>2.0999999999999999E-3</c:v>
                </c:pt>
                <c:pt idx="2076">
                  <c:v>1.8E-3</c:v>
                </c:pt>
                <c:pt idx="2077">
                  <c:v>2.9999999999999997E-4</c:v>
                </c:pt>
                <c:pt idx="2078">
                  <c:v>1.5E-3</c:v>
                </c:pt>
                <c:pt idx="2079">
                  <c:v>1.6000000000000001E-3</c:v>
                </c:pt>
                <c:pt idx="2080">
                  <c:v>8.0000000000000004E-4</c:v>
                </c:pt>
                <c:pt idx="2081">
                  <c:v>2.8999999999999998E-3</c:v>
                </c:pt>
                <c:pt idx="2082">
                  <c:v>4.8999999999999998E-3</c:v>
                </c:pt>
                <c:pt idx="2083">
                  <c:v>1.6999999999999999E-3</c:v>
                </c:pt>
                <c:pt idx="2084">
                  <c:v>1E-3</c:v>
                </c:pt>
                <c:pt idx="2085">
                  <c:v>3.7000000000000002E-3</c:v>
                </c:pt>
                <c:pt idx="2086">
                  <c:v>1.35E-2</c:v>
                </c:pt>
                <c:pt idx="2087">
                  <c:v>4.4000000000000003E-3</c:v>
                </c:pt>
                <c:pt idx="2088">
                  <c:v>8.2000000000000007E-3</c:v>
                </c:pt>
                <c:pt idx="2089">
                  <c:v>2E-3</c:v>
                </c:pt>
                <c:pt idx="2090">
                  <c:v>1.9E-3</c:v>
                </c:pt>
                <c:pt idx="2091">
                  <c:v>1.5E-3</c:v>
                </c:pt>
                <c:pt idx="2092">
                  <c:v>5.9999999999999995E-4</c:v>
                </c:pt>
                <c:pt idx="2093">
                  <c:v>1.15E-2</c:v>
                </c:pt>
                <c:pt idx="2094">
                  <c:v>1.6000000000000001E-3</c:v>
                </c:pt>
                <c:pt idx="2095">
                  <c:v>1.6999999999999999E-3</c:v>
                </c:pt>
                <c:pt idx="2096">
                  <c:v>0.39140000000000003</c:v>
                </c:pt>
                <c:pt idx="2097">
                  <c:v>2.2000000000000001E-3</c:v>
                </c:pt>
                <c:pt idx="2098">
                  <c:v>5.0000000000000001E-4</c:v>
                </c:pt>
                <c:pt idx="2099">
                  <c:v>5.9999999999999995E-4</c:v>
                </c:pt>
                <c:pt idx="2100">
                  <c:v>4.1999999999999997E-3</c:v>
                </c:pt>
                <c:pt idx="2101">
                  <c:v>5.9999999999999995E-4</c:v>
                </c:pt>
                <c:pt idx="2102">
                  <c:v>5.9999999999999995E-4</c:v>
                </c:pt>
                <c:pt idx="2103">
                  <c:v>1.8700000000000001E-2</c:v>
                </c:pt>
                <c:pt idx="2104">
                  <c:v>5.1999999999999998E-3</c:v>
                </c:pt>
                <c:pt idx="2105">
                  <c:v>7.1999999999999998E-3</c:v>
                </c:pt>
                <c:pt idx="2106">
                  <c:v>4.1000000000000003E-3</c:v>
                </c:pt>
                <c:pt idx="2107">
                  <c:v>3.2300000000000002E-2</c:v>
                </c:pt>
                <c:pt idx="2108">
                  <c:v>6.9999999999999999E-4</c:v>
                </c:pt>
                <c:pt idx="2109">
                  <c:v>5.0000000000000001E-4</c:v>
                </c:pt>
                <c:pt idx="2110">
                  <c:v>5.0000000000000001E-4</c:v>
                </c:pt>
                <c:pt idx="2111">
                  <c:v>2.9999999999999997E-4</c:v>
                </c:pt>
                <c:pt idx="2112">
                  <c:v>1.6999999999999999E-3</c:v>
                </c:pt>
                <c:pt idx="2113">
                  <c:v>2.8E-3</c:v>
                </c:pt>
                <c:pt idx="2114">
                  <c:v>2.2000000000000001E-3</c:v>
                </c:pt>
                <c:pt idx="2115">
                  <c:v>5.0000000000000001E-4</c:v>
                </c:pt>
                <c:pt idx="2116">
                  <c:v>6.9999999999999999E-4</c:v>
                </c:pt>
                <c:pt idx="2117">
                  <c:v>6.9999999999999999E-4</c:v>
                </c:pt>
                <c:pt idx="2118">
                  <c:v>1.4E-3</c:v>
                </c:pt>
                <c:pt idx="2119">
                  <c:v>8.9999999999999998E-4</c:v>
                </c:pt>
                <c:pt idx="2120">
                  <c:v>5.0000000000000001E-4</c:v>
                </c:pt>
                <c:pt idx="2121">
                  <c:v>4.0000000000000001E-3</c:v>
                </c:pt>
                <c:pt idx="2122">
                  <c:v>1.1000000000000001E-3</c:v>
                </c:pt>
                <c:pt idx="2123">
                  <c:v>8.9999999999999998E-4</c:v>
                </c:pt>
                <c:pt idx="2124">
                  <c:v>1E-3</c:v>
                </c:pt>
                <c:pt idx="2125">
                  <c:v>8.0000000000000004E-4</c:v>
                </c:pt>
                <c:pt idx="2126">
                  <c:v>5.0000000000000001E-4</c:v>
                </c:pt>
                <c:pt idx="2127">
                  <c:v>1E-3</c:v>
                </c:pt>
                <c:pt idx="2128">
                  <c:v>1.3899999999999999E-2</c:v>
                </c:pt>
                <c:pt idx="2129">
                  <c:v>4.4000000000000003E-3</c:v>
                </c:pt>
                <c:pt idx="2130">
                  <c:v>0.112</c:v>
                </c:pt>
                <c:pt idx="2131">
                  <c:v>3.3E-3</c:v>
                </c:pt>
                <c:pt idx="2132">
                  <c:v>4.0000000000000002E-4</c:v>
                </c:pt>
                <c:pt idx="2133">
                  <c:v>1.6000000000000001E-3</c:v>
                </c:pt>
                <c:pt idx="2134">
                  <c:v>8.0000000000000004E-4</c:v>
                </c:pt>
                <c:pt idx="2135">
                  <c:v>6.0000000000000001E-3</c:v>
                </c:pt>
                <c:pt idx="2136">
                  <c:v>0.112</c:v>
                </c:pt>
                <c:pt idx="2137">
                  <c:v>0.112</c:v>
                </c:pt>
                <c:pt idx="2138">
                  <c:v>4.1999999999999997E-3</c:v>
                </c:pt>
                <c:pt idx="2139">
                  <c:v>4.0000000000000001E-3</c:v>
                </c:pt>
                <c:pt idx="2140">
                  <c:v>1E-4</c:v>
                </c:pt>
                <c:pt idx="2141">
                  <c:v>2.7000000000000001E-3</c:v>
                </c:pt>
                <c:pt idx="2142">
                  <c:v>2.7000000000000001E-3</c:v>
                </c:pt>
                <c:pt idx="2143">
                  <c:v>1.6999999999999999E-3</c:v>
                </c:pt>
                <c:pt idx="2144">
                  <c:v>7.7000000000000002E-3</c:v>
                </c:pt>
                <c:pt idx="2145">
                  <c:v>7.9000000000000008E-3</c:v>
                </c:pt>
                <c:pt idx="2146">
                  <c:v>2.24E-2</c:v>
                </c:pt>
                <c:pt idx="2147">
                  <c:v>4.7899999999999998E-2</c:v>
                </c:pt>
                <c:pt idx="2148">
                  <c:v>1.15E-2</c:v>
                </c:pt>
                <c:pt idx="2149">
                  <c:v>1.5E-3</c:v>
                </c:pt>
                <c:pt idx="2150">
                  <c:v>3.2000000000000002E-3</c:v>
                </c:pt>
                <c:pt idx="2151">
                  <c:v>1.5699999999999999E-2</c:v>
                </c:pt>
                <c:pt idx="2152">
                  <c:v>1E-3</c:v>
                </c:pt>
                <c:pt idx="2153">
                  <c:v>6.4999999999999997E-3</c:v>
                </c:pt>
                <c:pt idx="2154">
                  <c:v>4.0000000000000001E-3</c:v>
                </c:pt>
                <c:pt idx="2155">
                  <c:v>4.7000000000000002E-3</c:v>
                </c:pt>
                <c:pt idx="2156">
                  <c:v>2.9000000000000001E-2</c:v>
                </c:pt>
                <c:pt idx="2157">
                  <c:v>3.0999999999999999E-3</c:v>
                </c:pt>
                <c:pt idx="2158">
                  <c:v>8.9999999999999998E-4</c:v>
                </c:pt>
                <c:pt idx="2159">
                  <c:v>8.9999999999999998E-4</c:v>
                </c:pt>
                <c:pt idx="2160">
                  <c:v>0.17749999999999999</c:v>
                </c:pt>
                <c:pt idx="2161">
                  <c:v>1.2999999999999999E-3</c:v>
                </c:pt>
                <c:pt idx="2162">
                  <c:v>3.7000000000000002E-3</c:v>
                </c:pt>
                <c:pt idx="2163">
                  <c:v>1.2999999999999999E-3</c:v>
                </c:pt>
                <c:pt idx="2164">
                  <c:v>0.38</c:v>
                </c:pt>
                <c:pt idx="2165">
                  <c:v>1.5900000000000001E-2</c:v>
                </c:pt>
                <c:pt idx="2166">
                  <c:v>1.7000000000000001E-2</c:v>
                </c:pt>
                <c:pt idx="2167">
                  <c:v>7.7600000000000002E-2</c:v>
                </c:pt>
                <c:pt idx="2168">
                  <c:v>1.5100000000000001E-2</c:v>
                </c:pt>
                <c:pt idx="2169">
                  <c:v>5.8500000000000003E-2</c:v>
                </c:pt>
                <c:pt idx="2170">
                  <c:v>4.3099999999999999E-2</c:v>
                </c:pt>
                <c:pt idx="2171">
                  <c:v>8.7400000000000005E-2</c:v>
                </c:pt>
                <c:pt idx="2172">
                  <c:v>8.7400000000000005E-2</c:v>
                </c:pt>
                <c:pt idx="2173">
                  <c:v>2.87E-2</c:v>
                </c:pt>
                <c:pt idx="2174">
                  <c:v>1.9E-3</c:v>
                </c:pt>
                <c:pt idx="2175">
                  <c:v>0.14099999999999999</c:v>
                </c:pt>
                <c:pt idx="2176">
                  <c:v>2.0000000000000001E-4</c:v>
                </c:pt>
                <c:pt idx="2177">
                  <c:v>8.0000000000000004E-4</c:v>
                </c:pt>
                <c:pt idx="2178">
                  <c:v>5.9999999999999995E-4</c:v>
                </c:pt>
                <c:pt idx="2179">
                  <c:v>0.1153</c:v>
                </c:pt>
                <c:pt idx="2180">
                  <c:v>0.1153</c:v>
                </c:pt>
                <c:pt idx="2181">
                  <c:v>1.9599999999999999E-2</c:v>
                </c:pt>
                <c:pt idx="2182">
                  <c:v>1E-3</c:v>
                </c:pt>
                <c:pt idx="2183">
                  <c:v>6.8999999999999999E-3</c:v>
                </c:pt>
                <c:pt idx="2184">
                  <c:v>1E-3</c:v>
                </c:pt>
                <c:pt idx="2185">
                  <c:v>1.5E-3</c:v>
                </c:pt>
                <c:pt idx="2186">
                  <c:v>7.0000000000000001E-3</c:v>
                </c:pt>
                <c:pt idx="2187">
                  <c:v>6.3200000000000006E-2</c:v>
                </c:pt>
                <c:pt idx="2188">
                  <c:v>7.46E-2</c:v>
                </c:pt>
                <c:pt idx="2189">
                  <c:v>0.25669999999999998</c:v>
                </c:pt>
                <c:pt idx="2190">
                  <c:v>2.3900000000000001E-2</c:v>
                </c:pt>
                <c:pt idx="2191">
                  <c:v>6.25E-2</c:v>
                </c:pt>
                <c:pt idx="2192">
                  <c:v>6.25E-2</c:v>
                </c:pt>
                <c:pt idx="2193">
                  <c:v>1.2999999999999999E-3</c:v>
                </c:pt>
                <c:pt idx="2194">
                  <c:v>2.7000000000000001E-3</c:v>
                </c:pt>
                <c:pt idx="2195">
                  <c:v>1.0200000000000001E-2</c:v>
                </c:pt>
                <c:pt idx="2196">
                  <c:v>2.5999999999999999E-3</c:v>
                </c:pt>
                <c:pt idx="2197">
                  <c:v>1E-4</c:v>
                </c:pt>
                <c:pt idx="2198">
                  <c:v>1E-4</c:v>
                </c:pt>
                <c:pt idx="2199">
                  <c:v>2.3599999999999999E-2</c:v>
                </c:pt>
                <c:pt idx="2200">
                  <c:v>6.0000000000000001E-3</c:v>
                </c:pt>
                <c:pt idx="2201">
                  <c:v>3.0000000000000001E-3</c:v>
                </c:pt>
                <c:pt idx="2202">
                  <c:v>0.26729999999999998</c:v>
                </c:pt>
                <c:pt idx="2203">
                  <c:v>4.3E-3</c:v>
                </c:pt>
                <c:pt idx="2204">
                  <c:v>3.3999999999999998E-3</c:v>
                </c:pt>
                <c:pt idx="2205">
                  <c:v>1.5E-3</c:v>
                </c:pt>
                <c:pt idx="2206">
                  <c:v>2.0999999999999999E-3</c:v>
                </c:pt>
                <c:pt idx="2207">
                  <c:v>8.9999999999999998E-4</c:v>
                </c:pt>
                <c:pt idx="2208">
                  <c:v>1.9E-3</c:v>
                </c:pt>
                <c:pt idx="2209">
                  <c:v>2.3999999999999998E-3</c:v>
                </c:pt>
                <c:pt idx="2210">
                  <c:v>6.4999999999999997E-3</c:v>
                </c:pt>
                <c:pt idx="2211">
                  <c:v>8.9999999999999998E-4</c:v>
                </c:pt>
                <c:pt idx="2212">
                  <c:v>8.9999999999999998E-4</c:v>
                </c:pt>
                <c:pt idx="2213">
                  <c:v>1.6400000000000001E-2</c:v>
                </c:pt>
                <c:pt idx="2214">
                  <c:v>5.1999999999999998E-3</c:v>
                </c:pt>
                <c:pt idx="2215">
                  <c:v>0.17330000000000001</c:v>
                </c:pt>
                <c:pt idx="2216">
                  <c:v>2.0799999999999999E-2</c:v>
                </c:pt>
                <c:pt idx="2217">
                  <c:v>0.1895</c:v>
                </c:pt>
                <c:pt idx="2218">
                  <c:v>0.11219999999999999</c:v>
                </c:pt>
                <c:pt idx="2219">
                  <c:v>8.0999999999999996E-3</c:v>
                </c:pt>
                <c:pt idx="2220">
                  <c:v>3.5000000000000001E-3</c:v>
                </c:pt>
                <c:pt idx="2221">
                  <c:v>2.8799999999999999E-2</c:v>
                </c:pt>
                <c:pt idx="2222">
                  <c:v>0.30859999999999999</c:v>
                </c:pt>
                <c:pt idx="2223">
                  <c:v>7.4000000000000003E-3</c:v>
                </c:pt>
                <c:pt idx="2224">
                  <c:v>5.7999999999999996E-3</c:v>
                </c:pt>
                <c:pt idx="2225">
                  <c:v>8.9999999999999993E-3</c:v>
                </c:pt>
                <c:pt idx="2226">
                  <c:v>1.11E-2</c:v>
                </c:pt>
                <c:pt idx="2227">
                  <c:v>2.7000000000000001E-3</c:v>
                </c:pt>
                <c:pt idx="2228">
                  <c:v>8.5999999999999993E-2</c:v>
                </c:pt>
                <c:pt idx="2229">
                  <c:v>2.3900000000000001E-2</c:v>
                </c:pt>
                <c:pt idx="2230">
                  <c:v>1.09E-2</c:v>
                </c:pt>
                <c:pt idx="2231">
                  <c:v>5.0000000000000001E-4</c:v>
                </c:pt>
                <c:pt idx="2232">
                  <c:v>2E-3</c:v>
                </c:pt>
                <c:pt idx="2233">
                  <c:v>3.0999999999999999E-3</c:v>
                </c:pt>
                <c:pt idx="2234">
                  <c:v>2.5999999999999999E-3</c:v>
                </c:pt>
                <c:pt idx="2235">
                  <c:v>2.5499999999999998E-2</c:v>
                </c:pt>
                <c:pt idx="2236">
                  <c:v>3.0000000000000001E-3</c:v>
                </c:pt>
                <c:pt idx="2237">
                  <c:v>3.0000000000000001E-3</c:v>
                </c:pt>
                <c:pt idx="2238">
                  <c:v>1.9E-3</c:v>
                </c:pt>
                <c:pt idx="2239">
                  <c:v>1.5699999999999999E-2</c:v>
                </c:pt>
                <c:pt idx="2240">
                  <c:v>5.2499999999999998E-2</c:v>
                </c:pt>
                <c:pt idx="2241">
                  <c:v>8.0000000000000004E-4</c:v>
                </c:pt>
                <c:pt idx="2242">
                  <c:v>5.16E-2</c:v>
                </c:pt>
                <c:pt idx="2243">
                  <c:v>1.1000000000000001E-3</c:v>
                </c:pt>
                <c:pt idx="2244">
                  <c:v>1.9800000000000002E-2</c:v>
                </c:pt>
                <c:pt idx="2245">
                  <c:v>1.9800000000000002E-2</c:v>
                </c:pt>
                <c:pt idx="2246">
                  <c:v>2.01E-2</c:v>
                </c:pt>
                <c:pt idx="2247">
                  <c:v>1.2999999999999999E-3</c:v>
                </c:pt>
                <c:pt idx="2248">
                  <c:v>3.5999999999999999E-3</c:v>
                </c:pt>
                <c:pt idx="2249">
                  <c:v>3.3999999999999998E-3</c:v>
                </c:pt>
                <c:pt idx="2250">
                  <c:v>2.0000000000000001E-4</c:v>
                </c:pt>
                <c:pt idx="2251">
                  <c:v>2.7000000000000001E-3</c:v>
                </c:pt>
                <c:pt idx="2252">
                  <c:v>4.4999999999999997E-3</c:v>
                </c:pt>
                <c:pt idx="2253">
                  <c:v>2.8999999999999998E-3</c:v>
                </c:pt>
                <c:pt idx="2254">
                  <c:v>1.5800000000000002E-2</c:v>
                </c:pt>
                <c:pt idx="2255">
                  <c:v>0.1179</c:v>
                </c:pt>
                <c:pt idx="2256">
                  <c:v>4.5999999999999999E-3</c:v>
                </c:pt>
                <c:pt idx="2257">
                  <c:v>1.8E-3</c:v>
                </c:pt>
                <c:pt idx="2258">
                  <c:v>1.8E-3</c:v>
                </c:pt>
                <c:pt idx="2259">
                  <c:v>3.3E-3</c:v>
                </c:pt>
                <c:pt idx="2260">
                  <c:v>6.9999999999999999E-4</c:v>
                </c:pt>
                <c:pt idx="2261">
                  <c:v>1.2999999999999999E-3</c:v>
                </c:pt>
                <c:pt idx="2262">
                  <c:v>6.6E-3</c:v>
                </c:pt>
                <c:pt idx="2263">
                  <c:v>4.3E-3</c:v>
                </c:pt>
                <c:pt idx="2264">
                  <c:v>8.9999999999999998E-4</c:v>
                </c:pt>
                <c:pt idx="2265">
                  <c:v>3.0999999999999999E-3</c:v>
                </c:pt>
                <c:pt idx="2266">
                  <c:v>1.9E-3</c:v>
                </c:pt>
                <c:pt idx="2267">
                  <c:v>2.0299999999999999E-2</c:v>
                </c:pt>
                <c:pt idx="2268">
                  <c:v>4.8999999999999998E-3</c:v>
                </c:pt>
                <c:pt idx="2269">
                  <c:v>3.2000000000000002E-3</c:v>
                </c:pt>
                <c:pt idx="2270">
                  <c:v>1.1000000000000001E-3</c:v>
                </c:pt>
                <c:pt idx="2271">
                  <c:v>1.1000000000000001E-3</c:v>
                </c:pt>
                <c:pt idx="2272">
                  <c:v>1.2999999999999999E-2</c:v>
                </c:pt>
                <c:pt idx="2273">
                  <c:v>1.8E-3</c:v>
                </c:pt>
                <c:pt idx="2274">
                  <c:v>2.9999999999999997E-4</c:v>
                </c:pt>
                <c:pt idx="2275">
                  <c:v>0.1648</c:v>
                </c:pt>
                <c:pt idx="2276">
                  <c:v>3.3E-3</c:v>
                </c:pt>
                <c:pt idx="2277">
                  <c:v>6.9999999999999999E-4</c:v>
                </c:pt>
                <c:pt idx="2278">
                  <c:v>1.17E-2</c:v>
                </c:pt>
                <c:pt idx="2279">
                  <c:v>8.0000000000000004E-4</c:v>
                </c:pt>
                <c:pt idx="2280">
                  <c:v>6.7000000000000002E-3</c:v>
                </c:pt>
                <c:pt idx="2281">
                  <c:v>1.14E-2</c:v>
                </c:pt>
                <c:pt idx="2282">
                  <c:v>2.7000000000000001E-3</c:v>
                </c:pt>
                <c:pt idx="2283">
                  <c:v>1.0500000000000001E-2</c:v>
                </c:pt>
                <c:pt idx="2284">
                  <c:v>6.9999999999999999E-4</c:v>
                </c:pt>
                <c:pt idx="2285">
                  <c:v>6.9999999999999999E-4</c:v>
                </c:pt>
                <c:pt idx="2286">
                  <c:v>6.9999999999999999E-4</c:v>
                </c:pt>
                <c:pt idx="2287">
                  <c:v>1.6000000000000001E-3</c:v>
                </c:pt>
                <c:pt idx="2288">
                  <c:v>8.0000000000000004E-4</c:v>
                </c:pt>
                <c:pt idx="2289">
                  <c:v>2.9999999999999997E-4</c:v>
                </c:pt>
                <c:pt idx="2290">
                  <c:v>0.18129999999999999</c:v>
                </c:pt>
                <c:pt idx="2291">
                  <c:v>8.0000000000000004E-4</c:v>
                </c:pt>
                <c:pt idx="2292">
                  <c:v>0.1477</c:v>
                </c:pt>
                <c:pt idx="2293">
                  <c:v>6.9999999999999999E-4</c:v>
                </c:pt>
                <c:pt idx="2294">
                  <c:v>2.0000000000000001E-4</c:v>
                </c:pt>
                <c:pt idx="2295">
                  <c:v>1.1000000000000001E-3</c:v>
                </c:pt>
                <c:pt idx="2296">
                  <c:v>1.1000000000000001E-3</c:v>
                </c:pt>
                <c:pt idx="2297">
                  <c:v>1.6000000000000001E-3</c:v>
                </c:pt>
                <c:pt idx="2298">
                  <c:v>0.1477</c:v>
                </c:pt>
                <c:pt idx="2299">
                  <c:v>0.1477</c:v>
                </c:pt>
                <c:pt idx="2300">
                  <c:v>0.84</c:v>
                </c:pt>
                <c:pt idx="2301">
                  <c:v>0.84</c:v>
                </c:pt>
                <c:pt idx="2302">
                  <c:v>7.4000000000000003E-3</c:v>
                </c:pt>
                <c:pt idx="2303">
                  <c:v>0.5444</c:v>
                </c:pt>
                <c:pt idx="2304">
                  <c:v>0.11269999999999999</c:v>
                </c:pt>
                <c:pt idx="2305">
                  <c:v>2.8999999999999998E-3</c:v>
                </c:pt>
                <c:pt idx="2306">
                  <c:v>0.71389999999999998</c:v>
                </c:pt>
                <c:pt idx="2307">
                  <c:v>0.2505</c:v>
                </c:pt>
                <c:pt idx="2308">
                  <c:v>3.8999999999999998E-3</c:v>
                </c:pt>
                <c:pt idx="2309">
                  <c:v>4.8000000000000001E-2</c:v>
                </c:pt>
                <c:pt idx="2310">
                  <c:v>2.5999999999999999E-3</c:v>
                </c:pt>
                <c:pt idx="2311">
                  <c:v>2.9999999999999997E-4</c:v>
                </c:pt>
                <c:pt idx="2312">
                  <c:v>3.0000000000000001E-3</c:v>
                </c:pt>
                <c:pt idx="2313">
                  <c:v>0.31759999999999999</c:v>
                </c:pt>
                <c:pt idx="2314">
                  <c:v>1.0200000000000001E-2</c:v>
                </c:pt>
                <c:pt idx="2315">
                  <c:v>4.3E-3</c:v>
                </c:pt>
                <c:pt idx="2316">
                  <c:v>0.27350000000000002</c:v>
                </c:pt>
                <c:pt idx="2317">
                  <c:v>3.3999999999999998E-3</c:v>
                </c:pt>
                <c:pt idx="2318">
                  <c:v>4.0000000000000002E-4</c:v>
                </c:pt>
                <c:pt idx="2319">
                  <c:v>1.0500000000000001E-2</c:v>
                </c:pt>
                <c:pt idx="2320">
                  <c:v>1.8E-3</c:v>
                </c:pt>
                <c:pt idx="2321">
                  <c:v>6.0000000000000001E-3</c:v>
                </c:pt>
                <c:pt idx="2322">
                  <c:v>1.5E-3</c:v>
                </c:pt>
                <c:pt idx="2323">
                  <c:v>5.9999999999999995E-4</c:v>
                </c:pt>
                <c:pt idx="2324">
                  <c:v>5.9999999999999995E-4</c:v>
                </c:pt>
                <c:pt idx="2325">
                  <c:v>1.2E-2</c:v>
                </c:pt>
                <c:pt idx="2326">
                  <c:v>4.0000000000000002E-4</c:v>
                </c:pt>
                <c:pt idx="2327">
                  <c:v>2.8899999999999999E-2</c:v>
                </c:pt>
                <c:pt idx="2328">
                  <c:v>8.9999999999999998E-4</c:v>
                </c:pt>
                <c:pt idx="2329">
                  <c:v>2.53E-2</c:v>
                </c:pt>
                <c:pt idx="2330">
                  <c:v>2.9999999999999997E-4</c:v>
                </c:pt>
                <c:pt idx="2331">
                  <c:v>1.2999999999999999E-3</c:v>
                </c:pt>
                <c:pt idx="2332">
                  <c:v>1.2999999999999999E-3</c:v>
                </c:pt>
                <c:pt idx="2333">
                  <c:v>6.8999999999999999E-3</c:v>
                </c:pt>
                <c:pt idx="2334">
                  <c:v>4.5400000000000003E-2</c:v>
                </c:pt>
                <c:pt idx="2335">
                  <c:v>5.9999999999999995E-4</c:v>
                </c:pt>
                <c:pt idx="2336">
                  <c:v>2.5999999999999999E-3</c:v>
                </c:pt>
                <c:pt idx="2337">
                  <c:v>8.0000000000000004E-4</c:v>
                </c:pt>
                <c:pt idx="2338">
                  <c:v>1.7399999999999999E-2</c:v>
                </c:pt>
                <c:pt idx="2339">
                  <c:v>6.8999999999999999E-3</c:v>
                </c:pt>
                <c:pt idx="2340">
                  <c:v>6.8999999999999999E-3</c:v>
                </c:pt>
                <c:pt idx="2341">
                  <c:v>4.0000000000000002E-4</c:v>
                </c:pt>
                <c:pt idx="2342">
                  <c:v>1.1999999999999999E-3</c:v>
                </c:pt>
                <c:pt idx="2343">
                  <c:v>2.9999999999999997E-4</c:v>
                </c:pt>
                <c:pt idx="2344">
                  <c:v>1.6999999999999999E-3</c:v>
                </c:pt>
                <c:pt idx="2345">
                  <c:v>5.9999999999999995E-4</c:v>
                </c:pt>
                <c:pt idx="2346">
                  <c:v>2.5000000000000001E-3</c:v>
                </c:pt>
                <c:pt idx="2347">
                  <c:v>2.5000000000000001E-3</c:v>
                </c:pt>
                <c:pt idx="2348">
                  <c:v>1.4E-3</c:v>
                </c:pt>
                <c:pt idx="2349">
                  <c:v>3.15E-2</c:v>
                </c:pt>
                <c:pt idx="2350">
                  <c:v>2E-3</c:v>
                </c:pt>
                <c:pt idx="2351">
                  <c:v>2.0500000000000001E-2</c:v>
                </c:pt>
                <c:pt idx="2352">
                  <c:v>5.4999999999999997E-3</c:v>
                </c:pt>
                <c:pt idx="2353">
                  <c:v>1.2699999999999999E-2</c:v>
                </c:pt>
                <c:pt idx="2354">
                  <c:v>6.9999999999999999E-4</c:v>
                </c:pt>
                <c:pt idx="2355">
                  <c:v>6.9999999999999999E-4</c:v>
                </c:pt>
                <c:pt idx="2356">
                  <c:v>4.3E-3</c:v>
                </c:pt>
                <c:pt idx="2357">
                  <c:v>2E-3</c:v>
                </c:pt>
                <c:pt idx="2358">
                  <c:v>2.0999999999999999E-3</c:v>
                </c:pt>
                <c:pt idx="2359">
                  <c:v>1.09E-2</c:v>
                </c:pt>
                <c:pt idx="2360">
                  <c:v>7.1999999999999998E-3</c:v>
                </c:pt>
                <c:pt idx="2361" formatCode="0.00E+00">
                  <c:v>4.1600000000000002E-5</c:v>
                </c:pt>
                <c:pt idx="2362">
                  <c:v>3.3E-3</c:v>
                </c:pt>
                <c:pt idx="2363">
                  <c:v>6.8999999999999999E-3</c:v>
                </c:pt>
                <c:pt idx="2364" formatCode="0.00E+00">
                  <c:v>4.1600000000000002E-5</c:v>
                </c:pt>
                <c:pt idx="2365">
                  <c:v>3.7000000000000002E-3</c:v>
                </c:pt>
                <c:pt idx="2366">
                  <c:v>8.0000000000000004E-4</c:v>
                </c:pt>
                <c:pt idx="2367">
                  <c:v>2.9999999999999997E-4</c:v>
                </c:pt>
                <c:pt idx="2368">
                  <c:v>1.9E-3</c:v>
                </c:pt>
                <c:pt idx="2369">
                  <c:v>3.8999999999999998E-3</c:v>
                </c:pt>
                <c:pt idx="2370">
                  <c:v>2.2000000000000001E-3</c:v>
                </c:pt>
                <c:pt idx="2371">
                  <c:v>2.0999999999999999E-3</c:v>
                </c:pt>
                <c:pt idx="2372">
                  <c:v>0.88049999999999995</c:v>
                </c:pt>
                <c:pt idx="2373">
                  <c:v>0.88049999999999995</c:v>
                </c:pt>
                <c:pt idx="2374">
                  <c:v>5.3400000000000003E-2</c:v>
                </c:pt>
                <c:pt idx="2375">
                  <c:v>0.23150000000000001</c:v>
                </c:pt>
                <c:pt idx="2376">
                  <c:v>0.20780000000000001</c:v>
                </c:pt>
                <c:pt idx="2377">
                  <c:v>0.35980000000000001</c:v>
                </c:pt>
                <c:pt idx="2378">
                  <c:v>0.35980000000000001</c:v>
                </c:pt>
                <c:pt idx="2379">
                  <c:v>1.8E-3</c:v>
                </c:pt>
                <c:pt idx="2380">
                  <c:v>5.9999999999999995E-4</c:v>
                </c:pt>
                <c:pt idx="2381">
                  <c:v>4.0000000000000002E-4</c:v>
                </c:pt>
                <c:pt idx="2382">
                  <c:v>1.1999999999999999E-3</c:v>
                </c:pt>
                <c:pt idx="2383">
                  <c:v>8.0000000000000004E-4</c:v>
                </c:pt>
                <c:pt idx="2384">
                  <c:v>2E-3</c:v>
                </c:pt>
                <c:pt idx="2385">
                  <c:v>0.90280000000000005</c:v>
                </c:pt>
                <c:pt idx="2386">
                  <c:v>0.81730000000000003</c:v>
                </c:pt>
                <c:pt idx="2387">
                  <c:v>0.83020000000000005</c:v>
                </c:pt>
                <c:pt idx="2388">
                  <c:v>0.97219999999999995</c:v>
                </c:pt>
                <c:pt idx="2389">
                  <c:v>0.91059999999999997</c:v>
                </c:pt>
                <c:pt idx="2390">
                  <c:v>0.94410000000000005</c:v>
                </c:pt>
                <c:pt idx="2391">
                  <c:v>0.52290000000000003</c:v>
                </c:pt>
                <c:pt idx="2392">
                  <c:v>0.52290000000000003</c:v>
                </c:pt>
                <c:pt idx="2393">
                  <c:v>1.17E-2</c:v>
                </c:pt>
                <c:pt idx="2394">
                  <c:v>0.1027</c:v>
                </c:pt>
                <c:pt idx="2395">
                  <c:v>0.75490000000000002</c:v>
                </c:pt>
                <c:pt idx="2396">
                  <c:v>0.57199999999999995</c:v>
                </c:pt>
                <c:pt idx="2397">
                  <c:v>0.21329999999999999</c:v>
                </c:pt>
                <c:pt idx="2398">
                  <c:v>0.1462</c:v>
                </c:pt>
                <c:pt idx="2399">
                  <c:v>0.1462</c:v>
                </c:pt>
                <c:pt idx="2400">
                  <c:v>1.0999999999999999E-2</c:v>
                </c:pt>
                <c:pt idx="2401">
                  <c:v>3.5900000000000001E-2</c:v>
                </c:pt>
                <c:pt idx="2402">
                  <c:v>1E-3</c:v>
                </c:pt>
                <c:pt idx="2403">
                  <c:v>1.6000000000000001E-3</c:v>
                </c:pt>
                <c:pt idx="2404">
                  <c:v>4.6199999999999998E-2</c:v>
                </c:pt>
                <c:pt idx="2405">
                  <c:v>1E-3</c:v>
                </c:pt>
                <c:pt idx="2406">
                  <c:v>5.7799999999999997E-2</c:v>
                </c:pt>
                <c:pt idx="2407">
                  <c:v>2.35E-2</c:v>
                </c:pt>
                <c:pt idx="2408">
                  <c:v>0.1613</c:v>
                </c:pt>
                <c:pt idx="2409">
                  <c:v>1.4E-3</c:v>
                </c:pt>
                <c:pt idx="2410">
                  <c:v>1.4E-3</c:v>
                </c:pt>
                <c:pt idx="2411">
                  <c:v>0.23180000000000001</c:v>
                </c:pt>
                <c:pt idx="2412">
                  <c:v>9.1899999999999996E-2</c:v>
                </c:pt>
                <c:pt idx="2413">
                  <c:v>0.22739999999999999</c:v>
                </c:pt>
                <c:pt idx="2414">
                  <c:v>0.35970000000000002</c:v>
                </c:pt>
                <c:pt idx="2415">
                  <c:v>0.55720000000000003</c:v>
                </c:pt>
                <c:pt idx="2416">
                  <c:v>6.9999999999999999E-4</c:v>
                </c:pt>
                <c:pt idx="2417">
                  <c:v>6.9999999999999999E-4</c:v>
                </c:pt>
                <c:pt idx="2418">
                  <c:v>0.93640000000000001</c:v>
                </c:pt>
                <c:pt idx="2419">
                  <c:v>0.61860000000000004</c:v>
                </c:pt>
                <c:pt idx="2420">
                  <c:v>0.93640000000000001</c:v>
                </c:pt>
                <c:pt idx="2421">
                  <c:v>0.112</c:v>
                </c:pt>
                <c:pt idx="2422">
                  <c:v>0.2762</c:v>
                </c:pt>
                <c:pt idx="2423">
                  <c:v>0.55220000000000002</c:v>
                </c:pt>
                <c:pt idx="2424">
                  <c:v>0.55220000000000002</c:v>
                </c:pt>
                <c:pt idx="2425">
                  <c:v>0.67079999999999995</c:v>
                </c:pt>
                <c:pt idx="2426">
                  <c:v>0.89349999999999996</c:v>
                </c:pt>
                <c:pt idx="2427">
                  <c:v>0.77059999999999995</c:v>
                </c:pt>
                <c:pt idx="2428">
                  <c:v>0.9052</c:v>
                </c:pt>
                <c:pt idx="2429">
                  <c:v>0.86560000000000004</c:v>
                </c:pt>
                <c:pt idx="2430">
                  <c:v>0.95030000000000003</c:v>
                </c:pt>
                <c:pt idx="2431">
                  <c:v>8.0000000000000004E-4</c:v>
                </c:pt>
                <c:pt idx="2432">
                  <c:v>1.55E-2</c:v>
                </c:pt>
                <c:pt idx="2433">
                  <c:v>0.1061</c:v>
                </c:pt>
                <c:pt idx="2434">
                  <c:v>0.5272</c:v>
                </c:pt>
                <c:pt idx="2435">
                  <c:v>1.4E-3</c:v>
                </c:pt>
                <c:pt idx="2436">
                  <c:v>8.3999999999999995E-3</c:v>
                </c:pt>
                <c:pt idx="2437">
                  <c:v>8.3999999999999995E-3</c:v>
                </c:pt>
                <c:pt idx="2438">
                  <c:v>1.5E-3</c:v>
                </c:pt>
                <c:pt idx="2439">
                  <c:v>3.2000000000000002E-3</c:v>
                </c:pt>
                <c:pt idx="2440">
                  <c:v>8.6999999999999994E-3</c:v>
                </c:pt>
                <c:pt idx="2441">
                  <c:v>1.41E-2</c:v>
                </c:pt>
                <c:pt idx="2442">
                  <c:v>3.4000000000000002E-2</c:v>
                </c:pt>
                <c:pt idx="2443">
                  <c:v>2.9999999999999997E-4</c:v>
                </c:pt>
                <c:pt idx="2444">
                  <c:v>2.9999999999999997E-4</c:v>
                </c:pt>
                <c:pt idx="2445">
                  <c:v>4.3E-3</c:v>
                </c:pt>
                <c:pt idx="2446">
                  <c:v>4.8999999999999998E-3</c:v>
                </c:pt>
                <c:pt idx="2447">
                  <c:v>2.0000000000000001E-4</c:v>
                </c:pt>
                <c:pt idx="2448">
                  <c:v>4.4999999999999997E-3</c:v>
                </c:pt>
                <c:pt idx="2449">
                  <c:v>6.9599999999999995E-2</c:v>
                </c:pt>
                <c:pt idx="2450">
                  <c:v>7.4000000000000003E-3</c:v>
                </c:pt>
                <c:pt idx="2451">
                  <c:v>7.4000000000000003E-3</c:v>
                </c:pt>
                <c:pt idx="2452">
                  <c:v>0.15129999999999999</c:v>
                </c:pt>
                <c:pt idx="2453">
                  <c:v>0.24010000000000001</c:v>
                </c:pt>
                <c:pt idx="2454">
                  <c:v>0.37559999999999999</c:v>
                </c:pt>
                <c:pt idx="2455">
                  <c:v>0.66990000000000005</c:v>
                </c:pt>
                <c:pt idx="2456">
                  <c:v>5.7000000000000002E-3</c:v>
                </c:pt>
                <c:pt idx="2457">
                  <c:v>7.7000000000000002E-3</c:v>
                </c:pt>
                <c:pt idx="2458">
                  <c:v>7.7000000000000002E-3</c:v>
                </c:pt>
                <c:pt idx="2459">
                  <c:v>0.35439999999999999</c:v>
                </c:pt>
                <c:pt idx="2460">
                  <c:v>5.8200000000000002E-2</c:v>
                </c:pt>
                <c:pt idx="2461">
                  <c:v>2.9999999999999997E-4</c:v>
                </c:pt>
                <c:pt idx="2462">
                  <c:v>2E-3</c:v>
                </c:pt>
                <c:pt idx="2463">
                  <c:v>0.11890000000000001</c:v>
                </c:pt>
                <c:pt idx="2464">
                  <c:v>0.11890000000000001</c:v>
                </c:pt>
                <c:pt idx="2465">
                  <c:v>0.78290000000000004</c:v>
                </c:pt>
                <c:pt idx="2466">
                  <c:v>0.51639999999999997</c:v>
                </c:pt>
                <c:pt idx="2467">
                  <c:v>2.0000000000000001E-4</c:v>
                </c:pt>
                <c:pt idx="2468">
                  <c:v>0.84019999999999995</c:v>
                </c:pt>
                <c:pt idx="2469">
                  <c:v>0.45939999999999998</c:v>
                </c:pt>
                <c:pt idx="2470">
                  <c:v>0.45939999999999998</c:v>
                </c:pt>
                <c:pt idx="2471">
                  <c:v>0.73909999999999998</c:v>
                </c:pt>
                <c:pt idx="2472">
                  <c:v>0.87839999999999996</c:v>
                </c:pt>
                <c:pt idx="2473">
                  <c:v>0.86950000000000005</c:v>
                </c:pt>
                <c:pt idx="2474">
                  <c:v>0.8911</c:v>
                </c:pt>
                <c:pt idx="2475">
                  <c:v>0.87549999999999994</c:v>
                </c:pt>
                <c:pt idx="2476">
                  <c:v>0.93930000000000002</c:v>
                </c:pt>
                <c:pt idx="2477">
                  <c:v>0.90620000000000001</c:v>
                </c:pt>
                <c:pt idx="2478">
                  <c:v>0.90620000000000001</c:v>
                </c:pt>
                <c:pt idx="2479">
                  <c:v>5.0000000000000001E-4</c:v>
                </c:pt>
                <c:pt idx="2480">
                  <c:v>1.2999999999999999E-3</c:v>
                </c:pt>
                <c:pt idx="2481">
                  <c:v>8.0000000000000004E-4</c:v>
                </c:pt>
                <c:pt idx="2482">
                  <c:v>6.9999999999999999E-4</c:v>
                </c:pt>
                <c:pt idx="2483">
                  <c:v>1.5E-3</c:v>
                </c:pt>
                <c:pt idx="2484">
                  <c:v>2.7000000000000001E-3</c:v>
                </c:pt>
                <c:pt idx="2485">
                  <c:v>2.7000000000000001E-3</c:v>
                </c:pt>
                <c:pt idx="2486">
                  <c:v>1.5E-3</c:v>
                </c:pt>
                <c:pt idx="2487">
                  <c:v>5.8999999999999999E-3</c:v>
                </c:pt>
                <c:pt idx="2488">
                  <c:v>5.1999999999999998E-3</c:v>
                </c:pt>
                <c:pt idx="2489">
                  <c:v>5.7000000000000002E-3</c:v>
                </c:pt>
                <c:pt idx="2490">
                  <c:v>1.4E-3</c:v>
                </c:pt>
                <c:pt idx="2491">
                  <c:v>3.8300000000000001E-2</c:v>
                </c:pt>
                <c:pt idx="2492">
                  <c:v>1E-3</c:v>
                </c:pt>
                <c:pt idx="2493">
                  <c:v>1E-3</c:v>
                </c:pt>
                <c:pt idx="2494">
                  <c:v>0.30299999999999999</c:v>
                </c:pt>
                <c:pt idx="2495">
                  <c:v>1.6999999999999999E-3</c:v>
                </c:pt>
                <c:pt idx="2496">
                  <c:v>8.3699999999999997E-2</c:v>
                </c:pt>
                <c:pt idx="2497">
                  <c:v>2.0000000000000001E-4</c:v>
                </c:pt>
                <c:pt idx="2498">
                  <c:v>0.1246</c:v>
                </c:pt>
                <c:pt idx="2499">
                  <c:v>7.9000000000000008E-3</c:v>
                </c:pt>
                <c:pt idx="2500">
                  <c:v>7.9000000000000008E-3</c:v>
                </c:pt>
                <c:pt idx="2501">
                  <c:v>0.86060000000000003</c:v>
                </c:pt>
                <c:pt idx="2502">
                  <c:v>0.84809999999999997</c:v>
                </c:pt>
                <c:pt idx="2503">
                  <c:v>2.3999999999999998E-3</c:v>
                </c:pt>
                <c:pt idx="2504">
                  <c:v>0.70079999999999998</c:v>
                </c:pt>
                <c:pt idx="2505">
                  <c:v>0.73299999999999998</c:v>
                </c:pt>
                <c:pt idx="2506">
                  <c:v>0.75829999999999997</c:v>
                </c:pt>
                <c:pt idx="2507">
                  <c:v>0.75829999999999997</c:v>
                </c:pt>
                <c:pt idx="2508">
                  <c:v>0.10199999999999999</c:v>
                </c:pt>
                <c:pt idx="2509">
                  <c:v>0.1336</c:v>
                </c:pt>
                <c:pt idx="2510">
                  <c:v>2.0000000000000001E-4</c:v>
                </c:pt>
                <c:pt idx="2511">
                  <c:v>2.0400000000000001E-2</c:v>
                </c:pt>
                <c:pt idx="2512">
                  <c:v>3.0999999999999999E-3</c:v>
                </c:pt>
                <c:pt idx="2513">
                  <c:v>5.1999999999999998E-3</c:v>
                </c:pt>
                <c:pt idx="2514">
                  <c:v>5.1999999999999998E-3</c:v>
                </c:pt>
                <c:pt idx="2515">
                  <c:v>4.1000000000000003E-3</c:v>
                </c:pt>
                <c:pt idx="2516">
                  <c:v>6.7000000000000002E-3</c:v>
                </c:pt>
                <c:pt idx="2517">
                  <c:v>3.0000000000000001E-3</c:v>
                </c:pt>
                <c:pt idx="2518">
                  <c:v>3.0000000000000001E-3</c:v>
                </c:pt>
                <c:pt idx="2519">
                  <c:v>6.0000000000000001E-3</c:v>
                </c:pt>
                <c:pt idx="2520">
                  <c:v>6.1699999999999998E-2</c:v>
                </c:pt>
                <c:pt idx="2521">
                  <c:v>2.7199999999999998E-2</c:v>
                </c:pt>
                <c:pt idx="2522">
                  <c:v>1.8599999999999998E-2</c:v>
                </c:pt>
                <c:pt idx="2523">
                  <c:v>2.0000000000000001E-4</c:v>
                </c:pt>
                <c:pt idx="2524">
                  <c:v>2E-3</c:v>
                </c:pt>
                <c:pt idx="2525">
                  <c:v>8.0999999999999996E-3</c:v>
                </c:pt>
                <c:pt idx="2526">
                  <c:v>5.3E-3</c:v>
                </c:pt>
                <c:pt idx="2527">
                  <c:v>1.2E-2</c:v>
                </c:pt>
                <c:pt idx="2528">
                  <c:v>1.2E-2</c:v>
                </c:pt>
                <c:pt idx="2529">
                  <c:v>8.0000000000000004E-4</c:v>
                </c:pt>
                <c:pt idx="2530">
                  <c:v>0.1215</c:v>
                </c:pt>
                <c:pt idx="2531">
                  <c:v>4.0000000000000002E-4</c:v>
                </c:pt>
                <c:pt idx="2532">
                  <c:v>0.1089</c:v>
                </c:pt>
                <c:pt idx="2533">
                  <c:v>0.49530000000000002</c:v>
                </c:pt>
                <c:pt idx="2534">
                  <c:v>0.41349999999999998</c:v>
                </c:pt>
                <c:pt idx="2535">
                  <c:v>4.8599999999999997E-2</c:v>
                </c:pt>
                <c:pt idx="2536">
                  <c:v>4.8599999999999997E-2</c:v>
                </c:pt>
                <c:pt idx="2537">
                  <c:v>4.5999999999999999E-3</c:v>
                </c:pt>
                <c:pt idx="2538">
                  <c:v>1.77E-2</c:v>
                </c:pt>
                <c:pt idx="2539">
                  <c:v>3.7000000000000002E-3</c:v>
                </c:pt>
                <c:pt idx="2540">
                  <c:v>6.8000000000000005E-2</c:v>
                </c:pt>
                <c:pt idx="2541">
                  <c:v>0.11020000000000001</c:v>
                </c:pt>
                <c:pt idx="2542">
                  <c:v>0.15160000000000001</c:v>
                </c:pt>
                <c:pt idx="2543">
                  <c:v>3.9199999999999999E-2</c:v>
                </c:pt>
                <c:pt idx="2544">
                  <c:v>1.2999999999999999E-3</c:v>
                </c:pt>
                <c:pt idx="2545">
                  <c:v>8.5800000000000001E-2</c:v>
                </c:pt>
                <c:pt idx="2546">
                  <c:v>1.6899999999999998E-2</c:v>
                </c:pt>
                <c:pt idx="2547">
                  <c:v>1.6799999999999999E-2</c:v>
                </c:pt>
                <c:pt idx="2548">
                  <c:v>2.2700000000000001E-2</c:v>
                </c:pt>
                <c:pt idx="2549">
                  <c:v>5.0000000000000001E-4</c:v>
                </c:pt>
                <c:pt idx="2550">
                  <c:v>5.0000000000000001E-4</c:v>
                </c:pt>
                <c:pt idx="2551">
                  <c:v>6.0299999999999999E-2</c:v>
                </c:pt>
                <c:pt idx="2552">
                  <c:v>2.7099999999999999E-2</c:v>
                </c:pt>
                <c:pt idx="2553">
                  <c:v>3.8100000000000002E-2</c:v>
                </c:pt>
                <c:pt idx="2554">
                  <c:v>8.5599999999999996E-2</c:v>
                </c:pt>
                <c:pt idx="2555">
                  <c:v>1E-4</c:v>
                </c:pt>
                <c:pt idx="2556">
                  <c:v>0.2412</c:v>
                </c:pt>
                <c:pt idx="2557">
                  <c:v>6.0299999999999999E-2</c:v>
                </c:pt>
                <c:pt idx="2558">
                  <c:v>6.0299999999999999E-2</c:v>
                </c:pt>
                <c:pt idx="2559">
                  <c:v>3.0599999999999999E-2</c:v>
                </c:pt>
                <c:pt idx="2560">
                  <c:v>0.83040000000000003</c:v>
                </c:pt>
                <c:pt idx="2561">
                  <c:v>0.68600000000000005</c:v>
                </c:pt>
                <c:pt idx="2562">
                  <c:v>0.77429999999999999</c:v>
                </c:pt>
                <c:pt idx="2563">
                  <c:v>0.89090000000000003</c:v>
                </c:pt>
                <c:pt idx="2564">
                  <c:v>0.90049999999999997</c:v>
                </c:pt>
                <c:pt idx="2565">
                  <c:v>0.85440000000000005</c:v>
                </c:pt>
                <c:pt idx="2566">
                  <c:v>0.85440000000000005</c:v>
                </c:pt>
                <c:pt idx="2567">
                  <c:v>2.8999999999999998E-3</c:v>
                </c:pt>
                <c:pt idx="2568">
                  <c:v>1.9E-3</c:v>
                </c:pt>
                <c:pt idx="2569">
                  <c:v>2.0000000000000001E-4</c:v>
                </c:pt>
                <c:pt idx="2570">
                  <c:v>6.7000000000000002E-3</c:v>
                </c:pt>
                <c:pt idx="2571">
                  <c:v>8.0000000000000002E-3</c:v>
                </c:pt>
                <c:pt idx="2572">
                  <c:v>2.3999999999999998E-3</c:v>
                </c:pt>
                <c:pt idx="2573">
                  <c:v>3.6200000000000003E-2</c:v>
                </c:pt>
                <c:pt idx="2574">
                  <c:v>1.1000000000000001E-3</c:v>
                </c:pt>
                <c:pt idx="2575">
                  <c:v>6.4999999999999997E-3</c:v>
                </c:pt>
                <c:pt idx="2576">
                  <c:v>7.4000000000000003E-3</c:v>
                </c:pt>
                <c:pt idx="2577">
                  <c:v>8.3999999999999995E-3</c:v>
                </c:pt>
                <c:pt idx="2578">
                  <c:v>2.3999999999999998E-3</c:v>
                </c:pt>
                <c:pt idx="2579">
                  <c:v>0.90890000000000004</c:v>
                </c:pt>
                <c:pt idx="2580">
                  <c:v>0.94469999999999998</c:v>
                </c:pt>
                <c:pt idx="2581">
                  <c:v>2.29E-2</c:v>
                </c:pt>
                <c:pt idx="2582">
                  <c:v>0.92330000000000001</c:v>
                </c:pt>
                <c:pt idx="2583">
                  <c:v>0.95540000000000003</c:v>
                </c:pt>
                <c:pt idx="2584">
                  <c:v>0.95050000000000001</c:v>
                </c:pt>
                <c:pt idx="2585">
                  <c:v>0.33710000000000001</c:v>
                </c:pt>
                <c:pt idx="2586">
                  <c:v>2.6100000000000002E-2</c:v>
                </c:pt>
                <c:pt idx="2587">
                  <c:v>1.5900000000000001E-2</c:v>
                </c:pt>
                <c:pt idx="2588">
                  <c:v>0.88970000000000005</c:v>
                </c:pt>
                <c:pt idx="2589">
                  <c:v>0.85609999999999997</c:v>
                </c:pt>
                <c:pt idx="2590">
                  <c:v>0.94969999999999999</c:v>
                </c:pt>
                <c:pt idx="2591">
                  <c:v>2.1600000000000001E-2</c:v>
                </c:pt>
                <c:pt idx="2592">
                  <c:v>1.0699999999999999E-2</c:v>
                </c:pt>
                <c:pt idx="2593">
                  <c:v>1.1999999999999999E-3</c:v>
                </c:pt>
                <c:pt idx="2594">
                  <c:v>8.3400000000000002E-2</c:v>
                </c:pt>
                <c:pt idx="2595">
                  <c:v>1.1299999999999999E-2</c:v>
                </c:pt>
                <c:pt idx="2596">
                  <c:v>5.0000000000000001E-4</c:v>
                </c:pt>
                <c:pt idx="2597">
                  <c:v>0.76590000000000003</c:v>
                </c:pt>
                <c:pt idx="2598">
                  <c:v>6.3799999999999996E-2</c:v>
                </c:pt>
                <c:pt idx="2599">
                  <c:v>6.3799999999999996E-2</c:v>
                </c:pt>
                <c:pt idx="2600">
                  <c:v>0.6895</c:v>
                </c:pt>
                <c:pt idx="2601">
                  <c:v>0.67369999999999997</c:v>
                </c:pt>
                <c:pt idx="2602">
                  <c:v>0.91259999999999997</c:v>
                </c:pt>
                <c:pt idx="2603">
                  <c:v>0.86329999999999996</c:v>
                </c:pt>
                <c:pt idx="2604">
                  <c:v>0.8236</c:v>
                </c:pt>
                <c:pt idx="2605">
                  <c:v>0.75129999999999997</c:v>
                </c:pt>
                <c:pt idx="2606">
                  <c:v>0.85519999999999996</c:v>
                </c:pt>
                <c:pt idx="2607">
                  <c:v>0.92569999999999997</c:v>
                </c:pt>
                <c:pt idx="2608">
                  <c:v>0.9708</c:v>
                </c:pt>
                <c:pt idx="2609">
                  <c:v>2.3999999999999998E-3</c:v>
                </c:pt>
                <c:pt idx="2610">
                  <c:v>1.5E-3</c:v>
                </c:pt>
                <c:pt idx="2611">
                  <c:v>2.23E-2</c:v>
                </c:pt>
                <c:pt idx="2612">
                  <c:v>9.1600000000000001E-2</c:v>
                </c:pt>
                <c:pt idx="2613">
                  <c:v>0.18099999999999999</c:v>
                </c:pt>
                <c:pt idx="2614">
                  <c:v>1E-3</c:v>
                </c:pt>
                <c:pt idx="2615">
                  <c:v>1E-3</c:v>
                </c:pt>
                <c:pt idx="2616">
                  <c:v>6.9999999999999999E-4</c:v>
                </c:pt>
                <c:pt idx="2617">
                  <c:v>8.8000000000000005E-3</c:v>
                </c:pt>
                <c:pt idx="2618">
                  <c:v>3.3E-3</c:v>
                </c:pt>
                <c:pt idx="2619">
                  <c:v>7.7000000000000002E-3</c:v>
                </c:pt>
                <c:pt idx="2620">
                  <c:v>1.15E-2</c:v>
                </c:pt>
                <c:pt idx="2621">
                  <c:v>3.3E-3</c:v>
                </c:pt>
                <c:pt idx="2622">
                  <c:v>7.7000000000000002E-3</c:v>
                </c:pt>
                <c:pt idx="2623">
                  <c:v>7.7000000000000002E-3</c:v>
                </c:pt>
                <c:pt idx="2624">
                  <c:v>5.8700000000000002E-2</c:v>
                </c:pt>
                <c:pt idx="2625">
                  <c:v>4.9799999999999997E-2</c:v>
                </c:pt>
                <c:pt idx="2626">
                  <c:v>5.5800000000000002E-2</c:v>
                </c:pt>
                <c:pt idx="2627">
                  <c:v>4.0000000000000001E-3</c:v>
                </c:pt>
                <c:pt idx="2628">
                  <c:v>6.3100000000000003E-2</c:v>
                </c:pt>
                <c:pt idx="2629">
                  <c:v>7.0199999999999999E-2</c:v>
                </c:pt>
                <c:pt idx="2630">
                  <c:v>5.8700000000000002E-2</c:v>
                </c:pt>
                <c:pt idx="2631">
                  <c:v>5.8700000000000002E-2</c:v>
                </c:pt>
                <c:pt idx="2632">
                  <c:v>5.5800000000000002E-2</c:v>
                </c:pt>
                <c:pt idx="2633">
                  <c:v>0.16639999999999999</c:v>
                </c:pt>
                <c:pt idx="2634">
                  <c:v>0.14000000000000001</c:v>
                </c:pt>
                <c:pt idx="2635">
                  <c:v>0.38450000000000001</c:v>
                </c:pt>
                <c:pt idx="2636">
                  <c:v>0.12590000000000001</c:v>
                </c:pt>
                <c:pt idx="2637">
                  <c:v>0.89449999999999996</c:v>
                </c:pt>
                <c:pt idx="2638">
                  <c:v>0.2631</c:v>
                </c:pt>
                <c:pt idx="2639">
                  <c:v>3.7499999999999999E-2</c:v>
                </c:pt>
                <c:pt idx="2640">
                  <c:v>0.15160000000000001</c:v>
                </c:pt>
                <c:pt idx="2641">
                  <c:v>5.0000000000000001E-4</c:v>
                </c:pt>
                <c:pt idx="2642">
                  <c:v>5.0000000000000001E-4</c:v>
                </c:pt>
                <c:pt idx="2643">
                  <c:v>1.32E-2</c:v>
                </c:pt>
                <c:pt idx="2644">
                  <c:v>0.12039999999999999</c:v>
                </c:pt>
                <c:pt idx="2645">
                  <c:v>0.12039999999999999</c:v>
                </c:pt>
                <c:pt idx="2646">
                  <c:v>3.0000000000000001E-3</c:v>
                </c:pt>
                <c:pt idx="2647">
                  <c:v>3.3999999999999998E-3</c:v>
                </c:pt>
                <c:pt idx="2648">
                  <c:v>1.8200000000000001E-2</c:v>
                </c:pt>
                <c:pt idx="2649">
                  <c:v>8.5000000000000006E-3</c:v>
                </c:pt>
                <c:pt idx="2650">
                  <c:v>1.7899999999999999E-2</c:v>
                </c:pt>
                <c:pt idx="2651">
                  <c:v>8.3000000000000001E-3</c:v>
                </c:pt>
                <c:pt idx="2652">
                  <c:v>0.37369999999999998</c:v>
                </c:pt>
                <c:pt idx="2653">
                  <c:v>2.3E-3</c:v>
                </c:pt>
                <c:pt idx="2654">
                  <c:v>7.1999999999999998E-3</c:v>
                </c:pt>
                <c:pt idx="2655">
                  <c:v>7.1000000000000004E-3</c:v>
                </c:pt>
                <c:pt idx="2656">
                  <c:v>6.3E-3</c:v>
                </c:pt>
                <c:pt idx="2657">
                  <c:v>2.3E-3</c:v>
                </c:pt>
                <c:pt idx="2658">
                  <c:v>3.9800000000000002E-2</c:v>
                </c:pt>
                <c:pt idx="2659">
                  <c:v>0.97209999999999996</c:v>
                </c:pt>
                <c:pt idx="2660">
                  <c:v>0.35499999999999998</c:v>
                </c:pt>
                <c:pt idx="2661">
                  <c:v>0.96340000000000003</c:v>
                </c:pt>
                <c:pt idx="2662">
                  <c:v>0.35499999999999998</c:v>
                </c:pt>
                <c:pt idx="2663">
                  <c:v>0.86370000000000002</c:v>
                </c:pt>
                <c:pt idx="2664">
                  <c:v>0.95309999999999995</c:v>
                </c:pt>
                <c:pt idx="2665">
                  <c:v>0.83560000000000001</c:v>
                </c:pt>
                <c:pt idx="2666">
                  <c:v>0.81730000000000003</c:v>
                </c:pt>
                <c:pt idx="2667">
                  <c:v>0.80549999999999999</c:v>
                </c:pt>
                <c:pt idx="2668">
                  <c:v>0.85470000000000002</c:v>
                </c:pt>
                <c:pt idx="2669">
                  <c:v>0.92569999999999997</c:v>
                </c:pt>
                <c:pt idx="2670">
                  <c:v>0.97070000000000001</c:v>
                </c:pt>
                <c:pt idx="2671">
                  <c:v>0.94920000000000004</c:v>
                </c:pt>
                <c:pt idx="2672">
                  <c:v>0.94920000000000004</c:v>
                </c:pt>
                <c:pt idx="2673">
                  <c:v>0.3039</c:v>
                </c:pt>
                <c:pt idx="2674">
                  <c:v>0.92179999999999995</c:v>
                </c:pt>
                <c:pt idx="2675">
                  <c:v>2.0199999999999999E-2</c:v>
                </c:pt>
                <c:pt idx="2676">
                  <c:v>8.9999999999999998E-4</c:v>
                </c:pt>
                <c:pt idx="2677">
                  <c:v>0.19420000000000001</c:v>
                </c:pt>
                <c:pt idx="2678">
                  <c:v>6.8099999999999994E-2</c:v>
                </c:pt>
                <c:pt idx="2679">
                  <c:v>6.8099999999999994E-2</c:v>
                </c:pt>
                <c:pt idx="2680">
                  <c:v>0.40110000000000001</c:v>
                </c:pt>
                <c:pt idx="2681">
                  <c:v>0.43819999999999998</c:v>
                </c:pt>
                <c:pt idx="2682">
                  <c:v>0.88490000000000002</c:v>
                </c:pt>
                <c:pt idx="2683">
                  <c:v>0.31459999999999999</c:v>
                </c:pt>
                <c:pt idx="2684">
                  <c:v>0.31459999999999999</c:v>
                </c:pt>
                <c:pt idx="2685">
                  <c:v>0.31459999999999999</c:v>
                </c:pt>
                <c:pt idx="2686">
                  <c:v>0.70779999999999998</c:v>
                </c:pt>
                <c:pt idx="2687">
                  <c:v>0.39589999999999997</c:v>
                </c:pt>
                <c:pt idx="2688">
                  <c:v>0.16980000000000001</c:v>
                </c:pt>
                <c:pt idx="2689">
                  <c:v>4.1999999999999997E-3</c:v>
                </c:pt>
                <c:pt idx="2690">
                  <c:v>0.45550000000000002</c:v>
                </c:pt>
                <c:pt idx="2691">
                  <c:v>0.53580000000000005</c:v>
                </c:pt>
                <c:pt idx="2692">
                  <c:v>0.53580000000000005</c:v>
                </c:pt>
                <c:pt idx="2693">
                  <c:v>8.0000000000000004E-4</c:v>
                </c:pt>
                <c:pt idx="2694">
                  <c:v>2.06E-2</c:v>
                </c:pt>
                <c:pt idx="2695">
                  <c:v>6.0299999999999999E-2</c:v>
                </c:pt>
                <c:pt idx="2696">
                  <c:v>0.25219999999999998</c:v>
                </c:pt>
                <c:pt idx="2697">
                  <c:v>8.9999999999999998E-4</c:v>
                </c:pt>
                <c:pt idx="2698">
                  <c:v>1.09E-2</c:v>
                </c:pt>
                <c:pt idx="2699">
                  <c:v>1.09E-2</c:v>
                </c:pt>
                <c:pt idx="2700">
                  <c:v>0.92269999999999996</c:v>
                </c:pt>
                <c:pt idx="2701">
                  <c:v>0.88229999999999997</c:v>
                </c:pt>
                <c:pt idx="2702">
                  <c:v>0.92269999999999996</c:v>
                </c:pt>
                <c:pt idx="2703">
                  <c:v>0.86890000000000001</c:v>
                </c:pt>
                <c:pt idx="2704">
                  <c:v>0.7883</c:v>
                </c:pt>
                <c:pt idx="2705">
                  <c:v>0.93089999999999995</c:v>
                </c:pt>
                <c:pt idx="2706">
                  <c:v>0.93089999999999995</c:v>
                </c:pt>
                <c:pt idx="2707">
                  <c:v>0.96330000000000005</c:v>
                </c:pt>
                <c:pt idx="2708">
                  <c:v>0.96330000000000005</c:v>
                </c:pt>
                <c:pt idx="2709">
                  <c:v>0.89810000000000001</c:v>
                </c:pt>
                <c:pt idx="2710">
                  <c:v>0.80620000000000003</c:v>
                </c:pt>
                <c:pt idx="2711">
                  <c:v>0.90200000000000002</c:v>
                </c:pt>
                <c:pt idx="2712">
                  <c:v>0.93620000000000003</c:v>
                </c:pt>
                <c:pt idx="2713">
                  <c:v>0.93620000000000003</c:v>
                </c:pt>
                <c:pt idx="2714">
                  <c:v>1.1000000000000001E-3</c:v>
                </c:pt>
                <c:pt idx="2715">
                  <c:v>2.5999999999999999E-3</c:v>
                </c:pt>
                <c:pt idx="2716">
                  <c:v>1.5100000000000001E-2</c:v>
                </c:pt>
                <c:pt idx="2717">
                  <c:v>0.68130000000000002</c:v>
                </c:pt>
                <c:pt idx="2718">
                  <c:v>0.41749999999999998</c:v>
                </c:pt>
                <c:pt idx="2719">
                  <c:v>0.28589999999999999</c:v>
                </c:pt>
                <c:pt idx="2720">
                  <c:v>0.28589999999999999</c:v>
                </c:pt>
                <c:pt idx="2721">
                  <c:v>5.0000000000000001E-4</c:v>
                </c:pt>
                <c:pt idx="2722">
                  <c:v>5.3E-3</c:v>
                </c:pt>
                <c:pt idx="2723">
                  <c:v>8.6E-3</c:v>
                </c:pt>
                <c:pt idx="2724">
                  <c:v>4.6100000000000002E-2</c:v>
                </c:pt>
                <c:pt idx="2725">
                  <c:v>0.57150000000000001</c:v>
                </c:pt>
                <c:pt idx="2726">
                  <c:v>0.1842</c:v>
                </c:pt>
                <c:pt idx="2727">
                  <c:v>1.1599999999999999E-2</c:v>
                </c:pt>
                <c:pt idx="2728">
                  <c:v>0.90429999999999999</c:v>
                </c:pt>
                <c:pt idx="2729">
                  <c:v>0.74339999999999995</c:v>
                </c:pt>
                <c:pt idx="2730">
                  <c:v>0.93230000000000002</c:v>
                </c:pt>
                <c:pt idx="2731">
                  <c:v>0.82099999999999995</c:v>
                </c:pt>
                <c:pt idx="2732">
                  <c:v>0.39550000000000002</c:v>
                </c:pt>
                <c:pt idx="2733">
                  <c:v>0.75729999999999997</c:v>
                </c:pt>
                <c:pt idx="2734">
                  <c:v>0.75729999999999997</c:v>
                </c:pt>
                <c:pt idx="2735">
                  <c:v>0.96030000000000004</c:v>
                </c:pt>
                <c:pt idx="2736">
                  <c:v>7.1999999999999995E-2</c:v>
                </c:pt>
                <c:pt idx="2737">
                  <c:v>0.3866</c:v>
                </c:pt>
                <c:pt idx="2738">
                  <c:v>0.877</c:v>
                </c:pt>
                <c:pt idx="2739">
                  <c:v>0.8669</c:v>
                </c:pt>
                <c:pt idx="2740">
                  <c:v>0.25600000000000001</c:v>
                </c:pt>
                <c:pt idx="2741">
                  <c:v>1.2999999999999999E-3</c:v>
                </c:pt>
                <c:pt idx="2742">
                  <c:v>1.5E-3</c:v>
                </c:pt>
                <c:pt idx="2743">
                  <c:v>0.1288</c:v>
                </c:pt>
                <c:pt idx="2744">
                  <c:v>3.0999999999999999E-3</c:v>
                </c:pt>
                <c:pt idx="2745">
                  <c:v>0.21779999999999999</c:v>
                </c:pt>
                <c:pt idx="2746">
                  <c:v>1.6000000000000001E-3</c:v>
                </c:pt>
                <c:pt idx="2747">
                  <c:v>1.6000000000000001E-3</c:v>
                </c:pt>
                <c:pt idx="2748">
                  <c:v>0.36130000000000001</c:v>
                </c:pt>
                <c:pt idx="2749">
                  <c:v>1.4E-3</c:v>
                </c:pt>
                <c:pt idx="2750">
                  <c:v>1.2999999999999999E-3</c:v>
                </c:pt>
                <c:pt idx="2751">
                  <c:v>3.1600000000000003E-2</c:v>
                </c:pt>
                <c:pt idx="2752">
                  <c:v>1.5599999999999999E-2</c:v>
                </c:pt>
                <c:pt idx="2753">
                  <c:v>1.38E-2</c:v>
                </c:pt>
                <c:pt idx="2754">
                  <c:v>0.2074</c:v>
                </c:pt>
                <c:pt idx="2755">
                  <c:v>0.2074</c:v>
                </c:pt>
                <c:pt idx="2756">
                  <c:v>0.11269999999999999</c:v>
                </c:pt>
                <c:pt idx="2757">
                  <c:v>0.2571</c:v>
                </c:pt>
                <c:pt idx="2758">
                  <c:v>0.18740000000000001</c:v>
                </c:pt>
                <c:pt idx="2759">
                  <c:v>3.8999999999999998E-3</c:v>
                </c:pt>
                <c:pt idx="2760">
                  <c:v>0.73880000000000001</c:v>
                </c:pt>
                <c:pt idx="2761">
                  <c:v>0.1217</c:v>
                </c:pt>
                <c:pt idx="2762">
                  <c:v>0.1217</c:v>
                </c:pt>
                <c:pt idx="2763">
                  <c:v>0.57899999999999996</c:v>
                </c:pt>
                <c:pt idx="2764">
                  <c:v>0.11119999999999999</c:v>
                </c:pt>
                <c:pt idx="2765">
                  <c:v>0.83220000000000005</c:v>
                </c:pt>
                <c:pt idx="2766">
                  <c:v>0.89710000000000001</c:v>
                </c:pt>
                <c:pt idx="2767">
                  <c:v>0.93600000000000005</c:v>
                </c:pt>
                <c:pt idx="2768">
                  <c:v>0.81699999999999995</c:v>
                </c:pt>
                <c:pt idx="2769">
                  <c:v>0.876</c:v>
                </c:pt>
                <c:pt idx="2770">
                  <c:v>0.876</c:v>
                </c:pt>
                <c:pt idx="2771">
                  <c:v>5.9999999999999995E-4</c:v>
                </c:pt>
                <c:pt idx="2772">
                  <c:v>8.9999999999999998E-4</c:v>
                </c:pt>
                <c:pt idx="2773">
                  <c:v>3.8E-3</c:v>
                </c:pt>
                <c:pt idx="2774">
                  <c:v>0.20630000000000001</c:v>
                </c:pt>
                <c:pt idx="2775">
                  <c:v>0.35139999999999999</c:v>
                </c:pt>
                <c:pt idx="2776">
                  <c:v>0.02</c:v>
                </c:pt>
                <c:pt idx="2777">
                  <c:v>3.56E-2</c:v>
                </c:pt>
                <c:pt idx="2778">
                  <c:v>0.82679999999999998</c:v>
                </c:pt>
                <c:pt idx="2779">
                  <c:v>0.1426</c:v>
                </c:pt>
                <c:pt idx="2780">
                  <c:v>0.87050000000000005</c:v>
                </c:pt>
                <c:pt idx="2781">
                  <c:v>0.9395</c:v>
                </c:pt>
                <c:pt idx="2782">
                  <c:v>0.8851</c:v>
                </c:pt>
                <c:pt idx="2783">
                  <c:v>2.9999999999999997E-4</c:v>
                </c:pt>
                <c:pt idx="2784">
                  <c:v>5.3800000000000001E-2</c:v>
                </c:pt>
                <c:pt idx="2785">
                  <c:v>2.4899999999999999E-2</c:v>
                </c:pt>
                <c:pt idx="2786">
                  <c:v>0.3271</c:v>
                </c:pt>
                <c:pt idx="2787">
                  <c:v>0.88680000000000003</c:v>
                </c:pt>
                <c:pt idx="2788">
                  <c:v>0.82310000000000005</c:v>
                </c:pt>
                <c:pt idx="2789">
                  <c:v>0.37969999999999998</c:v>
                </c:pt>
                <c:pt idx="2790">
                  <c:v>0.21870000000000001</c:v>
                </c:pt>
                <c:pt idx="2791">
                  <c:v>2.75E-2</c:v>
                </c:pt>
                <c:pt idx="2792">
                  <c:v>4.3200000000000002E-2</c:v>
                </c:pt>
                <c:pt idx="2793">
                  <c:v>2.75E-2</c:v>
                </c:pt>
                <c:pt idx="2794">
                  <c:v>5.45E-2</c:v>
                </c:pt>
                <c:pt idx="2795">
                  <c:v>1E-4</c:v>
                </c:pt>
                <c:pt idx="2796">
                  <c:v>8.5400000000000004E-2</c:v>
                </c:pt>
                <c:pt idx="2797">
                  <c:v>0.72470000000000001</c:v>
                </c:pt>
                <c:pt idx="2798">
                  <c:v>0.69910000000000005</c:v>
                </c:pt>
                <c:pt idx="2799">
                  <c:v>0.82079999999999997</c:v>
                </c:pt>
                <c:pt idx="2800">
                  <c:v>0.36680000000000001</c:v>
                </c:pt>
                <c:pt idx="2801">
                  <c:v>6.9999999999999999E-4</c:v>
                </c:pt>
                <c:pt idx="2802">
                  <c:v>0.6643</c:v>
                </c:pt>
                <c:pt idx="2803">
                  <c:v>0.73719999999999997</c:v>
                </c:pt>
                <c:pt idx="2804">
                  <c:v>0.56840000000000002</c:v>
                </c:pt>
                <c:pt idx="2805">
                  <c:v>0.28699999999999998</c:v>
                </c:pt>
                <c:pt idx="2806">
                  <c:v>0.9304</c:v>
                </c:pt>
                <c:pt idx="2807">
                  <c:v>0.81789999999999996</c:v>
                </c:pt>
                <c:pt idx="2808">
                  <c:v>0.75180000000000002</c:v>
                </c:pt>
                <c:pt idx="2809">
                  <c:v>0.75180000000000002</c:v>
                </c:pt>
                <c:pt idx="2810">
                  <c:v>4.2799999999999998E-2</c:v>
                </c:pt>
                <c:pt idx="2811">
                  <c:v>0.1696</c:v>
                </c:pt>
                <c:pt idx="2812">
                  <c:v>4.2799999999999998E-2</c:v>
                </c:pt>
                <c:pt idx="2813">
                  <c:v>0.93259999999999998</c:v>
                </c:pt>
                <c:pt idx="2814">
                  <c:v>0.63729999999999998</c:v>
                </c:pt>
                <c:pt idx="2815">
                  <c:v>0.53180000000000005</c:v>
                </c:pt>
                <c:pt idx="2816">
                  <c:v>0.96179999999999999</c:v>
                </c:pt>
                <c:pt idx="2817">
                  <c:v>0.96179999999999999</c:v>
                </c:pt>
                <c:pt idx="2818">
                  <c:v>0.89249999999999996</c:v>
                </c:pt>
                <c:pt idx="2819">
                  <c:v>0.95909999999999995</c:v>
                </c:pt>
                <c:pt idx="2820">
                  <c:v>0.93859999999999999</c:v>
                </c:pt>
                <c:pt idx="2821">
                  <c:v>0.88870000000000005</c:v>
                </c:pt>
                <c:pt idx="2822">
                  <c:v>0.9032</c:v>
                </c:pt>
                <c:pt idx="2823">
                  <c:v>0.7409</c:v>
                </c:pt>
                <c:pt idx="2824">
                  <c:v>0.92989999999999995</c:v>
                </c:pt>
                <c:pt idx="2825">
                  <c:v>0.92010000000000003</c:v>
                </c:pt>
                <c:pt idx="2826">
                  <c:v>0.34100000000000003</c:v>
                </c:pt>
                <c:pt idx="2827">
                  <c:v>0.755</c:v>
                </c:pt>
                <c:pt idx="2828">
                  <c:v>0.755</c:v>
                </c:pt>
                <c:pt idx="2829">
                  <c:v>0.69710000000000005</c:v>
                </c:pt>
                <c:pt idx="2830">
                  <c:v>0.61329999999999996</c:v>
                </c:pt>
                <c:pt idx="2831">
                  <c:v>0.82620000000000005</c:v>
                </c:pt>
                <c:pt idx="2832">
                  <c:v>0.79910000000000003</c:v>
                </c:pt>
                <c:pt idx="2833">
                  <c:v>0.83279999999999998</c:v>
                </c:pt>
                <c:pt idx="2834">
                  <c:v>0.85589999999999999</c:v>
                </c:pt>
                <c:pt idx="2835">
                  <c:v>0.69710000000000005</c:v>
                </c:pt>
                <c:pt idx="2836">
                  <c:v>0.69710000000000005</c:v>
                </c:pt>
                <c:pt idx="2837">
                  <c:v>0.80569999999999997</c:v>
                </c:pt>
                <c:pt idx="2838">
                  <c:v>0.83189999999999997</c:v>
                </c:pt>
                <c:pt idx="2839">
                  <c:v>0.96</c:v>
                </c:pt>
                <c:pt idx="2840">
                  <c:v>0.89839999999999998</c:v>
                </c:pt>
                <c:pt idx="2841">
                  <c:v>0.84419999999999995</c:v>
                </c:pt>
                <c:pt idx="2842">
                  <c:v>0.86550000000000005</c:v>
                </c:pt>
                <c:pt idx="2843">
                  <c:v>0.83530000000000004</c:v>
                </c:pt>
                <c:pt idx="2844">
                  <c:v>0.69499999999999995</c:v>
                </c:pt>
                <c:pt idx="2845">
                  <c:v>0.89839999999999998</c:v>
                </c:pt>
                <c:pt idx="2846">
                  <c:v>0.94189999999999996</c:v>
                </c:pt>
                <c:pt idx="2847">
                  <c:v>0.93279999999999996</c:v>
                </c:pt>
                <c:pt idx="2848">
                  <c:v>0.71479999999999999</c:v>
                </c:pt>
                <c:pt idx="2849">
                  <c:v>0.71479999999999999</c:v>
                </c:pt>
                <c:pt idx="2850">
                  <c:v>0.2036</c:v>
                </c:pt>
                <c:pt idx="2851">
                  <c:v>1.7500000000000002E-2</c:v>
                </c:pt>
                <c:pt idx="2852">
                  <c:v>0.89039999999999997</c:v>
                </c:pt>
                <c:pt idx="2853">
                  <c:v>0.49580000000000002</c:v>
                </c:pt>
                <c:pt idx="2854">
                  <c:v>0.9335</c:v>
                </c:pt>
                <c:pt idx="2855">
                  <c:v>0.80369999999999997</c:v>
                </c:pt>
                <c:pt idx="2856">
                  <c:v>0.83009999999999995</c:v>
                </c:pt>
                <c:pt idx="2857">
                  <c:v>0.95950000000000002</c:v>
                </c:pt>
                <c:pt idx="2858">
                  <c:v>0.84199999999999997</c:v>
                </c:pt>
                <c:pt idx="2859">
                  <c:v>0.45750000000000002</c:v>
                </c:pt>
                <c:pt idx="2860">
                  <c:v>0.89800000000000002</c:v>
                </c:pt>
                <c:pt idx="2861">
                  <c:v>0.92279999999999995</c:v>
                </c:pt>
                <c:pt idx="2862">
                  <c:v>0.7782</c:v>
                </c:pt>
                <c:pt idx="2863">
                  <c:v>0.1024</c:v>
                </c:pt>
                <c:pt idx="2864">
                  <c:v>0.97019999999999995</c:v>
                </c:pt>
                <c:pt idx="2865">
                  <c:v>0.9</c:v>
                </c:pt>
                <c:pt idx="2866">
                  <c:v>0.93720000000000003</c:v>
                </c:pt>
                <c:pt idx="2867">
                  <c:v>0.64639999999999997</c:v>
                </c:pt>
                <c:pt idx="2868">
                  <c:v>0.64639999999999997</c:v>
                </c:pt>
                <c:pt idx="2869">
                  <c:v>0.23119999999999999</c:v>
                </c:pt>
                <c:pt idx="2870">
                  <c:v>0.1022</c:v>
                </c:pt>
                <c:pt idx="2871">
                  <c:v>0.1022</c:v>
                </c:pt>
                <c:pt idx="2872">
                  <c:v>0.20710000000000001</c:v>
                </c:pt>
                <c:pt idx="2873">
                  <c:v>0.2417</c:v>
                </c:pt>
                <c:pt idx="2874">
                  <c:v>0.57899999999999996</c:v>
                </c:pt>
                <c:pt idx="2875">
                  <c:v>0.36720000000000003</c:v>
                </c:pt>
                <c:pt idx="2876">
                  <c:v>0.36720000000000003</c:v>
                </c:pt>
                <c:pt idx="2877">
                  <c:v>0.36720000000000003</c:v>
                </c:pt>
                <c:pt idx="2878">
                  <c:v>0.86950000000000005</c:v>
                </c:pt>
                <c:pt idx="2879">
                  <c:v>0.74</c:v>
                </c:pt>
                <c:pt idx="2880">
                  <c:v>0.87839999999999996</c:v>
                </c:pt>
                <c:pt idx="2881">
                  <c:v>0.9395</c:v>
                </c:pt>
                <c:pt idx="2882">
                  <c:v>0.8911</c:v>
                </c:pt>
                <c:pt idx="2883">
                  <c:v>0.876</c:v>
                </c:pt>
                <c:pt idx="2884">
                  <c:v>0.90659999999999996</c:v>
                </c:pt>
                <c:pt idx="2885">
                  <c:v>0.90659999999999996</c:v>
                </c:pt>
                <c:pt idx="2886">
                  <c:v>0.89939999999999998</c:v>
                </c:pt>
                <c:pt idx="2887">
                  <c:v>0.96530000000000005</c:v>
                </c:pt>
                <c:pt idx="2888">
                  <c:v>0.95279999999999998</c:v>
                </c:pt>
                <c:pt idx="2889">
                  <c:v>0.8911</c:v>
                </c:pt>
                <c:pt idx="2890">
                  <c:v>0.97360000000000002</c:v>
                </c:pt>
                <c:pt idx="2891">
                  <c:v>0.95920000000000005</c:v>
                </c:pt>
                <c:pt idx="2892">
                  <c:v>4.0000000000000002E-4</c:v>
                </c:pt>
                <c:pt idx="2893">
                  <c:v>2.7000000000000001E-3</c:v>
                </c:pt>
                <c:pt idx="2894">
                  <c:v>2.9999999999999997E-4</c:v>
                </c:pt>
                <c:pt idx="2895">
                  <c:v>1.55E-2</c:v>
                </c:pt>
                <c:pt idx="2896">
                  <c:v>1.4E-3</c:v>
                </c:pt>
                <c:pt idx="2897">
                  <c:v>5.4999999999999997E-3</c:v>
                </c:pt>
                <c:pt idx="2898">
                  <c:v>6.8999999999999999E-3</c:v>
                </c:pt>
                <c:pt idx="2899">
                  <c:v>1.0200000000000001E-2</c:v>
                </c:pt>
                <c:pt idx="2900">
                  <c:v>2.0000000000000001E-4</c:v>
                </c:pt>
                <c:pt idx="2901">
                  <c:v>4.0000000000000002E-4</c:v>
                </c:pt>
                <c:pt idx="2902">
                  <c:v>0.35389999999999999</c:v>
                </c:pt>
                <c:pt idx="2903">
                  <c:v>1.0699999999999999E-2</c:v>
                </c:pt>
                <c:pt idx="2904">
                  <c:v>0.1018</c:v>
                </c:pt>
                <c:pt idx="2905">
                  <c:v>0.97540000000000004</c:v>
                </c:pt>
                <c:pt idx="2906">
                  <c:v>0.97540000000000004</c:v>
                </c:pt>
                <c:pt idx="2907">
                  <c:v>0.96740000000000004</c:v>
                </c:pt>
                <c:pt idx="2908">
                  <c:v>0.61380000000000001</c:v>
                </c:pt>
                <c:pt idx="2909">
                  <c:v>4.3700000000000003E-2</c:v>
                </c:pt>
                <c:pt idx="2910">
                  <c:v>0.61890000000000001</c:v>
                </c:pt>
                <c:pt idx="2911">
                  <c:v>0.1457</c:v>
                </c:pt>
                <c:pt idx="2912">
                  <c:v>0.39300000000000002</c:v>
                </c:pt>
                <c:pt idx="2913">
                  <c:v>0.92610000000000003</c:v>
                </c:pt>
                <c:pt idx="2914">
                  <c:v>0.43459999999999999</c:v>
                </c:pt>
                <c:pt idx="2915">
                  <c:v>0.2757</c:v>
                </c:pt>
                <c:pt idx="2916">
                  <c:v>2.2000000000000001E-3</c:v>
                </c:pt>
                <c:pt idx="2917">
                  <c:v>1.8E-3</c:v>
                </c:pt>
                <c:pt idx="2918">
                  <c:v>6.1800000000000001E-2</c:v>
                </c:pt>
                <c:pt idx="2919">
                  <c:v>4.0000000000000001E-3</c:v>
                </c:pt>
                <c:pt idx="2920">
                  <c:v>2.9999999999999997E-4</c:v>
                </c:pt>
                <c:pt idx="2921">
                  <c:v>1.9800000000000002E-2</c:v>
                </c:pt>
                <c:pt idx="2922">
                  <c:v>1.8E-3</c:v>
                </c:pt>
                <c:pt idx="2923">
                  <c:v>1.8E-3</c:v>
                </c:pt>
                <c:pt idx="2924">
                  <c:v>8.9700000000000002E-2</c:v>
                </c:pt>
                <c:pt idx="2925">
                  <c:v>4.4900000000000002E-2</c:v>
                </c:pt>
                <c:pt idx="2926">
                  <c:v>0.17730000000000001</c:v>
                </c:pt>
                <c:pt idx="2927">
                  <c:v>0.20580000000000001</c:v>
                </c:pt>
                <c:pt idx="2928">
                  <c:v>0.4526</c:v>
                </c:pt>
                <c:pt idx="2929">
                  <c:v>4.5699999999999998E-2</c:v>
                </c:pt>
                <c:pt idx="2930">
                  <c:v>4.5699999999999998E-2</c:v>
                </c:pt>
                <c:pt idx="2931">
                  <c:v>0.91579999999999995</c:v>
                </c:pt>
                <c:pt idx="2932">
                  <c:v>0.6018</c:v>
                </c:pt>
                <c:pt idx="2933">
                  <c:v>0.96109999999999995</c:v>
                </c:pt>
                <c:pt idx="2934">
                  <c:v>0.76859999999999995</c:v>
                </c:pt>
                <c:pt idx="2935">
                  <c:v>0.95209999999999995</c:v>
                </c:pt>
                <c:pt idx="2936">
                  <c:v>0.86599999999999999</c:v>
                </c:pt>
                <c:pt idx="2937">
                  <c:v>0.86599999999999999</c:v>
                </c:pt>
                <c:pt idx="2938">
                  <c:v>0.60419999999999996</c:v>
                </c:pt>
                <c:pt idx="2939">
                  <c:v>0.70989999999999998</c:v>
                </c:pt>
                <c:pt idx="2940">
                  <c:v>0.73070000000000002</c:v>
                </c:pt>
                <c:pt idx="2941">
                  <c:v>9.8599999999999993E-2</c:v>
                </c:pt>
                <c:pt idx="2942">
                  <c:v>0.74399999999999999</c:v>
                </c:pt>
                <c:pt idx="2943">
                  <c:v>0.58320000000000005</c:v>
                </c:pt>
                <c:pt idx="2944">
                  <c:v>0.95150000000000001</c:v>
                </c:pt>
                <c:pt idx="2945">
                  <c:v>0.76400000000000001</c:v>
                </c:pt>
                <c:pt idx="2946">
                  <c:v>0.9375</c:v>
                </c:pt>
                <c:pt idx="2947">
                  <c:v>2.0000000000000001E-4</c:v>
                </c:pt>
                <c:pt idx="2948">
                  <c:v>3.0999999999999999E-3</c:v>
                </c:pt>
                <c:pt idx="2949">
                  <c:v>3.0999999999999999E-3</c:v>
                </c:pt>
                <c:pt idx="2950">
                  <c:v>4.3E-3</c:v>
                </c:pt>
                <c:pt idx="2951">
                  <c:v>1.03E-2</c:v>
                </c:pt>
                <c:pt idx="2952">
                  <c:v>0.21249999999999999</c:v>
                </c:pt>
                <c:pt idx="2953">
                  <c:v>2.7400000000000001E-2</c:v>
                </c:pt>
                <c:pt idx="2954">
                  <c:v>1.9199999999999998E-2</c:v>
                </c:pt>
                <c:pt idx="2955">
                  <c:v>0.2011</c:v>
                </c:pt>
                <c:pt idx="2956">
                  <c:v>3.3999999999999998E-3</c:v>
                </c:pt>
                <c:pt idx="2957">
                  <c:v>9.3100000000000002E-2</c:v>
                </c:pt>
                <c:pt idx="2958">
                  <c:v>0.22869999999999999</c:v>
                </c:pt>
                <c:pt idx="2959">
                  <c:v>2.7400000000000001E-2</c:v>
                </c:pt>
                <c:pt idx="2960">
                  <c:v>2.7400000000000001E-2</c:v>
                </c:pt>
                <c:pt idx="2961">
                  <c:v>0.90200000000000002</c:v>
                </c:pt>
                <c:pt idx="2962">
                  <c:v>0.59970000000000001</c:v>
                </c:pt>
                <c:pt idx="2963">
                  <c:v>0.59970000000000001</c:v>
                </c:pt>
                <c:pt idx="2964">
                  <c:v>0.92130000000000001</c:v>
                </c:pt>
                <c:pt idx="2965">
                  <c:v>0.94679999999999997</c:v>
                </c:pt>
                <c:pt idx="2966">
                  <c:v>0.28660000000000002</c:v>
                </c:pt>
                <c:pt idx="2967">
                  <c:v>0.76359999999999995</c:v>
                </c:pt>
                <c:pt idx="2968">
                  <c:v>0.76359999999999995</c:v>
                </c:pt>
                <c:pt idx="2969">
                  <c:v>0.76359999999999995</c:v>
                </c:pt>
                <c:pt idx="2970">
                  <c:v>0.87380000000000002</c:v>
                </c:pt>
                <c:pt idx="2971">
                  <c:v>0.7087</c:v>
                </c:pt>
                <c:pt idx="2972">
                  <c:v>1.9E-2</c:v>
                </c:pt>
                <c:pt idx="2973">
                  <c:v>0.66100000000000003</c:v>
                </c:pt>
                <c:pt idx="2974">
                  <c:v>0.91090000000000004</c:v>
                </c:pt>
                <c:pt idx="2975">
                  <c:v>0.39829999999999999</c:v>
                </c:pt>
                <c:pt idx="2976">
                  <c:v>0.39829999999999999</c:v>
                </c:pt>
                <c:pt idx="2977">
                  <c:v>0.1273</c:v>
                </c:pt>
                <c:pt idx="2978">
                  <c:v>0.84440000000000004</c:v>
                </c:pt>
                <c:pt idx="2979">
                  <c:v>0.88439999999999996</c:v>
                </c:pt>
                <c:pt idx="2980">
                  <c:v>0.58720000000000006</c:v>
                </c:pt>
                <c:pt idx="2981">
                  <c:v>0.88009999999999999</c:v>
                </c:pt>
                <c:pt idx="2982">
                  <c:v>0.28260000000000002</c:v>
                </c:pt>
                <c:pt idx="2983">
                  <c:v>3.5999999999999999E-3</c:v>
                </c:pt>
                <c:pt idx="2984">
                  <c:v>6.0000000000000001E-3</c:v>
                </c:pt>
                <c:pt idx="2985">
                  <c:v>8.1799999999999998E-2</c:v>
                </c:pt>
                <c:pt idx="2986">
                  <c:v>1E-3</c:v>
                </c:pt>
                <c:pt idx="2987">
                  <c:v>0.13669999999999999</c:v>
                </c:pt>
                <c:pt idx="2988">
                  <c:v>5.9999999999999995E-4</c:v>
                </c:pt>
                <c:pt idx="2989">
                  <c:v>5.1999999999999998E-3</c:v>
                </c:pt>
                <c:pt idx="2990">
                  <c:v>5.1999999999999998E-3</c:v>
                </c:pt>
                <c:pt idx="2991">
                  <c:v>0.13830000000000001</c:v>
                </c:pt>
                <c:pt idx="2992">
                  <c:v>0.13830000000000001</c:v>
                </c:pt>
                <c:pt idx="2993">
                  <c:v>1.0200000000000001E-2</c:v>
                </c:pt>
                <c:pt idx="2994">
                  <c:v>2.0999999999999999E-3</c:v>
                </c:pt>
                <c:pt idx="2995">
                  <c:v>3.5999999999999999E-3</c:v>
                </c:pt>
                <c:pt idx="2996">
                  <c:v>4.3E-3</c:v>
                </c:pt>
                <c:pt idx="2997">
                  <c:v>4.3E-3</c:v>
                </c:pt>
                <c:pt idx="2998">
                  <c:v>0.37769999999999998</c:v>
                </c:pt>
                <c:pt idx="2999">
                  <c:v>0.89910000000000001</c:v>
                </c:pt>
                <c:pt idx="3000">
                  <c:v>0.54049999999999998</c:v>
                </c:pt>
                <c:pt idx="3001">
                  <c:v>0.96809999999999996</c:v>
                </c:pt>
                <c:pt idx="3002">
                  <c:v>0.63629999999999998</c:v>
                </c:pt>
                <c:pt idx="3003">
                  <c:v>0.85440000000000005</c:v>
                </c:pt>
                <c:pt idx="3004">
                  <c:v>0.95750000000000002</c:v>
                </c:pt>
                <c:pt idx="3005">
                  <c:v>0.59850000000000003</c:v>
                </c:pt>
                <c:pt idx="3006">
                  <c:v>0.81840000000000002</c:v>
                </c:pt>
                <c:pt idx="3007">
                  <c:v>0.97170000000000001</c:v>
                </c:pt>
                <c:pt idx="3008">
                  <c:v>0.56110000000000004</c:v>
                </c:pt>
                <c:pt idx="3009">
                  <c:v>0.93969999999999998</c:v>
                </c:pt>
                <c:pt idx="3010">
                  <c:v>0.57150000000000001</c:v>
                </c:pt>
                <c:pt idx="3011">
                  <c:v>0.57150000000000001</c:v>
                </c:pt>
                <c:pt idx="3012">
                  <c:v>0.45100000000000001</c:v>
                </c:pt>
                <c:pt idx="3013">
                  <c:v>2.8E-3</c:v>
                </c:pt>
                <c:pt idx="3014">
                  <c:v>6.6E-3</c:v>
                </c:pt>
                <c:pt idx="3015">
                  <c:v>8.0000000000000004E-4</c:v>
                </c:pt>
                <c:pt idx="3016">
                  <c:v>0.3765</c:v>
                </c:pt>
                <c:pt idx="3017">
                  <c:v>5.3499999999999999E-2</c:v>
                </c:pt>
                <c:pt idx="3018">
                  <c:v>0.33979999999999999</c:v>
                </c:pt>
                <c:pt idx="3019">
                  <c:v>0.85309999999999997</c:v>
                </c:pt>
                <c:pt idx="3020">
                  <c:v>0.9617</c:v>
                </c:pt>
                <c:pt idx="3021">
                  <c:v>0.88829999999999998</c:v>
                </c:pt>
                <c:pt idx="3022">
                  <c:v>0.96</c:v>
                </c:pt>
                <c:pt idx="3023">
                  <c:v>0.93810000000000004</c:v>
                </c:pt>
                <c:pt idx="3024">
                  <c:v>0.14019999999999999</c:v>
                </c:pt>
                <c:pt idx="3025">
                  <c:v>0.112</c:v>
                </c:pt>
                <c:pt idx="3026">
                  <c:v>0.59950000000000003</c:v>
                </c:pt>
                <c:pt idx="3027">
                  <c:v>0.84730000000000005</c:v>
                </c:pt>
                <c:pt idx="3028">
                  <c:v>0.78790000000000004</c:v>
                </c:pt>
                <c:pt idx="3029">
                  <c:v>0.8286</c:v>
                </c:pt>
                <c:pt idx="3030">
                  <c:v>0.59950000000000003</c:v>
                </c:pt>
                <c:pt idx="3031">
                  <c:v>0.59950000000000003</c:v>
                </c:pt>
                <c:pt idx="3032">
                  <c:v>0.86429999999999996</c:v>
                </c:pt>
                <c:pt idx="3033">
                  <c:v>0.83030000000000004</c:v>
                </c:pt>
                <c:pt idx="3034">
                  <c:v>0.82220000000000004</c:v>
                </c:pt>
                <c:pt idx="3035">
                  <c:v>0.85580000000000001</c:v>
                </c:pt>
                <c:pt idx="3036">
                  <c:v>0.92390000000000005</c:v>
                </c:pt>
                <c:pt idx="3037">
                  <c:v>0.97099999999999997</c:v>
                </c:pt>
                <c:pt idx="3038">
                  <c:v>0.70389999999999997</c:v>
                </c:pt>
                <c:pt idx="3039">
                  <c:v>0.8085</c:v>
                </c:pt>
                <c:pt idx="3040">
                  <c:v>0.93169999999999997</c:v>
                </c:pt>
                <c:pt idx="3041">
                  <c:v>0.90669999999999995</c:v>
                </c:pt>
                <c:pt idx="3042">
                  <c:v>0.86299999999999999</c:v>
                </c:pt>
                <c:pt idx="3043">
                  <c:v>0.61070000000000002</c:v>
                </c:pt>
                <c:pt idx="3044">
                  <c:v>0.61070000000000002</c:v>
                </c:pt>
                <c:pt idx="3045">
                  <c:v>8.0999999999999996E-3</c:v>
                </c:pt>
                <c:pt idx="3046">
                  <c:v>4.3E-3</c:v>
                </c:pt>
                <c:pt idx="3047">
                  <c:v>8.0000000000000004E-4</c:v>
                </c:pt>
                <c:pt idx="3048">
                  <c:v>5.4899999999999997E-2</c:v>
                </c:pt>
                <c:pt idx="3049">
                  <c:v>3.3999999999999998E-3</c:v>
                </c:pt>
                <c:pt idx="3050">
                  <c:v>1.5E-3</c:v>
                </c:pt>
                <c:pt idx="3051">
                  <c:v>8.9999999999999993E-3</c:v>
                </c:pt>
                <c:pt idx="3052">
                  <c:v>0.11940000000000001</c:v>
                </c:pt>
                <c:pt idx="3053">
                  <c:v>1.2999999999999999E-2</c:v>
                </c:pt>
                <c:pt idx="3054">
                  <c:v>0.24809999999999999</c:v>
                </c:pt>
                <c:pt idx="3055">
                  <c:v>4.7000000000000002E-3</c:v>
                </c:pt>
                <c:pt idx="3056">
                  <c:v>0.90849999999999997</c:v>
                </c:pt>
                <c:pt idx="3057">
                  <c:v>0.73060000000000003</c:v>
                </c:pt>
                <c:pt idx="3058">
                  <c:v>7.46E-2</c:v>
                </c:pt>
                <c:pt idx="3059">
                  <c:v>0.1205</c:v>
                </c:pt>
                <c:pt idx="3060">
                  <c:v>3.3000000000000002E-2</c:v>
                </c:pt>
                <c:pt idx="3061">
                  <c:v>0.75519999999999998</c:v>
                </c:pt>
                <c:pt idx="3062">
                  <c:v>0.1883</c:v>
                </c:pt>
                <c:pt idx="3063">
                  <c:v>7.1999999999999998E-3</c:v>
                </c:pt>
                <c:pt idx="3064">
                  <c:v>3.3000000000000002E-2</c:v>
                </c:pt>
                <c:pt idx="3065">
                  <c:v>3.3000000000000002E-2</c:v>
                </c:pt>
                <c:pt idx="3066">
                  <c:v>0.88819999999999999</c:v>
                </c:pt>
                <c:pt idx="3067">
                  <c:v>3.3E-3</c:v>
                </c:pt>
                <c:pt idx="3068">
                  <c:v>0.5333</c:v>
                </c:pt>
                <c:pt idx="3069">
                  <c:v>0.38600000000000001</c:v>
                </c:pt>
                <c:pt idx="3070">
                  <c:v>0.32769999999999999</c:v>
                </c:pt>
                <c:pt idx="3071">
                  <c:v>1.46E-2</c:v>
                </c:pt>
                <c:pt idx="3072">
                  <c:v>0.81330000000000002</c:v>
                </c:pt>
                <c:pt idx="3073">
                  <c:v>0.2928</c:v>
                </c:pt>
                <c:pt idx="3074">
                  <c:v>0.92469999999999997</c:v>
                </c:pt>
                <c:pt idx="3075">
                  <c:v>0.1095</c:v>
                </c:pt>
                <c:pt idx="3076">
                  <c:v>0.1643</c:v>
                </c:pt>
                <c:pt idx="3077">
                  <c:v>0.64510000000000001</c:v>
                </c:pt>
                <c:pt idx="3078">
                  <c:v>0.55130000000000001</c:v>
                </c:pt>
                <c:pt idx="3079">
                  <c:v>6.3200000000000006E-2</c:v>
                </c:pt>
                <c:pt idx="3080">
                  <c:v>0.11</c:v>
                </c:pt>
                <c:pt idx="3081">
                  <c:v>0.47299999999999998</c:v>
                </c:pt>
                <c:pt idx="3082">
                  <c:v>0.12640000000000001</c:v>
                </c:pt>
                <c:pt idx="3083">
                  <c:v>1.4E-3</c:v>
                </c:pt>
                <c:pt idx="3084">
                  <c:v>0.20899999999999999</c:v>
                </c:pt>
                <c:pt idx="3085">
                  <c:v>1.8700000000000001E-2</c:v>
                </c:pt>
                <c:pt idx="3086">
                  <c:v>0.8508</c:v>
                </c:pt>
                <c:pt idx="3087">
                  <c:v>0.1265</c:v>
                </c:pt>
                <c:pt idx="3088">
                  <c:v>3.0000000000000001E-3</c:v>
                </c:pt>
                <c:pt idx="3089">
                  <c:v>0.30349999999999999</c:v>
                </c:pt>
                <c:pt idx="3090">
                  <c:v>0.1852</c:v>
                </c:pt>
                <c:pt idx="3091">
                  <c:v>1.34E-2</c:v>
                </c:pt>
                <c:pt idx="3092">
                  <c:v>8.0999999999999996E-3</c:v>
                </c:pt>
                <c:pt idx="3093">
                  <c:v>5.0599999999999999E-2</c:v>
                </c:pt>
                <c:pt idx="3094">
                  <c:v>1.8E-3</c:v>
                </c:pt>
                <c:pt idx="3095">
                  <c:v>1.8E-3</c:v>
                </c:pt>
                <c:pt idx="3096">
                  <c:v>2.1600000000000001E-2</c:v>
                </c:pt>
                <c:pt idx="3097">
                  <c:v>1E-4</c:v>
                </c:pt>
                <c:pt idx="3098">
                  <c:v>7.0000000000000001E-3</c:v>
                </c:pt>
                <c:pt idx="3099">
                  <c:v>1.18E-2</c:v>
                </c:pt>
                <c:pt idx="3100">
                  <c:v>1.7100000000000001E-2</c:v>
                </c:pt>
                <c:pt idx="3101">
                  <c:v>8.9999999999999998E-4</c:v>
                </c:pt>
                <c:pt idx="3102">
                  <c:v>0.89190000000000003</c:v>
                </c:pt>
                <c:pt idx="3103">
                  <c:v>0.59360000000000002</c:v>
                </c:pt>
                <c:pt idx="3104">
                  <c:v>0.96109999999999995</c:v>
                </c:pt>
                <c:pt idx="3105">
                  <c:v>0.76859999999999995</c:v>
                </c:pt>
                <c:pt idx="3106">
                  <c:v>0.95209999999999995</c:v>
                </c:pt>
                <c:pt idx="3107">
                  <c:v>0.76119999999999999</c:v>
                </c:pt>
                <c:pt idx="3108">
                  <c:v>0.17119999999999999</c:v>
                </c:pt>
                <c:pt idx="3109">
                  <c:v>0.17119999999999999</c:v>
                </c:pt>
                <c:pt idx="3110">
                  <c:v>0.93489999999999995</c:v>
                </c:pt>
                <c:pt idx="3111">
                  <c:v>0.74070000000000003</c:v>
                </c:pt>
                <c:pt idx="3112">
                  <c:v>0.65049999999999997</c:v>
                </c:pt>
                <c:pt idx="3113">
                  <c:v>0.19320000000000001</c:v>
                </c:pt>
                <c:pt idx="3114">
                  <c:v>0.23469999999999999</c:v>
                </c:pt>
                <c:pt idx="3115">
                  <c:v>0.33189999999999997</c:v>
                </c:pt>
                <c:pt idx="3116">
                  <c:v>0.93510000000000004</c:v>
                </c:pt>
                <c:pt idx="3117">
                  <c:v>0.31580000000000003</c:v>
                </c:pt>
                <c:pt idx="3118">
                  <c:v>0.1321</c:v>
                </c:pt>
                <c:pt idx="3119">
                  <c:v>0.1321</c:v>
                </c:pt>
                <c:pt idx="3120">
                  <c:v>0.2727</c:v>
                </c:pt>
                <c:pt idx="3121">
                  <c:v>0.55000000000000004</c:v>
                </c:pt>
                <c:pt idx="3122">
                  <c:v>0.54020000000000001</c:v>
                </c:pt>
                <c:pt idx="3123">
                  <c:v>0.60040000000000004</c:v>
                </c:pt>
                <c:pt idx="3124">
                  <c:v>3.1300000000000001E-2</c:v>
                </c:pt>
                <c:pt idx="3125">
                  <c:v>0.28770000000000001</c:v>
                </c:pt>
                <c:pt idx="3126">
                  <c:v>0.28770000000000001</c:v>
                </c:pt>
                <c:pt idx="3127">
                  <c:v>0.40839999999999999</c:v>
                </c:pt>
                <c:pt idx="3128">
                  <c:v>0.85309999999999997</c:v>
                </c:pt>
                <c:pt idx="3129">
                  <c:v>0.96179999999999999</c:v>
                </c:pt>
                <c:pt idx="3130">
                  <c:v>0.88829999999999998</c:v>
                </c:pt>
                <c:pt idx="3131">
                  <c:v>0.96009999999999995</c:v>
                </c:pt>
                <c:pt idx="3132">
                  <c:v>0.93889999999999996</c:v>
                </c:pt>
                <c:pt idx="3133">
                  <c:v>0.82650000000000001</c:v>
                </c:pt>
                <c:pt idx="3134">
                  <c:v>0.94750000000000001</c:v>
                </c:pt>
                <c:pt idx="3135">
                  <c:v>0.50509999999999999</c:v>
                </c:pt>
                <c:pt idx="3136">
                  <c:v>0.8972</c:v>
                </c:pt>
                <c:pt idx="3137">
                  <c:v>0.83909999999999996</c:v>
                </c:pt>
                <c:pt idx="3138">
                  <c:v>0.55510000000000004</c:v>
                </c:pt>
                <c:pt idx="3139">
                  <c:v>0.1076</c:v>
                </c:pt>
                <c:pt idx="3140">
                  <c:v>0.39889999999999998</c:v>
                </c:pt>
                <c:pt idx="3141">
                  <c:v>3.3999999999999998E-3</c:v>
                </c:pt>
                <c:pt idx="3142">
                  <c:v>0.1658</c:v>
                </c:pt>
                <c:pt idx="3143">
                  <c:v>0.56930000000000003</c:v>
                </c:pt>
                <c:pt idx="3144">
                  <c:v>0.15079999999999999</c:v>
                </c:pt>
                <c:pt idx="3145">
                  <c:v>0.15079999999999999</c:v>
                </c:pt>
                <c:pt idx="3146">
                  <c:v>4.4999999999999998E-2</c:v>
                </c:pt>
                <c:pt idx="3147">
                  <c:v>0.63370000000000004</c:v>
                </c:pt>
                <c:pt idx="3148">
                  <c:v>0.63370000000000004</c:v>
                </c:pt>
                <c:pt idx="3149">
                  <c:v>0.85580000000000001</c:v>
                </c:pt>
                <c:pt idx="3150">
                  <c:v>0.93640000000000001</c:v>
                </c:pt>
                <c:pt idx="3151">
                  <c:v>0.75239999999999996</c:v>
                </c:pt>
                <c:pt idx="3152">
                  <c:v>0.44629999999999997</c:v>
                </c:pt>
                <c:pt idx="3153">
                  <c:v>0.15459999999999999</c:v>
                </c:pt>
                <c:pt idx="3154">
                  <c:v>0.90449999999999997</c:v>
                </c:pt>
                <c:pt idx="3155">
                  <c:v>0.1265</c:v>
                </c:pt>
                <c:pt idx="3156">
                  <c:v>0.90180000000000005</c:v>
                </c:pt>
                <c:pt idx="3157">
                  <c:v>0.2732</c:v>
                </c:pt>
                <c:pt idx="3158">
                  <c:v>0.91549999999999998</c:v>
                </c:pt>
                <c:pt idx="3159">
                  <c:v>0.73270000000000002</c:v>
                </c:pt>
                <c:pt idx="3160">
                  <c:v>0.73640000000000005</c:v>
                </c:pt>
                <c:pt idx="3161">
                  <c:v>0.96850000000000003</c:v>
                </c:pt>
                <c:pt idx="3162">
                  <c:v>0.72670000000000001</c:v>
                </c:pt>
                <c:pt idx="3163">
                  <c:v>0.84019999999999995</c:v>
                </c:pt>
                <c:pt idx="3164">
                  <c:v>0.72670000000000001</c:v>
                </c:pt>
                <c:pt idx="3165">
                  <c:v>0.94</c:v>
                </c:pt>
                <c:pt idx="3166">
                  <c:v>0.71860000000000002</c:v>
                </c:pt>
                <c:pt idx="3167">
                  <c:v>0.85880000000000001</c:v>
                </c:pt>
                <c:pt idx="3168">
                  <c:v>0.70830000000000004</c:v>
                </c:pt>
                <c:pt idx="3169">
                  <c:v>0.74460000000000004</c:v>
                </c:pt>
                <c:pt idx="3170">
                  <c:v>0.93169999999999997</c:v>
                </c:pt>
                <c:pt idx="3171">
                  <c:v>0.90669999999999995</c:v>
                </c:pt>
                <c:pt idx="3172">
                  <c:v>0.94530000000000003</c:v>
                </c:pt>
                <c:pt idx="3173">
                  <c:v>0.34420000000000001</c:v>
                </c:pt>
                <c:pt idx="3174">
                  <c:v>0.34420000000000001</c:v>
                </c:pt>
                <c:pt idx="3175">
                  <c:v>0.91349999999999998</c:v>
                </c:pt>
                <c:pt idx="3176">
                  <c:v>0.92759999999999998</c:v>
                </c:pt>
                <c:pt idx="3177">
                  <c:v>0.95420000000000005</c:v>
                </c:pt>
                <c:pt idx="3178">
                  <c:v>0.96789999999999998</c:v>
                </c:pt>
                <c:pt idx="3179">
                  <c:v>0.86319999999999997</c:v>
                </c:pt>
                <c:pt idx="3180">
                  <c:v>0.751</c:v>
                </c:pt>
                <c:pt idx="3181">
                  <c:v>0.751</c:v>
                </c:pt>
                <c:pt idx="3182">
                  <c:v>0.97199999999999998</c:v>
                </c:pt>
                <c:pt idx="3183">
                  <c:v>0.27110000000000001</c:v>
                </c:pt>
                <c:pt idx="3184">
                  <c:v>0.89319999999999999</c:v>
                </c:pt>
                <c:pt idx="3185">
                  <c:v>0.27110000000000001</c:v>
                </c:pt>
                <c:pt idx="3186">
                  <c:v>0.85709999999999997</c:v>
                </c:pt>
                <c:pt idx="3187">
                  <c:v>0.86260000000000003</c:v>
                </c:pt>
                <c:pt idx="3188">
                  <c:v>0.86460000000000004</c:v>
                </c:pt>
                <c:pt idx="3189">
                  <c:v>0.71360000000000001</c:v>
                </c:pt>
                <c:pt idx="3190">
                  <c:v>0.93359999999999999</c:v>
                </c:pt>
                <c:pt idx="3191">
                  <c:v>0.90990000000000004</c:v>
                </c:pt>
                <c:pt idx="3192">
                  <c:v>0.94679999999999997</c:v>
                </c:pt>
                <c:pt idx="3193">
                  <c:v>0.71740000000000004</c:v>
                </c:pt>
                <c:pt idx="3194">
                  <c:v>0.71740000000000004</c:v>
                </c:pt>
                <c:pt idx="3195">
                  <c:v>0.97370000000000001</c:v>
                </c:pt>
                <c:pt idx="3196">
                  <c:v>0.35499999999999998</c:v>
                </c:pt>
                <c:pt idx="3197">
                  <c:v>0.96340000000000003</c:v>
                </c:pt>
                <c:pt idx="3198">
                  <c:v>0.35499999999999998</c:v>
                </c:pt>
                <c:pt idx="3199">
                  <c:v>0.83140000000000003</c:v>
                </c:pt>
                <c:pt idx="3200">
                  <c:v>0.95309999999999995</c:v>
                </c:pt>
                <c:pt idx="3201">
                  <c:v>1.3100000000000001E-2</c:v>
                </c:pt>
                <c:pt idx="3202">
                  <c:v>2.3300000000000001E-2</c:v>
                </c:pt>
                <c:pt idx="3203">
                  <c:v>1.18E-2</c:v>
                </c:pt>
                <c:pt idx="3204">
                  <c:v>4.5400000000000003E-2</c:v>
                </c:pt>
                <c:pt idx="3205">
                  <c:v>0.71009999999999995</c:v>
                </c:pt>
                <c:pt idx="3206">
                  <c:v>7.2999999999999995E-2</c:v>
                </c:pt>
                <c:pt idx="3207">
                  <c:v>1.09E-2</c:v>
                </c:pt>
                <c:pt idx="3208">
                  <c:v>9.1000000000000004E-3</c:v>
                </c:pt>
                <c:pt idx="3209">
                  <c:v>4.0599999999999997E-2</c:v>
                </c:pt>
                <c:pt idx="3210">
                  <c:v>3.9199999999999999E-2</c:v>
                </c:pt>
                <c:pt idx="3211">
                  <c:v>0.1293</c:v>
                </c:pt>
                <c:pt idx="3212">
                  <c:v>4.0000000000000002E-4</c:v>
                </c:pt>
                <c:pt idx="3213">
                  <c:v>4.0000000000000002E-4</c:v>
                </c:pt>
                <c:pt idx="3214">
                  <c:v>1.2999999999999999E-3</c:v>
                </c:pt>
                <c:pt idx="3215">
                  <c:v>1.2999999999999999E-3</c:v>
                </c:pt>
                <c:pt idx="3216">
                  <c:v>2.3300000000000001E-2</c:v>
                </c:pt>
                <c:pt idx="3217">
                  <c:v>6.8099999999999994E-2</c:v>
                </c:pt>
                <c:pt idx="3218">
                  <c:v>0.3075</c:v>
                </c:pt>
                <c:pt idx="3219">
                  <c:v>0.66359999999999997</c:v>
                </c:pt>
                <c:pt idx="3220">
                  <c:v>1.09E-2</c:v>
                </c:pt>
                <c:pt idx="3221">
                  <c:v>1.09E-2</c:v>
                </c:pt>
                <c:pt idx="3222">
                  <c:v>1.09E-2</c:v>
                </c:pt>
                <c:pt idx="3223">
                  <c:v>1.4E-3</c:v>
                </c:pt>
                <c:pt idx="3224">
                  <c:v>1.4E-3</c:v>
                </c:pt>
                <c:pt idx="3225">
                  <c:v>8.6E-3</c:v>
                </c:pt>
                <c:pt idx="3226">
                  <c:v>1.23E-2</c:v>
                </c:pt>
                <c:pt idx="3227">
                  <c:v>0.1244</c:v>
                </c:pt>
                <c:pt idx="3228">
                  <c:v>0.42770000000000002</c:v>
                </c:pt>
                <c:pt idx="3229">
                  <c:v>2.7799999999999998E-2</c:v>
                </c:pt>
                <c:pt idx="3230">
                  <c:v>2.7799999999999998E-2</c:v>
                </c:pt>
                <c:pt idx="3231">
                  <c:v>2.7799999999999998E-2</c:v>
                </c:pt>
                <c:pt idx="3232">
                  <c:v>8.8000000000000005E-3</c:v>
                </c:pt>
                <c:pt idx="3233">
                  <c:v>5.0000000000000001E-3</c:v>
                </c:pt>
                <c:pt idx="3234">
                  <c:v>0.1726</c:v>
                </c:pt>
                <c:pt idx="3235">
                  <c:v>0.16389999999999999</c:v>
                </c:pt>
                <c:pt idx="3236">
                  <c:v>0.90639999999999998</c:v>
                </c:pt>
                <c:pt idx="3237">
                  <c:v>7.2599999999999998E-2</c:v>
                </c:pt>
                <c:pt idx="3238">
                  <c:v>7.2599999999999998E-2</c:v>
                </c:pt>
                <c:pt idx="3239">
                  <c:v>0.32200000000000001</c:v>
                </c:pt>
                <c:pt idx="3240">
                  <c:v>6.0000000000000001E-3</c:v>
                </c:pt>
                <c:pt idx="3241">
                  <c:v>3.5000000000000001E-3</c:v>
                </c:pt>
                <c:pt idx="3242">
                  <c:v>8.9999999999999998E-4</c:v>
                </c:pt>
                <c:pt idx="3243">
                  <c:v>5.8999999999999999E-3</c:v>
                </c:pt>
                <c:pt idx="3244">
                  <c:v>4.0599999999999997E-2</c:v>
                </c:pt>
                <c:pt idx="3245">
                  <c:v>0.873</c:v>
                </c:pt>
                <c:pt idx="3246">
                  <c:v>0.75149999999999995</c:v>
                </c:pt>
                <c:pt idx="3247">
                  <c:v>0.85060000000000002</c:v>
                </c:pt>
                <c:pt idx="3248">
                  <c:v>0.9698</c:v>
                </c:pt>
                <c:pt idx="3249">
                  <c:v>0.25</c:v>
                </c:pt>
                <c:pt idx="3250">
                  <c:v>4.4999999999999997E-3</c:v>
                </c:pt>
                <c:pt idx="3251">
                  <c:v>8.8000000000000005E-3</c:v>
                </c:pt>
                <c:pt idx="3252">
                  <c:v>4.4999999999999997E-3</c:v>
                </c:pt>
                <c:pt idx="3253">
                  <c:v>3.2000000000000002E-3</c:v>
                </c:pt>
                <c:pt idx="3254">
                  <c:v>3.1800000000000002E-2</c:v>
                </c:pt>
                <c:pt idx="3255">
                  <c:v>0.16719999999999999</c:v>
                </c:pt>
                <c:pt idx="3256">
                  <c:v>0.1414</c:v>
                </c:pt>
                <c:pt idx="3257">
                  <c:v>5.0000000000000001E-4</c:v>
                </c:pt>
                <c:pt idx="3258">
                  <c:v>0.81869999999999998</c:v>
                </c:pt>
                <c:pt idx="3259">
                  <c:v>0.1231</c:v>
                </c:pt>
                <c:pt idx="3260">
                  <c:v>0.1162</c:v>
                </c:pt>
                <c:pt idx="3261">
                  <c:v>0.1162</c:v>
                </c:pt>
                <c:pt idx="3262">
                  <c:v>3.3999999999999998E-3</c:v>
                </c:pt>
                <c:pt idx="3263">
                  <c:v>6.9999999999999999E-4</c:v>
                </c:pt>
                <c:pt idx="3264">
                  <c:v>1.5E-3</c:v>
                </c:pt>
                <c:pt idx="3265">
                  <c:v>1.8100000000000002E-2</c:v>
                </c:pt>
                <c:pt idx="3266">
                  <c:v>4.9200000000000001E-2</c:v>
                </c:pt>
                <c:pt idx="3267">
                  <c:v>3.3999999999999998E-3</c:v>
                </c:pt>
                <c:pt idx="3268">
                  <c:v>3.3999999999999998E-3</c:v>
                </c:pt>
                <c:pt idx="3269">
                  <c:v>3.0999999999999999E-3</c:v>
                </c:pt>
                <c:pt idx="3270">
                  <c:v>2.9999999999999997E-4</c:v>
                </c:pt>
                <c:pt idx="3271">
                  <c:v>2.9999999999999997E-4</c:v>
                </c:pt>
                <c:pt idx="3272">
                  <c:v>1.8E-3</c:v>
                </c:pt>
                <c:pt idx="3273">
                  <c:v>3.2000000000000002E-3</c:v>
                </c:pt>
                <c:pt idx="3274">
                  <c:v>2.3E-3</c:v>
                </c:pt>
                <c:pt idx="3275">
                  <c:v>1.1000000000000001E-3</c:v>
                </c:pt>
                <c:pt idx="3276">
                  <c:v>1.1000000000000001E-3</c:v>
                </c:pt>
                <c:pt idx="3277">
                  <c:v>1.1000000000000001E-3</c:v>
                </c:pt>
                <c:pt idx="3278">
                  <c:v>6.7999999999999996E-3</c:v>
                </c:pt>
                <c:pt idx="3279">
                  <c:v>1.1999999999999999E-3</c:v>
                </c:pt>
                <c:pt idx="3280">
                  <c:v>0.1535</c:v>
                </c:pt>
                <c:pt idx="3281">
                  <c:v>1.1000000000000001E-3</c:v>
                </c:pt>
                <c:pt idx="3282">
                  <c:v>7.3000000000000001E-3</c:v>
                </c:pt>
                <c:pt idx="3283">
                  <c:v>2.2800000000000001E-2</c:v>
                </c:pt>
                <c:pt idx="3284">
                  <c:v>5.1000000000000004E-3</c:v>
                </c:pt>
                <c:pt idx="3285">
                  <c:v>1.9E-3</c:v>
                </c:pt>
                <c:pt idx="3286">
                  <c:v>1.09E-2</c:v>
                </c:pt>
                <c:pt idx="3287">
                  <c:v>1.89E-2</c:v>
                </c:pt>
                <c:pt idx="3288">
                  <c:v>8.9999999999999998E-4</c:v>
                </c:pt>
                <c:pt idx="3289">
                  <c:v>8.0000000000000004E-4</c:v>
                </c:pt>
                <c:pt idx="3290">
                  <c:v>8.9999999999999998E-4</c:v>
                </c:pt>
                <c:pt idx="3291">
                  <c:v>8.9999999999999998E-4</c:v>
                </c:pt>
                <c:pt idx="3292">
                  <c:v>4.0000000000000002E-4</c:v>
                </c:pt>
                <c:pt idx="3293">
                  <c:v>1.6000000000000001E-3</c:v>
                </c:pt>
                <c:pt idx="3294">
                  <c:v>1.6000000000000001E-3</c:v>
                </c:pt>
                <c:pt idx="3295">
                  <c:v>0.11360000000000001</c:v>
                </c:pt>
                <c:pt idx="3296">
                  <c:v>0.1193</c:v>
                </c:pt>
                <c:pt idx="3297">
                  <c:v>8.9999999999999998E-4</c:v>
                </c:pt>
                <c:pt idx="3298">
                  <c:v>2.0999999999999999E-3</c:v>
                </c:pt>
                <c:pt idx="3299">
                  <c:v>2.0000000000000001E-4</c:v>
                </c:pt>
                <c:pt idx="3300">
                  <c:v>0.18840000000000001</c:v>
                </c:pt>
                <c:pt idx="3301">
                  <c:v>0.25319999999999998</c:v>
                </c:pt>
                <c:pt idx="3302">
                  <c:v>0.1128</c:v>
                </c:pt>
                <c:pt idx="3303">
                  <c:v>0.74529999999999996</c:v>
                </c:pt>
                <c:pt idx="3304">
                  <c:v>0.75170000000000003</c:v>
                </c:pt>
                <c:pt idx="3305">
                  <c:v>0.12709999999999999</c:v>
                </c:pt>
                <c:pt idx="3306">
                  <c:v>7.3899999999999993E-2</c:v>
                </c:pt>
                <c:pt idx="3307">
                  <c:v>4.8999999999999998E-3</c:v>
                </c:pt>
                <c:pt idx="3308">
                  <c:v>0.15970000000000001</c:v>
                </c:pt>
                <c:pt idx="3309">
                  <c:v>0.37969999999999998</c:v>
                </c:pt>
                <c:pt idx="3310">
                  <c:v>4.4699999999999997E-2</c:v>
                </c:pt>
                <c:pt idx="3311">
                  <c:v>4.4699999999999997E-2</c:v>
                </c:pt>
                <c:pt idx="3312">
                  <c:v>7.7999999999999996E-3</c:v>
                </c:pt>
                <c:pt idx="3313">
                  <c:v>2.0899999999999998E-2</c:v>
                </c:pt>
                <c:pt idx="3314">
                  <c:v>2.8E-3</c:v>
                </c:pt>
                <c:pt idx="3315">
                  <c:v>1E-4</c:v>
                </c:pt>
                <c:pt idx="3316">
                  <c:v>1.95E-2</c:v>
                </c:pt>
                <c:pt idx="3317">
                  <c:v>7.7999999999999996E-3</c:v>
                </c:pt>
                <c:pt idx="3318">
                  <c:v>0.77639999999999998</c:v>
                </c:pt>
                <c:pt idx="3319">
                  <c:v>0.2545</c:v>
                </c:pt>
                <c:pt idx="3320">
                  <c:v>0.74970000000000003</c:v>
                </c:pt>
                <c:pt idx="3321">
                  <c:v>0.4879</c:v>
                </c:pt>
                <c:pt idx="3322">
                  <c:v>0.86960000000000004</c:v>
                </c:pt>
                <c:pt idx="3323">
                  <c:v>0.43120000000000003</c:v>
                </c:pt>
                <c:pt idx="3324">
                  <c:v>1.0200000000000001E-2</c:v>
                </c:pt>
                <c:pt idx="3325">
                  <c:v>1.0200000000000001E-2</c:v>
                </c:pt>
                <c:pt idx="3326">
                  <c:v>6.2300000000000001E-2</c:v>
                </c:pt>
                <c:pt idx="3327">
                  <c:v>1E-4</c:v>
                </c:pt>
                <c:pt idx="3328">
                  <c:v>0.62339999999999995</c:v>
                </c:pt>
                <c:pt idx="3329">
                  <c:v>0.06</c:v>
                </c:pt>
                <c:pt idx="3330">
                  <c:v>3.49E-2</c:v>
                </c:pt>
                <c:pt idx="3331">
                  <c:v>3.49E-2</c:v>
                </c:pt>
                <c:pt idx="3332">
                  <c:v>0.15279999999999999</c:v>
                </c:pt>
                <c:pt idx="3333">
                  <c:v>0.15279999999999999</c:v>
                </c:pt>
                <c:pt idx="3334">
                  <c:v>0.623</c:v>
                </c:pt>
                <c:pt idx="3335">
                  <c:v>0.3054</c:v>
                </c:pt>
                <c:pt idx="3336">
                  <c:v>0.93759999999999999</c:v>
                </c:pt>
                <c:pt idx="3337">
                  <c:v>0.54520000000000002</c:v>
                </c:pt>
                <c:pt idx="3338">
                  <c:v>0.71299999999999997</c:v>
                </c:pt>
                <c:pt idx="3339">
                  <c:v>0.1948</c:v>
                </c:pt>
                <c:pt idx="3340">
                  <c:v>0.1948</c:v>
                </c:pt>
                <c:pt idx="3341">
                  <c:v>0.68289999999999995</c:v>
                </c:pt>
                <c:pt idx="3342">
                  <c:v>0.94010000000000005</c:v>
                </c:pt>
                <c:pt idx="3343">
                  <c:v>0.76680000000000004</c:v>
                </c:pt>
                <c:pt idx="3344">
                  <c:v>0.50029999999999997</c:v>
                </c:pt>
                <c:pt idx="3345">
                  <c:v>0.82609999999999995</c:v>
                </c:pt>
                <c:pt idx="3346">
                  <c:v>6.9999999999999999E-4</c:v>
                </c:pt>
                <c:pt idx="3347">
                  <c:v>0.32490000000000002</c:v>
                </c:pt>
                <c:pt idx="3348">
                  <c:v>0.1663</c:v>
                </c:pt>
                <c:pt idx="3349">
                  <c:v>0.1842</c:v>
                </c:pt>
                <c:pt idx="3350">
                  <c:v>0.1842</c:v>
                </c:pt>
                <c:pt idx="3351">
                  <c:v>0.9204</c:v>
                </c:pt>
                <c:pt idx="3352">
                  <c:v>0.89170000000000005</c:v>
                </c:pt>
                <c:pt idx="3353">
                  <c:v>0.29930000000000001</c:v>
                </c:pt>
                <c:pt idx="3354">
                  <c:v>0.78959999999999997</c:v>
                </c:pt>
                <c:pt idx="3355">
                  <c:v>0.92400000000000004</c:v>
                </c:pt>
                <c:pt idx="3356">
                  <c:v>0.8841</c:v>
                </c:pt>
                <c:pt idx="3357">
                  <c:v>0.8841</c:v>
                </c:pt>
                <c:pt idx="3358">
                  <c:v>0.60619999999999996</c:v>
                </c:pt>
                <c:pt idx="3359">
                  <c:v>0.68759999999999999</c:v>
                </c:pt>
                <c:pt idx="3360">
                  <c:v>0.87660000000000005</c:v>
                </c:pt>
                <c:pt idx="3361">
                  <c:v>0.90669999999999995</c:v>
                </c:pt>
                <c:pt idx="3362">
                  <c:v>0.94420000000000004</c:v>
                </c:pt>
                <c:pt idx="3363">
                  <c:v>0.61070000000000002</c:v>
                </c:pt>
                <c:pt idx="3364">
                  <c:v>0.61070000000000002</c:v>
                </c:pt>
                <c:pt idx="3365">
                  <c:v>2.5000000000000001E-3</c:v>
                </c:pt>
                <c:pt idx="3366">
                  <c:v>2.24E-2</c:v>
                </c:pt>
                <c:pt idx="3367">
                  <c:v>0.38200000000000001</c:v>
                </c:pt>
                <c:pt idx="3368">
                  <c:v>0.73850000000000005</c:v>
                </c:pt>
                <c:pt idx="3369">
                  <c:v>0.56169999999999998</c:v>
                </c:pt>
                <c:pt idx="3370">
                  <c:v>0.52149999999999996</c:v>
                </c:pt>
                <c:pt idx="3371">
                  <c:v>0.35220000000000001</c:v>
                </c:pt>
                <c:pt idx="3372">
                  <c:v>0.1087</c:v>
                </c:pt>
                <c:pt idx="3373">
                  <c:v>0.71750000000000003</c:v>
                </c:pt>
                <c:pt idx="3374">
                  <c:v>0.81410000000000005</c:v>
                </c:pt>
                <c:pt idx="3375">
                  <c:v>0.1087</c:v>
                </c:pt>
                <c:pt idx="3376">
                  <c:v>0.85340000000000005</c:v>
                </c:pt>
                <c:pt idx="3377">
                  <c:v>0.8659</c:v>
                </c:pt>
                <c:pt idx="3378">
                  <c:v>0.94720000000000004</c:v>
                </c:pt>
                <c:pt idx="3379">
                  <c:v>0.61619999999999997</c:v>
                </c:pt>
                <c:pt idx="3380">
                  <c:v>5.45E-2</c:v>
                </c:pt>
                <c:pt idx="3381">
                  <c:v>2.5000000000000001E-3</c:v>
                </c:pt>
                <c:pt idx="3382">
                  <c:v>0.22869999999999999</c:v>
                </c:pt>
                <c:pt idx="3383">
                  <c:v>0.1226</c:v>
                </c:pt>
                <c:pt idx="3384">
                  <c:v>3.1800000000000002E-2</c:v>
                </c:pt>
                <c:pt idx="3385">
                  <c:v>3.1800000000000002E-2</c:v>
                </c:pt>
                <c:pt idx="3386">
                  <c:v>3.3E-3</c:v>
                </c:pt>
                <c:pt idx="3387">
                  <c:v>2.1700000000000001E-2</c:v>
                </c:pt>
                <c:pt idx="3388">
                  <c:v>4.0599999999999997E-2</c:v>
                </c:pt>
                <c:pt idx="3389">
                  <c:v>0.53420000000000001</c:v>
                </c:pt>
                <c:pt idx="3390">
                  <c:v>0.28120000000000001</c:v>
                </c:pt>
                <c:pt idx="3391">
                  <c:v>0.1119</c:v>
                </c:pt>
                <c:pt idx="3392">
                  <c:v>5.8799999999999998E-2</c:v>
                </c:pt>
                <c:pt idx="3393">
                  <c:v>2.3E-3</c:v>
                </c:pt>
                <c:pt idx="3394">
                  <c:v>2.8999999999999998E-3</c:v>
                </c:pt>
                <c:pt idx="3395">
                  <c:v>2.9999999999999997E-4</c:v>
                </c:pt>
                <c:pt idx="3396">
                  <c:v>0.30530000000000002</c:v>
                </c:pt>
                <c:pt idx="3397">
                  <c:v>1.1999999999999999E-3</c:v>
                </c:pt>
                <c:pt idx="3398">
                  <c:v>5.0000000000000001E-4</c:v>
                </c:pt>
                <c:pt idx="3399">
                  <c:v>1.4E-2</c:v>
                </c:pt>
                <c:pt idx="3400">
                  <c:v>0.97399999999999998</c:v>
                </c:pt>
                <c:pt idx="3401">
                  <c:v>0.5403</c:v>
                </c:pt>
                <c:pt idx="3402">
                  <c:v>0.96430000000000005</c:v>
                </c:pt>
                <c:pt idx="3403">
                  <c:v>0.5403</c:v>
                </c:pt>
                <c:pt idx="3404">
                  <c:v>0.85550000000000004</c:v>
                </c:pt>
                <c:pt idx="3405">
                  <c:v>0.95299999999999996</c:v>
                </c:pt>
                <c:pt idx="3406">
                  <c:v>3.9800000000000002E-2</c:v>
                </c:pt>
                <c:pt idx="3407">
                  <c:v>0.4909</c:v>
                </c:pt>
                <c:pt idx="3408">
                  <c:v>0.1772</c:v>
                </c:pt>
                <c:pt idx="3409">
                  <c:v>0.44330000000000003</c:v>
                </c:pt>
                <c:pt idx="3410">
                  <c:v>3.5999999999999999E-3</c:v>
                </c:pt>
                <c:pt idx="3411">
                  <c:v>4.58E-2</c:v>
                </c:pt>
                <c:pt idx="3412">
                  <c:v>4.58E-2</c:v>
                </c:pt>
                <c:pt idx="3413">
                  <c:v>0.32819999999999999</c:v>
                </c:pt>
                <c:pt idx="3414">
                  <c:v>0.84340000000000004</c:v>
                </c:pt>
                <c:pt idx="3415">
                  <c:v>0.97599999999999998</c:v>
                </c:pt>
                <c:pt idx="3416">
                  <c:v>0.24179999999999999</c:v>
                </c:pt>
                <c:pt idx="3417">
                  <c:v>0.97109999999999996</c:v>
                </c:pt>
                <c:pt idx="3418">
                  <c:v>0.92730000000000001</c:v>
                </c:pt>
                <c:pt idx="3419">
                  <c:v>0.97430000000000005</c:v>
                </c:pt>
                <c:pt idx="3420">
                  <c:v>0.63790000000000002</c:v>
                </c:pt>
                <c:pt idx="3421">
                  <c:v>0.96489999999999998</c:v>
                </c:pt>
                <c:pt idx="3422">
                  <c:v>0.96450000000000002</c:v>
                </c:pt>
                <c:pt idx="3423">
                  <c:v>0.95660000000000001</c:v>
                </c:pt>
                <c:pt idx="3424">
                  <c:v>0.95369999999999999</c:v>
                </c:pt>
                <c:pt idx="3425">
                  <c:v>1E-3</c:v>
                </c:pt>
                <c:pt idx="3426">
                  <c:v>4.7199999999999999E-2</c:v>
                </c:pt>
                <c:pt idx="3427">
                  <c:v>3.5000000000000001E-3</c:v>
                </c:pt>
                <c:pt idx="3428">
                  <c:v>0.84019999999999995</c:v>
                </c:pt>
                <c:pt idx="3429">
                  <c:v>0.1206</c:v>
                </c:pt>
                <c:pt idx="3430">
                  <c:v>0.37969999999999998</c:v>
                </c:pt>
                <c:pt idx="3431">
                  <c:v>0.37969999999999998</c:v>
                </c:pt>
                <c:pt idx="3432">
                  <c:v>0.69</c:v>
                </c:pt>
                <c:pt idx="3433">
                  <c:v>4.0399999999999998E-2</c:v>
                </c:pt>
                <c:pt idx="3434">
                  <c:v>0.13439999999999999</c:v>
                </c:pt>
                <c:pt idx="3435">
                  <c:v>4.0399999999999998E-2</c:v>
                </c:pt>
                <c:pt idx="3436">
                  <c:v>0.20100000000000001</c:v>
                </c:pt>
                <c:pt idx="3437">
                  <c:v>1.38E-2</c:v>
                </c:pt>
                <c:pt idx="3438">
                  <c:v>4.7399999999999998E-2</c:v>
                </c:pt>
                <c:pt idx="3439">
                  <c:v>3.1099999999999999E-2</c:v>
                </c:pt>
                <c:pt idx="3440">
                  <c:v>5.5999999999999999E-3</c:v>
                </c:pt>
                <c:pt idx="3441">
                  <c:v>0.30170000000000002</c:v>
                </c:pt>
                <c:pt idx="3442">
                  <c:v>4.2900000000000001E-2</c:v>
                </c:pt>
                <c:pt idx="3443">
                  <c:v>4.7000000000000002E-3</c:v>
                </c:pt>
                <c:pt idx="3444">
                  <c:v>0.01</c:v>
                </c:pt>
                <c:pt idx="3445">
                  <c:v>0.85589999999999999</c:v>
                </c:pt>
                <c:pt idx="3446">
                  <c:v>1.5900000000000001E-2</c:v>
                </c:pt>
                <c:pt idx="3447">
                  <c:v>8.8000000000000005E-3</c:v>
                </c:pt>
                <c:pt idx="3448">
                  <c:v>8.6900000000000005E-2</c:v>
                </c:pt>
                <c:pt idx="3449">
                  <c:v>2.8E-3</c:v>
                </c:pt>
                <c:pt idx="3450">
                  <c:v>0.85589999999999999</c:v>
                </c:pt>
                <c:pt idx="3451">
                  <c:v>0.85589999999999999</c:v>
                </c:pt>
                <c:pt idx="3452">
                  <c:v>4.8999999999999998E-3</c:v>
                </c:pt>
                <c:pt idx="3453">
                  <c:v>1.18E-2</c:v>
                </c:pt>
                <c:pt idx="3454">
                  <c:v>4.8999999999999998E-3</c:v>
                </c:pt>
                <c:pt idx="3455">
                  <c:v>0.19500000000000001</c:v>
                </c:pt>
                <c:pt idx="3456">
                  <c:v>8.9999999999999993E-3</c:v>
                </c:pt>
                <c:pt idx="3457">
                  <c:v>1.32E-2</c:v>
                </c:pt>
                <c:pt idx="3458">
                  <c:v>7.4999999999999997E-3</c:v>
                </c:pt>
                <c:pt idx="3459">
                  <c:v>1.1999999999999999E-3</c:v>
                </c:pt>
                <c:pt idx="3460">
                  <c:v>1.2999999999999999E-3</c:v>
                </c:pt>
                <c:pt idx="3461">
                  <c:v>2.8999999999999998E-3</c:v>
                </c:pt>
                <c:pt idx="3462">
                  <c:v>0.10150000000000001</c:v>
                </c:pt>
                <c:pt idx="3463">
                  <c:v>5.8999999999999999E-3</c:v>
                </c:pt>
                <c:pt idx="3464">
                  <c:v>6.3E-3</c:v>
                </c:pt>
                <c:pt idx="3465">
                  <c:v>2.35E-2</c:v>
                </c:pt>
                <c:pt idx="3466">
                  <c:v>9.0300000000000005E-2</c:v>
                </c:pt>
                <c:pt idx="3467">
                  <c:v>0.18099999999999999</c:v>
                </c:pt>
                <c:pt idx="3468">
                  <c:v>2.0000000000000001E-4</c:v>
                </c:pt>
                <c:pt idx="3469">
                  <c:v>2.0000000000000001E-4</c:v>
                </c:pt>
                <c:pt idx="3470">
                  <c:v>1E-3</c:v>
                </c:pt>
                <c:pt idx="3471">
                  <c:v>3.3999999999999998E-3</c:v>
                </c:pt>
                <c:pt idx="3472">
                  <c:v>0.33710000000000001</c:v>
                </c:pt>
                <c:pt idx="3473">
                  <c:v>2.5600000000000001E-2</c:v>
                </c:pt>
                <c:pt idx="3474">
                  <c:v>0.31290000000000001</c:v>
                </c:pt>
                <c:pt idx="3475">
                  <c:v>1.0999999999999999E-2</c:v>
                </c:pt>
                <c:pt idx="3476">
                  <c:v>2.8400000000000002E-2</c:v>
                </c:pt>
                <c:pt idx="3477">
                  <c:v>6.9999999999999999E-4</c:v>
                </c:pt>
                <c:pt idx="3478">
                  <c:v>5.67E-2</c:v>
                </c:pt>
                <c:pt idx="3479">
                  <c:v>2.7000000000000001E-3</c:v>
                </c:pt>
                <c:pt idx="3480">
                  <c:v>2.18E-2</c:v>
                </c:pt>
                <c:pt idx="3481">
                  <c:v>3.0999999999999999E-3</c:v>
                </c:pt>
                <c:pt idx="3482">
                  <c:v>1.8E-3</c:v>
                </c:pt>
                <c:pt idx="3483">
                  <c:v>1.8E-3</c:v>
                </c:pt>
                <c:pt idx="3484">
                  <c:v>3.8E-3</c:v>
                </c:pt>
                <c:pt idx="3485">
                  <c:v>8.9999999999999998E-4</c:v>
                </c:pt>
                <c:pt idx="3486">
                  <c:v>2.3999999999999998E-3</c:v>
                </c:pt>
                <c:pt idx="3487">
                  <c:v>0.3085</c:v>
                </c:pt>
                <c:pt idx="3488">
                  <c:v>2.75E-2</c:v>
                </c:pt>
                <c:pt idx="3489">
                  <c:v>0.72829999999999995</c:v>
                </c:pt>
                <c:pt idx="3490">
                  <c:v>8.3000000000000001E-3</c:v>
                </c:pt>
                <c:pt idx="3491">
                  <c:v>1.7899999999999999E-2</c:v>
                </c:pt>
                <c:pt idx="3492">
                  <c:v>6.9999999999999999E-4</c:v>
                </c:pt>
                <c:pt idx="3493">
                  <c:v>2.0999999999999999E-3</c:v>
                </c:pt>
                <c:pt idx="3494">
                  <c:v>7.0000000000000001E-3</c:v>
                </c:pt>
                <c:pt idx="3495">
                  <c:v>3.0000000000000001E-3</c:v>
                </c:pt>
                <c:pt idx="3496">
                  <c:v>4.1000000000000003E-3</c:v>
                </c:pt>
                <c:pt idx="3497">
                  <c:v>3.5999999999999999E-3</c:v>
                </c:pt>
                <c:pt idx="3498">
                  <c:v>9.9900000000000003E-2</c:v>
                </c:pt>
                <c:pt idx="3499">
                  <c:v>0.27710000000000001</c:v>
                </c:pt>
                <c:pt idx="3500">
                  <c:v>3.15E-2</c:v>
                </c:pt>
                <c:pt idx="3501">
                  <c:v>1.9E-3</c:v>
                </c:pt>
                <c:pt idx="3502">
                  <c:v>1.9E-3</c:v>
                </c:pt>
                <c:pt idx="3503">
                  <c:v>1.5100000000000001E-2</c:v>
                </c:pt>
                <c:pt idx="3504">
                  <c:v>1.8E-3</c:v>
                </c:pt>
                <c:pt idx="3505">
                  <c:v>5.7000000000000002E-3</c:v>
                </c:pt>
                <c:pt idx="3506">
                  <c:v>2.3999999999999998E-3</c:v>
                </c:pt>
                <c:pt idx="3507">
                  <c:v>3.3999999999999998E-3</c:v>
                </c:pt>
                <c:pt idx="3508">
                  <c:v>5.0000000000000001E-4</c:v>
                </c:pt>
                <c:pt idx="3509">
                  <c:v>8.3999999999999995E-3</c:v>
                </c:pt>
                <c:pt idx="3510">
                  <c:v>8.3999999999999995E-3</c:v>
                </c:pt>
                <c:pt idx="3511">
                  <c:v>4.0000000000000002E-4</c:v>
                </c:pt>
                <c:pt idx="3512">
                  <c:v>2.5000000000000001E-3</c:v>
                </c:pt>
                <c:pt idx="3513">
                  <c:v>5.9999999999999995E-4</c:v>
                </c:pt>
                <c:pt idx="3514">
                  <c:v>3.2000000000000002E-3</c:v>
                </c:pt>
                <c:pt idx="3515">
                  <c:v>8.0000000000000004E-4</c:v>
                </c:pt>
                <c:pt idx="3516">
                  <c:v>2.3E-3</c:v>
                </c:pt>
                <c:pt idx="3517">
                  <c:v>0.19189999999999999</c:v>
                </c:pt>
                <c:pt idx="3518">
                  <c:v>1.5900000000000001E-2</c:v>
                </c:pt>
                <c:pt idx="3519">
                  <c:v>1.8E-3</c:v>
                </c:pt>
                <c:pt idx="3520">
                  <c:v>2.8999999999999998E-3</c:v>
                </c:pt>
                <c:pt idx="3521">
                  <c:v>1E-3</c:v>
                </c:pt>
                <c:pt idx="3522">
                  <c:v>1.38E-2</c:v>
                </c:pt>
                <c:pt idx="3523">
                  <c:v>0.19189999999999999</c:v>
                </c:pt>
                <c:pt idx="3524">
                  <c:v>0.19189999999999999</c:v>
                </c:pt>
                <c:pt idx="3525">
                  <c:v>3.3999999999999998E-3</c:v>
                </c:pt>
                <c:pt idx="3526">
                  <c:v>6.9999999999999999E-4</c:v>
                </c:pt>
                <c:pt idx="3527">
                  <c:v>8.0000000000000004E-4</c:v>
                </c:pt>
                <c:pt idx="3528">
                  <c:v>6.0000000000000001E-3</c:v>
                </c:pt>
                <c:pt idx="3529">
                  <c:v>1.5E-3</c:v>
                </c:pt>
                <c:pt idx="3530">
                  <c:v>6.9999999999999999E-4</c:v>
                </c:pt>
                <c:pt idx="3531">
                  <c:v>6.9999999999999999E-4</c:v>
                </c:pt>
                <c:pt idx="3532">
                  <c:v>0.31640000000000001</c:v>
                </c:pt>
                <c:pt idx="3533">
                  <c:v>0.87929999999999997</c:v>
                </c:pt>
                <c:pt idx="3534">
                  <c:v>0.1232</c:v>
                </c:pt>
                <c:pt idx="3535">
                  <c:v>0.27039999999999997</c:v>
                </c:pt>
                <c:pt idx="3536">
                  <c:v>0.52380000000000004</c:v>
                </c:pt>
                <c:pt idx="3537">
                  <c:v>3.3E-3</c:v>
                </c:pt>
                <c:pt idx="3538">
                  <c:v>0.74399999999999999</c:v>
                </c:pt>
                <c:pt idx="3539">
                  <c:v>0.64429999999999998</c:v>
                </c:pt>
                <c:pt idx="3540">
                  <c:v>0.5978</c:v>
                </c:pt>
                <c:pt idx="3541">
                  <c:v>0.86799999999999999</c:v>
                </c:pt>
                <c:pt idx="3542">
                  <c:v>0.95089999999999997</c:v>
                </c:pt>
                <c:pt idx="3543">
                  <c:v>0.96009999999999995</c:v>
                </c:pt>
                <c:pt idx="3544">
                  <c:v>0.25259999999999999</c:v>
                </c:pt>
                <c:pt idx="3545">
                  <c:v>0.48880000000000001</c:v>
                </c:pt>
                <c:pt idx="3546">
                  <c:v>0.38400000000000001</c:v>
                </c:pt>
                <c:pt idx="3547">
                  <c:v>0.85899999999999999</c:v>
                </c:pt>
                <c:pt idx="3548">
                  <c:v>0.95009999999999994</c:v>
                </c:pt>
                <c:pt idx="3549">
                  <c:v>0.95940000000000003</c:v>
                </c:pt>
                <c:pt idx="3550">
                  <c:v>3.3E-3</c:v>
                </c:pt>
                <c:pt idx="3551">
                  <c:v>0.90139999999999998</c:v>
                </c:pt>
                <c:pt idx="3552">
                  <c:v>1.1999999999999999E-3</c:v>
                </c:pt>
                <c:pt idx="3553">
                  <c:v>0.23960000000000001</c:v>
                </c:pt>
                <c:pt idx="3554">
                  <c:v>2.47E-2</c:v>
                </c:pt>
                <c:pt idx="3555">
                  <c:v>3.8E-3</c:v>
                </c:pt>
                <c:pt idx="3556">
                  <c:v>0.90139999999999998</c:v>
                </c:pt>
                <c:pt idx="3557">
                  <c:v>0.90139999999999998</c:v>
                </c:pt>
                <c:pt idx="3558">
                  <c:v>2.0000000000000001E-4</c:v>
                </c:pt>
                <c:pt idx="3559">
                  <c:v>8.6E-3</c:v>
                </c:pt>
                <c:pt idx="3560">
                  <c:v>1.2999999999999999E-3</c:v>
                </c:pt>
                <c:pt idx="3561">
                  <c:v>0.4884</c:v>
                </c:pt>
                <c:pt idx="3562">
                  <c:v>0.59130000000000005</c:v>
                </c:pt>
                <c:pt idx="3563">
                  <c:v>0.89180000000000004</c:v>
                </c:pt>
                <c:pt idx="3564">
                  <c:v>1.95E-2</c:v>
                </c:pt>
                <c:pt idx="3565">
                  <c:v>1.9199999999999998E-2</c:v>
                </c:pt>
                <c:pt idx="3566">
                  <c:v>8.2000000000000007E-3</c:v>
                </c:pt>
                <c:pt idx="3567">
                  <c:v>2.18E-2</c:v>
                </c:pt>
                <c:pt idx="3568">
                  <c:v>1.6000000000000001E-3</c:v>
                </c:pt>
                <c:pt idx="3569">
                  <c:v>4.7899999999999998E-2</c:v>
                </c:pt>
                <c:pt idx="3570">
                  <c:v>4.7899999999999998E-2</c:v>
                </c:pt>
                <c:pt idx="3571">
                  <c:v>0.83989999999999998</c:v>
                </c:pt>
                <c:pt idx="3572">
                  <c:v>0.68579999999999997</c:v>
                </c:pt>
                <c:pt idx="3573">
                  <c:v>0.90880000000000005</c:v>
                </c:pt>
                <c:pt idx="3574">
                  <c:v>0.94489999999999996</c:v>
                </c:pt>
                <c:pt idx="3575">
                  <c:v>0.93279999999999996</c:v>
                </c:pt>
                <c:pt idx="3576">
                  <c:v>0.66849999999999998</c:v>
                </c:pt>
                <c:pt idx="3577">
                  <c:v>0.66849999999999998</c:v>
                </c:pt>
                <c:pt idx="3578">
                  <c:v>0.1087</c:v>
                </c:pt>
                <c:pt idx="3579">
                  <c:v>6.2100000000000002E-2</c:v>
                </c:pt>
                <c:pt idx="3580">
                  <c:v>2.0999999999999999E-3</c:v>
                </c:pt>
                <c:pt idx="3581">
                  <c:v>0.13919999999999999</c:v>
                </c:pt>
                <c:pt idx="3582">
                  <c:v>0.46729999999999999</c:v>
                </c:pt>
                <c:pt idx="3583">
                  <c:v>8.8999999999999996E-2</c:v>
                </c:pt>
                <c:pt idx="3584">
                  <c:v>8.8999999999999996E-2</c:v>
                </c:pt>
                <c:pt idx="3585">
                  <c:v>1E-3</c:v>
                </c:pt>
                <c:pt idx="3586">
                  <c:v>6.9999999999999999E-4</c:v>
                </c:pt>
                <c:pt idx="3587">
                  <c:v>4.0000000000000001E-3</c:v>
                </c:pt>
                <c:pt idx="3588">
                  <c:v>2.3E-3</c:v>
                </c:pt>
                <c:pt idx="3589">
                  <c:v>3.8999999999999998E-3</c:v>
                </c:pt>
                <c:pt idx="3590">
                  <c:v>8.9999999999999998E-4</c:v>
                </c:pt>
                <c:pt idx="3591">
                  <c:v>8.9999999999999998E-4</c:v>
                </c:pt>
                <c:pt idx="3592">
                  <c:v>4.1000000000000003E-3</c:v>
                </c:pt>
                <c:pt idx="3593">
                  <c:v>3.5000000000000001E-3</c:v>
                </c:pt>
                <c:pt idx="3594">
                  <c:v>1.0500000000000001E-2</c:v>
                </c:pt>
                <c:pt idx="3595">
                  <c:v>3.2399999999999998E-2</c:v>
                </c:pt>
                <c:pt idx="3596">
                  <c:v>2.3999999999999998E-3</c:v>
                </c:pt>
                <c:pt idx="3597">
                  <c:v>1.2999999999999999E-3</c:v>
                </c:pt>
                <c:pt idx="3598">
                  <c:v>1.2999999999999999E-3</c:v>
                </c:pt>
                <c:pt idx="3599">
                  <c:v>3.7699999999999997E-2</c:v>
                </c:pt>
                <c:pt idx="3600">
                  <c:v>2.3E-3</c:v>
                </c:pt>
                <c:pt idx="3601">
                  <c:v>2.46E-2</c:v>
                </c:pt>
                <c:pt idx="3602">
                  <c:v>4.4999999999999997E-3</c:v>
                </c:pt>
                <c:pt idx="3603">
                  <c:v>1.01E-2</c:v>
                </c:pt>
                <c:pt idx="3604">
                  <c:v>2.4199999999999999E-2</c:v>
                </c:pt>
                <c:pt idx="3605">
                  <c:v>5.9999999999999995E-4</c:v>
                </c:pt>
                <c:pt idx="3606">
                  <c:v>5.9999999999999995E-4</c:v>
                </c:pt>
                <c:pt idx="3607">
                  <c:v>5.9999999999999995E-4</c:v>
                </c:pt>
                <c:pt idx="3608">
                  <c:v>5.4999999999999997E-3</c:v>
                </c:pt>
                <c:pt idx="3609">
                  <c:v>1.9800000000000002E-2</c:v>
                </c:pt>
                <c:pt idx="3610">
                  <c:v>2E-3</c:v>
                </c:pt>
                <c:pt idx="3611">
                  <c:v>1.7999999999999999E-2</c:v>
                </c:pt>
                <c:pt idx="3612">
                  <c:v>5.7999999999999996E-3</c:v>
                </c:pt>
                <c:pt idx="3613">
                  <c:v>3.5000000000000001E-3</c:v>
                </c:pt>
                <c:pt idx="3614">
                  <c:v>9.4999999999999998E-3</c:v>
                </c:pt>
                <c:pt idx="3615">
                  <c:v>0.3085</c:v>
                </c:pt>
                <c:pt idx="3616">
                  <c:v>0.11169999999999999</c:v>
                </c:pt>
                <c:pt idx="3617">
                  <c:v>0.27010000000000001</c:v>
                </c:pt>
                <c:pt idx="3618">
                  <c:v>2.41E-2</c:v>
                </c:pt>
                <c:pt idx="3619">
                  <c:v>0.90910000000000002</c:v>
                </c:pt>
                <c:pt idx="3620">
                  <c:v>2.0899999999999998E-2</c:v>
                </c:pt>
                <c:pt idx="3621">
                  <c:v>0.82279999999999998</c:v>
                </c:pt>
                <c:pt idx="3622">
                  <c:v>0.84899999999999998</c:v>
                </c:pt>
                <c:pt idx="3623">
                  <c:v>0.37830000000000003</c:v>
                </c:pt>
                <c:pt idx="3624">
                  <c:v>0.1027</c:v>
                </c:pt>
                <c:pt idx="3625">
                  <c:v>2.5999999999999999E-3</c:v>
                </c:pt>
                <c:pt idx="3626">
                  <c:v>2.0000000000000001E-4</c:v>
                </c:pt>
                <c:pt idx="3627">
                  <c:v>8.9999999999999998E-4</c:v>
                </c:pt>
                <c:pt idx="3628">
                  <c:v>2.3900000000000001E-2</c:v>
                </c:pt>
                <c:pt idx="3629">
                  <c:v>2.5000000000000001E-3</c:v>
                </c:pt>
                <c:pt idx="3630">
                  <c:v>3.0000000000000001E-3</c:v>
                </c:pt>
                <c:pt idx="3631">
                  <c:v>5.9999999999999995E-4</c:v>
                </c:pt>
                <c:pt idx="3632">
                  <c:v>5.9999999999999995E-4</c:v>
                </c:pt>
                <c:pt idx="3633">
                  <c:v>4.0000000000000002E-4</c:v>
                </c:pt>
                <c:pt idx="3634">
                  <c:v>1.9E-3</c:v>
                </c:pt>
                <c:pt idx="3635">
                  <c:v>4.4000000000000003E-3</c:v>
                </c:pt>
                <c:pt idx="3636">
                  <c:v>4.0000000000000002E-4</c:v>
                </c:pt>
                <c:pt idx="3637">
                  <c:v>5.0000000000000001E-4</c:v>
                </c:pt>
                <c:pt idx="3638">
                  <c:v>1.1999999999999999E-3</c:v>
                </c:pt>
                <c:pt idx="3639">
                  <c:v>8.0000000000000004E-4</c:v>
                </c:pt>
                <c:pt idx="3640">
                  <c:v>6.1600000000000002E-2</c:v>
                </c:pt>
                <c:pt idx="3641">
                  <c:v>1.95E-2</c:v>
                </c:pt>
                <c:pt idx="3642">
                  <c:v>0.16239999999999999</c:v>
                </c:pt>
                <c:pt idx="3643">
                  <c:v>3.3E-3</c:v>
                </c:pt>
                <c:pt idx="3644">
                  <c:v>2.5499999999999998E-2</c:v>
                </c:pt>
                <c:pt idx="3645">
                  <c:v>1.4E-3</c:v>
                </c:pt>
                <c:pt idx="3646">
                  <c:v>1.8E-3</c:v>
                </c:pt>
                <c:pt idx="3647">
                  <c:v>1.29E-2</c:v>
                </c:pt>
                <c:pt idx="3648">
                  <c:v>4.5999999999999999E-3</c:v>
                </c:pt>
                <c:pt idx="3649">
                  <c:v>2.8999999999999998E-3</c:v>
                </c:pt>
                <c:pt idx="3650">
                  <c:v>4.0000000000000002E-4</c:v>
                </c:pt>
                <c:pt idx="3651">
                  <c:v>0.80359999999999998</c:v>
                </c:pt>
                <c:pt idx="3652">
                  <c:v>0.85499999999999998</c:v>
                </c:pt>
                <c:pt idx="3653">
                  <c:v>0.92090000000000005</c:v>
                </c:pt>
                <c:pt idx="3654">
                  <c:v>0.69779999999999998</c:v>
                </c:pt>
                <c:pt idx="3655">
                  <c:v>6.8999999999999999E-3</c:v>
                </c:pt>
                <c:pt idx="3656">
                  <c:v>0.70450000000000002</c:v>
                </c:pt>
                <c:pt idx="3657">
                  <c:v>0.96179999999999999</c:v>
                </c:pt>
                <c:pt idx="3658">
                  <c:v>0.40539999999999998</c:v>
                </c:pt>
                <c:pt idx="3659">
                  <c:v>0.85309999999999997</c:v>
                </c:pt>
                <c:pt idx="3660">
                  <c:v>0.96030000000000004</c:v>
                </c:pt>
                <c:pt idx="3661">
                  <c:v>0.93859999999999999</c:v>
                </c:pt>
                <c:pt idx="3662">
                  <c:v>0.88660000000000005</c:v>
                </c:pt>
                <c:pt idx="3663">
                  <c:v>0.37180000000000002</c:v>
                </c:pt>
                <c:pt idx="3664">
                  <c:v>0.84399999999999997</c:v>
                </c:pt>
                <c:pt idx="3665">
                  <c:v>0.37180000000000002</c:v>
                </c:pt>
                <c:pt idx="3666">
                  <c:v>0.83360000000000001</c:v>
                </c:pt>
                <c:pt idx="3667">
                  <c:v>0.94740000000000002</c:v>
                </c:pt>
                <c:pt idx="3668">
                  <c:v>0.89390000000000003</c:v>
                </c:pt>
                <c:pt idx="3669">
                  <c:v>2.7000000000000001E-3</c:v>
                </c:pt>
                <c:pt idx="3670">
                  <c:v>0.02</c:v>
                </c:pt>
                <c:pt idx="3671">
                  <c:v>0.89600000000000002</c:v>
                </c:pt>
                <c:pt idx="3672">
                  <c:v>2.7000000000000001E-3</c:v>
                </c:pt>
                <c:pt idx="3673">
                  <c:v>0.4637</c:v>
                </c:pt>
                <c:pt idx="3674">
                  <c:v>0.58340000000000003</c:v>
                </c:pt>
                <c:pt idx="3675">
                  <c:v>0.86129999999999995</c:v>
                </c:pt>
                <c:pt idx="3676">
                  <c:v>0.02</c:v>
                </c:pt>
                <c:pt idx="3677">
                  <c:v>2.23E-2</c:v>
                </c:pt>
                <c:pt idx="3678">
                  <c:v>3.49E-2</c:v>
                </c:pt>
                <c:pt idx="3679">
                  <c:v>0.13500000000000001</c:v>
                </c:pt>
                <c:pt idx="3680">
                  <c:v>0.14380000000000001</c:v>
                </c:pt>
                <c:pt idx="3681">
                  <c:v>0.40029999999999999</c:v>
                </c:pt>
                <c:pt idx="3682">
                  <c:v>0.02</c:v>
                </c:pt>
                <c:pt idx="3683">
                  <c:v>0.02</c:v>
                </c:pt>
                <c:pt idx="3684">
                  <c:v>1.6999999999999999E-3</c:v>
                </c:pt>
                <c:pt idx="3685">
                  <c:v>0.11119999999999999</c:v>
                </c:pt>
                <c:pt idx="3686">
                  <c:v>1.29E-2</c:v>
                </c:pt>
                <c:pt idx="3687">
                  <c:v>7.1599999999999997E-2</c:v>
                </c:pt>
                <c:pt idx="3688">
                  <c:v>0.94520000000000004</c:v>
                </c:pt>
                <c:pt idx="3689">
                  <c:v>0.16220000000000001</c:v>
                </c:pt>
                <c:pt idx="3690">
                  <c:v>0.70440000000000003</c:v>
                </c:pt>
                <c:pt idx="3691">
                  <c:v>0.76870000000000005</c:v>
                </c:pt>
                <c:pt idx="3692">
                  <c:v>0.84399999999999997</c:v>
                </c:pt>
                <c:pt idx="3693">
                  <c:v>0.83899999999999997</c:v>
                </c:pt>
                <c:pt idx="3694">
                  <c:v>0.88759999999999994</c:v>
                </c:pt>
                <c:pt idx="3695">
                  <c:v>0.90069999999999995</c:v>
                </c:pt>
                <c:pt idx="3696">
                  <c:v>9.7900000000000001E-2</c:v>
                </c:pt>
                <c:pt idx="3697">
                  <c:v>9.7900000000000001E-2</c:v>
                </c:pt>
                <c:pt idx="3698">
                  <c:v>0.41</c:v>
                </c:pt>
                <c:pt idx="3699">
                  <c:v>0.57340000000000002</c:v>
                </c:pt>
                <c:pt idx="3700">
                  <c:v>5.8999999999999997E-2</c:v>
                </c:pt>
                <c:pt idx="3701">
                  <c:v>0.82889999999999997</c:v>
                </c:pt>
                <c:pt idx="3702">
                  <c:v>0.50129999999999997</c:v>
                </c:pt>
                <c:pt idx="3703">
                  <c:v>5.8999999999999997E-2</c:v>
                </c:pt>
                <c:pt idx="3704">
                  <c:v>0.93869999999999998</c:v>
                </c:pt>
                <c:pt idx="3705">
                  <c:v>2.8999999999999998E-3</c:v>
                </c:pt>
                <c:pt idx="3706">
                  <c:v>0.28320000000000001</c:v>
                </c:pt>
                <c:pt idx="3707">
                  <c:v>0.8952</c:v>
                </c:pt>
                <c:pt idx="3708">
                  <c:v>8.9999999999999998E-4</c:v>
                </c:pt>
                <c:pt idx="3709">
                  <c:v>0.03</c:v>
                </c:pt>
                <c:pt idx="3710">
                  <c:v>0.1114</c:v>
                </c:pt>
                <c:pt idx="3711">
                  <c:v>0.1401</c:v>
                </c:pt>
                <c:pt idx="3712">
                  <c:v>0.28560000000000002</c:v>
                </c:pt>
                <c:pt idx="3713">
                  <c:v>0.96040000000000003</c:v>
                </c:pt>
                <c:pt idx="3714">
                  <c:v>0.96040000000000003</c:v>
                </c:pt>
                <c:pt idx="3715">
                  <c:v>0.83150000000000002</c:v>
                </c:pt>
                <c:pt idx="3716">
                  <c:v>0.95699999999999996</c:v>
                </c:pt>
                <c:pt idx="3717">
                  <c:v>0.93589999999999995</c:v>
                </c:pt>
                <c:pt idx="3718">
                  <c:v>1.4E-3</c:v>
                </c:pt>
                <c:pt idx="3719">
                  <c:v>1.77E-2</c:v>
                </c:pt>
                <c:pt idx="3720">
                  <c:v>8.8999999999999999E-3</c:v>
                </c:pt>
                <c:pt idx="3721">
                  <c:v>8.9999999999999993E-3</c:v>
                </c:pt>
                <c:pt idx="3722">
                  <c:v>6.9999999999999999E-4</c:v>
                </c:pt>
                <c:pt idx="3723">
                  <c:v>5.5999999999999999E-3</c:v>
                </c:pt>
                <c:pt idx="3724">
                  <c:v>5.5999999999999999E-3</c:v>
                </c:pt>
                <c:pt idx="3725">
                  <c:v>0.15490000000000001</c:v>
                </c:pt>
                <c:pt idx="3726">
                  <c:v>4.5499999999999999E-2</c:v>
                </c:pt>
                <c:pt idx="3727">
                  <c:v>8.0100000000000005E-2</c:v>
                </c:pt>
                <c:pt idx="3728">
                  <c:v>0.76500000000000001</c:v>
                </c:pt>
                <c:pt idx="3729">
                  <c:v>0.76019999999999999</c:v>
                </c:pt>
                <c:pt idx="3730">
                  <c:v>0.45989999999999998</c:v>
                </c:pt>
                <c:pt idx="3731">
                  <c:v>0.15490000000000001</c:v>
                </c:pt>
                <c:pt idx="3732">
                  <c:v>0.15490000000000001</c:v>
                </c:pt>
                <c:pt idx="3733">
                  <c:v>6.1000000000000004E-3</c:v>
                </c:pt>
                <c:pt idx="3734">
                  <c:v>3.0000000000000001E-3</c:v>
                </c:pt>
                <c:pt idx="3735">
                  <c:v>1.6400000000000001E-2</c:v>
                </c:pt>
                <c:pt idx="3736">
                  <c:v>3.3E-3</c:v>
                </c:pt>
                <c:pt idx="3737">
                  <c:v>1E-3</c:v>
                </c:pt>
                <c:pt idx="3738">
                  <c:v>4.0000000000000001E-3</c:v>
                </c:pt>
                <c:pt idx="3739">
                  <c:v>1.6400000000000001E-2</c:v>
                </c:pt>
                <c:pt idx="3740">
                  <c:v>1.6400000000000001E-2</c:v>
                </c:pt>
                <c:pt idx="3741">
                  <c:v>1.8E-3</c:v>
                </c:pt>
                <c:pt idx="3742">
                  <c:v>1.8E-3</c:v>
                </c:pt>
                <c:pt idx="3743">
                  <c:v>4.3E-3</c:v>
                </c:pt>
                <c:pt idx="3744">
                  <c:v>0.46750000000000003</c:v>
                </c:pt>
                <c:pt idx="3745">
                  <c:v>2.9100000000000001E-2</c:v>
                </c:pt>
                <c:pt idx="3746">
                  <c:v>0.27779999999999999</c:v>
                </c:pt>
                <c:pt idx="3747">
                  <c:v>1.26E-2</c:v>
                </c:pt>
                <c:pt idx="3748">
                  <c:v>3.1800000000000002E-2</c:v>
                </c:pt>
                <c:pt idx="3749">
                  <c:v>0.45119999999999999</c:v>
                </c:pt>
                <c:pt idx="3750">
                  <c:v>0.95689999999999997</c:v>
                </c:pt>
                <c:pt idx="3751">
                  <c:v>0.48580000000000001</c:v>
                </c:pt>
                <c:pt idx="3752">
                  <c:v>0.74019999999999997</c:v>
                </c:pt>
                <c:pt idx="3753">
                  <c:v>0.90690000000000004</c:v>
                </c:pt>
                <c:pt idx="3754">
                  <c:v>0.63260000000000005</c:v>
                </c:pt>
                <c:pt idx="3755">
                  <c:v>0.19320000000000001</c:v>
                </c:pt>
                <c:pt idx="3756">
                  <c:v>0.9516</c:v>
                </c:pt>
                <c:pt idx="3757">
                  <c:v>0.24160000000000001</c:v>
                </c:pt>
                <c:pt idx="3758">
                  <c:v>0.9304</c:v>
                </c:pt>
                <c:pt idx="3759">
                  <c:v>0.1321</c:v>
                </c:pt>
                <c:pt idx="3760">
                  <c:v>0.1321</c:v>
                </c:pt>
                <c:pt idx="3761">
                  <c:v>0.47010000000000002</c:v>
                </c:pt>
                <c:pt idx="3762">
                  <c:v>0.4456</c:v>
                </c:pt>
                <c:pt idx="3763">
                  <c:v>0.49709999999999999</c:v>
                </c:pt>
                <c:pt idx="3764">
                  <c:v>0.84730000000000005</c:v>
                </c:pt>
                <c:pt idx="3765">
                  <c:v>0.79279999999999995</c:v>
                </c:pt>
                <c:pt idx="3766">
                  <c:v>0.78920000000000001</c:v>
                </c:pt>
                <c:pt idx="3767">
                  <c:v>0.4456</c:v>
                </c:pt>
                <c:pt idx="3768">
                  <c:v>0.4456</c:v>
                </c:pt>
                <c:pt idx="3769">
                  <c:v>1.4E-3</c:v>
                </c:pt>
                <c:pt idx="3770">
                  <c:v>6.1000000000000004E-3</c:v>
                </c:pt>
                <c:pt idx="3771">
                  <c:v>1.2200000000000001E-2</c:v>
                </c:pt>
                <c:pt idx="3772">
                  <c:v>7.1999999999999998E-3</c:v>
                </c:pt>
                <c:pt idx="3773">
                  <c:v>0.72660000000000002</c:v>
                </c:pt>
                <c:pt idx="3774">
                  <c:v>0.87329999999999997</c:v>
                </c:pt>
                <c:pt idx="3775">
                  <c:v>0.86899999999999999</c:v>
                </c:pt>
                <c:pt idx="3776">
                  <c:v>0.88990000000000002</c:v>
                </c:pt>
                <c:pt idx="3777">
                  <c:v>0.875</c:v>
                </c:pt>
                <c:pt idx="3778">
                  <c:v>0.93859999999999999</c:v>
                </c:pt>
                <c:pt idx="3779">
                  <c:v>0.90059999999999996</c:v>
                </c:pt>
                <c:pt idx="3780">
                  <c:v>0.90059999999999996</c:v>
                </c:pt>
                <c:pt idx="3781">
                  <c:v>0.86560000000000004</c:v>
                </c:pt>
                <c:pt idx="3782">
                  <c:v>0.59009999999999996</c:v>
                </c:pt>
                <c:pt idx="3783">
                  <c:v>0.87470000000000003</c:v>
                </c:pt>
                <c:pt idx="3784">
                  <c:v>0.93369999999999997</c:v>
                </c:pt>
                <c:pt idx="3785">
                  <c:v>0.879</c:v>
                </c:pt>
                <c:pt idx="3786">
                  <c:v>0.50409999999999999</c:v>
                </c:pt>
                <c:pt idx="3787">
                  <c:v>0.8821</c:v>
                </c:pt>
                <c:pt idx="3788">
                  <c:v>0.8821</c:v>
                </c:pt>
                <c:pt idx="3789">
                  <c:v>0.18210000000000001</c:v>
                </c:pt>
                <c:pt idx="3790">
                  <c:v>0.1137</c:v>
                </c:pt>
                <c:pt idx="3791">
                  <c:v>0.28220000000000001</c:v>
                </c:pt>
                <c:pt idx="3792">
                  <c:v>0.58960000000000001</c:v>
                </c:pt>
                <c:pt idx="3793">
                  <c:v>0.14019999999999999</c:v>
                </c:pt>
                <c:pt idx="3794">
                  <c:v>0.33239999999999997</c:v>
                </c:pt>
                <c:pt idx="3795">
                  <c:v>2.4799999999999999E-2</c:v>
                </c:pt>
                <c:pt idx="3796">
                  <c:v>3.8199999999999998E-2</c:v>
                </c:pt>
                <c:pt idx="3797">
                  <c:v>0.14380000000000001</c:v>
                </c:pt>
                <c:pt idx="3798">
                  <c:v>0.44879999999999998</c:v>
                </c:pt>
                <c:pt idx="3799">
                  <c:v>0.67979999999999996</c:v>
                </c:pt>
                <c:pt idx="3800">
                  <c:v>0.2205</c:v>
                </c:pt>
                <c:pt idx="3801">
                  <c:v>7.0000000000000001E-3</c:v>
                </c:pt>
                <c:pt idx="3802">
                  <c:v>7.0000000000000001E-3</c:v>
                </c:pt>
                <c:pt idx="3803">
                  <c:v>8.9999999999999998E-4</c:v>
                </c:pt>
                <c:pt idx="3804">
                  <c:v>4.7000000000000002E-3</c:v>
                </c:pt>
                <c:pt idx="3805">
                  <c:v>0.25609999999999999</c:v>
                </c:pt>
                <c:pt idx="3806">
                  <c:v>8.9999999999999998E-4</c:v>
                </c:pt>
                <c:pt idx="3807">
                  <c:v>2.86E-2</c:v>
                </c:pt>
                <c:pt idx="3808">
                  <c:v>4.3299999999999998E-2</c:v>
                </c:pt>
                <c:pt idx="3809">
                  <c:v>0.64080000000000004</c:v>
                </c:pt>
                <c:pt idx="3810">
                  <c:v>7.46E-2</c:v>
                </c:pt>
                <c:pt idx="3811">
                  <c:v>0.75849999999999995</c:v>
                </c:pt>
                <c:pt idx="3812">
                  <c:v>0.81499999999999995</c:v>
                </c:pt>
                <c:pt idx="3813">
                  <c:v>0.67259999999999998</c:v>
                </c:pt>
                <c:pt idx="3814">
                  <c:v>0.89710000000000001</c:v>
                </c:pt>
                <c:pt idx="3815">
                  <c:v>0.2248</c:v>
                </c:pt>
                <c:pt idx="3816">
                  <c:v>7.1999999999999998E-3</c:v>
                </c:pt>
                <c:pt idx="3817">
                  <c:v>0.81330000000000002</c:v>
                </c:pt>
                <c:pt idx="3818">
                  <c:v>0.22620000000000001</c:v>
                </c:pt>
                <c:pt idx="3819">
                  <c:v>0.2928</c:v>
                </c:pt>
                <c:pt idx="3820">
                  <c:v>0.2928</c:v>
                </c:pt>
                <c:pt idx="3821">
                  <c:v>2E-3</c:v>
                </c:pt>
                <c:pt idx="3822">
                  <c:v>5.7999999999999996E-3</c:v>
                </c:pt>
                <c:pt idx="3823">
                  <c:v>1.9099999999999999E-2</c:v>
                </c:pt>
                <c:pt idx="3824">
                  <c:v>7.3999999999999996E-2</c:v>
                </c:pt>
                <c:pt idx="3825">
                  <c:v>9.9599999999999994E-2</c:v>
                </c:pt>
                <c:pt idx="3826">
                  <c:v>0.1019</c:v>
                </c:pt>
                <c:pt idx="3827">
                  <c:v>2E-3</c:v>
                </c:pt>
                <c:pt idx="3828">
                  <c:v>2E-3</c:v>
                </c:pt>
                <c:pt idx="3829">
                  <c:v>0.1074</c:v>
                </c:pt>
                <c:pt idx="3830">
                  <c:v>0.27660000000000001</c:v>
                </c:pt>
                <c:pt idx="3831">
                  <c:v>1E-3</c:v>
                </c:pt>
                <c:pt idx="3832">
                  <c:v>0.1132</c:v>
                </c:pt>
                <c:pt idx="3833">
                  <c:v>0.16350000000000001</c:v>
                </c:pt>
                <c:pt idx="3834">
                  <c:v>2.7699999999999999E-2</c:v>
                </c:pt>
                <c:pt idx="3835">
                  <c:v>2.7699999999999999E-2</c:v>
                </c:pt>
                <c:pt idx="3836">
                  <c:v>0.93310000000000004</c:v>
                </c:pt>
                <c:pt idx="3837">
                  <c:v>0.97340000000000004</c:v>
                </c:pt>
                <c:pt idx="3838">
                  <c:v>0.30249999999999999</c:v>
                </c:pt>
                <c:pt idx="3839">
                  <c:v>0.86270000000000002</c:v>
                </c:pt>
                <c:pt idx="3840">
                  <c:v>0.93189999999999995</c:v>
                </c:pt>
                <c:pt idx="3841">
                  <c:v>0.30249999999999999</c:v>
                </c:pt>
                <c:pt idx="3842">
                  <c:v>0.29189999999999999</c:v>
                </c:pt>
                <c:pt idx="3843">
                  <c:v>0.31109999999999999</c:v>
                </c:pt>
                <c:pt idx="3844">
                  <c:v>0.40679999999999999</c:v>
                </c:pt>
                <c:pt idx="3845">
                  <c:v>0.75380000000000003</c:v>
                </c:pt>
                <c:pt idx="3846">
                  <c:v>0.95809999999999995</c:v>
                </c:pt>
                <c:pt idx="3847">
                  <c:v>7.1999999999999998E-3</c:v>
                </c:pt>
                <c:pt idx="3848">
                  <c:v>0.14929999999999999</c:v>
                </c:pt>
                <c:pt idx="3849">
                  <c:v>7.1999999999999998E-3</c:v>
                </c:pt>
                <c:pt idx="3850">
                  <c:v>0.92989999999999995</c:v>
                </c:pt>
                <c:pt idx="3851">
                  <c:v>0.61409999999999998</c:v>
                </c:pt>
                <c:pt idx="3852">
                  <c:v>0.30120000000000002</c:v>
                </c:pt>
                <c:pt idx="3853">
                  <c:v>0.95230000000000004</c:v>
                </c:pt>
                <c:pt idx="3854">
                  <c:v>0.27410000000000001</c:v>
                </c:pt>
                <c:pt idx="3855">
                  <c:v>0.14960000000000001</c:v>
                </c:pt>
                <c:pt idx="3856">
                  <c:v>0.79520000000000002</c:v>
                </c:pt>
                <c:pt idx="3857">
                  <c:v>0.77749999999999997</c:v>
                </c:pt>
                <c:pt idx="3858">
                  <c:v>0.54700000000000004</c:v>
                </c:pt>
                <c:pt idx="3859">
                  <c:v>4.9399999999999999E-2</c:v>
                </c:pt>
                <c:pt idx="3860">
                  <c:v>0.52070000000000005</c:v>
                </c:pt>
                <c:pt idx="3861">
                  <c:v>0.75680000000000003</c:v>
                </c:pt>
                <c:pt idx="3862">
                  <c:v>0.2195</c:v>
                </c:pt>
                <c:pt idx="3863">
                  <c:v>0.81659999999999999</c:v>
                </c:pt>
                <c:pt idx="3864">
                  <c:v>0.80879999999999996</c:v>
                </c:pt>
                <c:pt idx="3865">
                  <c:v>6.4000000000000003E-3</c:v>
                </c:pt>
                <c:pt idx="3866">
                  <c:v>6.4000000000000003E-3</c:v>
                </c:pt>
                <c:pt idx="3867">
                  <c:v>6.8999999999999999E-3</c:v>
                </c:pt>
                <c:pt idx="3868">
                  <c:v>0.1008</c:v>
                </c:pt>
                <c:pt idx="3869">
                  <c:v>8.9999999999999998E-4</c:v>
                </c:pt>
                <c:pt idx="3870">
                  <c:v>1.1299999999999999E-2</c:v>
                </c:pt>
                <c:pt idx="3871">
                  <c:v>1.04E-2</c:v>
                </c:pt>
                <c:pt idx="3872">
                  <c:v>3.8999999999999998E-3</c:v>
                </c:pt>
                <c:pt idx="3873">
                  <c:v>3.3999999999999998E-3</c:v>
                </c:pt>
                <c:pt idx="3874">
                  <c:v>6.9999999999999999E-4</c:v>
                </c:pt>
                <c:pt idx="3875">
                  <c:v>8.9999999999999998E-4</c:v>
                </c:pt>
                <c:pt idx="3876">
                  <c:v>2.8299999999999999E-2</c:v>
                </c:pt>
                <c:pt idx="3877">
                  <c:v>1.8800000000000001E-2</c:v>
                </c:pt>
                <c:pt idx="3878">
                  <c:v>0.21820000000000001</c:v>
                </c:pt>
                <c:pt idx="3879">
                  <c:v>0.86480000000000001</c:v>
                </c:pt>
                <c:pt idx="3880">
                  <c:v>0.82969999999999999</c:v>
                </c:pt>
                <c:pt idx="3881">
                  <c:v>0.82469999999999999</c:v>
                </c:pt>
                <c:pt idx="3882">
                  <c:v>0.82850000000000001</c:v>
                </c:pt>
                <c:pt idx="3883">
                  <c:v>0.92390000000000005</c:v>
                </c:pt>
                <c:pt idx="3884">
                  <c:v>0.97099999999999997</c:v>
                </c:pt>
                <c:pt idx="3885">
                  <c:v>2.5000000000000001E-3</c:v>
                </c:pt>
                <c:pt idx="3886">
                  <c:v>1E-3</c:v>
                </c:pt>
                <c:pt idx="3887">
                  <c:v>2.5000000000000001E-3</c:v>
                </c:pt>
                <c:pt idx="3888">
                  <c:v>8.9999999999999998E-4</c:v>
                </c:pt>
                <c:pt idx="3889">
                  <c:v>0.36659999999999998</c:v>
                </c:pt>
                <c:pt idx="3890">
                  <c:v>2.3E-3</c:v>
                </c:pt>
                <c:pt idx="3891">
                  <c:v>0.51970000000000005</c:v>
                </c:pt>
                <c:pt idx="3892">
                  <c:v>0.1598</c:v>
                </c:pt>
                <c:pt idx="3893">
                  <c:v>0.95389999999999997</c:v>
                </c:pt>
                <c:pt idx="3894">
                  <c:v>0.1139</c:v>
                </c:pt>
                <c:pt idx="3895">
                  <c:v>0.63670000000000004</c:v>
                </c:pt>
                <c:pt idx="3896">
                  <c:v>9.9599999999999994E-2</c:v>
                </c:pt>
                <c:pt idx="3897">
                  <c:v>9.9599999999999994E-2</c:v>
                </c:pt>
                <c:pt idx="3898">
                  <c:v>3.8199999999999998E-2</c:v>
                </c:pt>
                <c:pt idx="3899">
                  <c:v>4.3E-3</c:v>
                </c:pt>
                <c:pt idx="3900">
                  <c:v>3.2899999999999999E-2</c:v>
                </c:pt>
                <c:pt idx="3901">
                  <c:v>0.8004</c:v>
                </c:pt>
                <c:pt idx="3902">
                  <c:v>0.52480000000000004</c:v>
                </c:pt>
                <c:pt idx="3903">
                  <c:v>0.157</c:v>
                </c:pt>
                <c:pt idx="3904">
                  <c:v>8.9499999999999996E-2</c:v>
                </c:pt>
                <c:pt idx="3905">
                  <c:v>2.12E-2</c:v>
                </c:pt>
                <c:pt idx="3906">
                  <c:v>0.91269999999999996</c:v>
                </c:pt>
                <c:pt idx="3907">
                  <c:v>0.52839999999999998</c:v>
                </c:pt>
                <c:pt idx="3908">
                  <c:v>0.52839999999999998</c:v>
                </c:pt>
                <c:pt idx="3909">
                  <c:v>1.1900000000000001E-2</c:v>
                </c:pt>
                <c:pt idx="3910">
                  <c:v>3.3E-3</c:v>
                </c:pt>
                <c:pt idx="3911">
                  <c:v>1.0699999999999999E-2</c:v>
                </c:pt>
                <c:pt idx="3912">
                  <c:v>4.1999999999999997E-3</c:v>
                </c:pt>
                <c:pt idx="3913">
                  <c:v>7.7000000000000002E-3</c:v>
                </c:pt>
                <c:pt idx="3914">
                  <c:v>1.7000000000000001E-2</c:v>
                </c:pt>
                <c:pt idx="3915">
                  <c:v>1.1900000000000001E-2</c:v>
                </c:pt>
                <c:pt idx="3916">
                  <c:v>1.1900000000000001E-2</c:v>
                </c:pt>
                <c:pt idx="3917">
                  <c:v>3.1600000000000003E-2</c:v>
                </c:pt>
                <c:pt idx="3918">
                  <c:v>4.6300000000000001E-2</c:v>
                </c:pt>
                <c:pt idx="3919">
                  <c:v>1.9199999999999998E-2</c:v>
                </c:pt>
                <c:pt idx="3920">
                  <c:v>0.1007</c:v>
                </c:pt>
                <c:pt idx="3921">
                  <c:v>4.4499999999999998E-2</c:v>
                </c:pt>
                <c:pt idx="3922">
                  <c:v>6.7000000000000002E-3</c:v>
                </c:pt>
                <c:pt idx="3923">
                  <c:v>6.7000000000000002E-3</c:v>
                </c:pt>
                <c:pt idx="3924">
                  <c:v>0.34229999999999999</c:v>
                </c:pt>
                <c:pt idx="3925">
                  <c:v>0.1109</c:v>
                </c:pt>
                <c:pt idx="3926">
                  <c:v>5.0000000000000001E-4</c:v>
                </c:pt>
                <c:pt idx="3927">
                  <c:v>0.39340000000000003</c:v>
                </c:pt>
                <c:pt idx="3928">
                  <c:v>0.63719999999999999</c:v>
                </c:pt>
                <c:pt idx="3929">
                  <c:v>0.25829999999999997</c:v>
                </c:pt>
                <c:pt idx="3930">
                  <c:v>0.25829999999999997</c:v>
                </c:pt>
                <c:pt idx="3931">
                  <c:v>0.78249999999999997</c:v>
                </c:pt>
                <c:pt idx="3932">
                  <c:v>0.78249999999999997</c:v>
                </c:pt>
                <c:pt idx="3933">
                  <c:v>0.93459999999999999</c:v>
                </c:pt>
                <c:pt idx="3934">
                  <c:v>0.6976</c:v>
                </c:pt>
                <c:pt idx="3935">
                  <c:v>0.63170000000000004</c:v>
                </c:pt>
                <c:pt idx="3936">
                  <c:v>0.16439999999999999</c:v>
                </c:pt>
                <c:pt idx="3937">
                  <c:v>5.1999999999999998E-3</c:v>
                </c:pt>
                <c:pt idx="3938">
                  <c:v>5.4000000000000003E-3</c:v>
                </c:pt>
                <c:pt idx="3939">
                  <c:v>1.1000000000000001E-3</c:v>
                </c:pt>
                <c:pt idx="3940">
                  <c:v>5.5999999999999999E-3</c:v>
                </c:pt>
                <c:pt idx="3941">
                  <c:v>4.6300000000000001E-2</c:v>
                </c:pt>
                <c:pt idx="3942">
                  <c:v>6.9999999999999999E-4</c:v>
                </c:pt>
                <c:pt idx="3943">
                  <c:v>6.9999999999999999E-4</c:v>
                </c:pt>
                <c:pt idx="3944">
                  <c:v>5.0000000000000001E-4</c:v>
                </c:pt>
                <c:pt idx="3945">
                  <c:v>3.7000000000000002E-3</c:v>
                </c:pt>
                <c:pt idx="3946">
                  <c:v>1.4E-3</c:v>
                </c:pt>
                <c:pt idx="3947">
                  <c:v>2.2000000000000001E-3</c:v>
                </c:pt>
                <c:pt idx="3948">
                  <c:v>0.60580000000000001</c:v>
                </c:pt>
                <c:pt idx="3949">
                  <c:v>0.90380000000000005</c:v>
                </c:pt>
                <c:pt idx="3950">
                  <c:v>1.9E-3</c:v>
                </c:pt>
                <c:pt idx="3951">
                  <c:v>0.21690000000000001</c:v>
                </c:pt>
                <c:pt idx="3952">
                  <c:v>7.0099999999999996E-2</c:v>
                </c:pt>
                <c:pt idx="3953">
                  <c:v>6.13E-2</c:v>
                </c:pt>
                <c:pt idx="3954">
                  <c:v>6.7000000000000002E-3</c:v>
                </c:pt>
                <c:pt idx="3955">
                  <c:v>4.0000000000000002E-4</c:v>
                </c:pt>
                <c:pt idx="3956">
                  <c:v>7.7000000000000002E-3</c:v>
                </c:pt>
                <c:pt idx="3957">
                  <c:v>5.0000000000000001E-4</c:v>
                </c:pt>
                <c:pt idx="3958">
                  <c:v>1.1000000000000001E-3</c:v>
                </c:pt>
                <c:pt idx="3959">
                  <c:v>2.9999999999999997E-4</c:v>
                </c:pt>
                <c:pt idx="3960">
                  <c:v>2.9999999999999997E-4</c:v>
                </c:pt>
                <c:pt idx="3961">
                  <c:v>6.9999999999999999E-4</c:v>
                </c:pt>
                <c:pt idx="3962">
                  <c:v>1.8100000000000002E-2</c:v>
                </c:pt>
                <c:pt idx="3963">
                  <c:v>6.7000000000000004E-2</c:v>
                </c:pt>
                <c:pt idx="3964">
                  <c:v>0.1026</c:v>
                </c:pt>
                <c:pt idx="3965">
                  <c:v>3.6600000000000001E-2</c:v>
                </c:pt>
                <c:pt idx="3966">
                  <c:v>1.6999999999999999E-3</c:v>
                </c:pt>
                <c:pt idx="3967">
                  <c:v>1.6999999999999999E-3</c:v>
                </c:pt>
                <c:pt idx="3968">
                  <c:v>0.9667</c:v>
                </c:pt>
                <c:pt idx="3969">
                  <c:v>0.13150000000000001</c:v>
                </c:pt>
                <c:pt idx="3970">
                  <c:v>0.48599999999999999</c:v>
                </c:pt>
                <c:pt idx="3971">
                  <c:v>0.13150000000000001</c:v>
                </c:pt>
                <c:pt idx="3972">
                  <c:v>0.9214</c:v>
                </c:pt>
                <c:pt idx="3973">
                  <c:v>0.1167</c:v>
                </c:pt>
                <c:pt idx="3974">
                  <c:v>2.0000000000000001E-4</c:v>
                </c:pt>
                <c:pt idx="3975">
                  <c:v>4.5999999999999999E-3</c:v>
                </c:pt>
                <c:pt idx="3976">
                  <c:v>7.9000000000000008E-3</c:v>
                </c:pt>
                <c:pt idx="3977">
                  <c:v>6.7999999999999996E-3</c:v>
                </c:pt>
                <c:pt idx="3978">
                  <c:v>1.6999999999999999E-3</c:v>
                </c:pt>
                <c:pt idx="3979">
                  <c:v>1.1000000000000001E-3</c:v>
                </c:pt>
                <c:pt idx="3980">
                  <c:v>1.1000000000000001E-3</c:v>
                </c:pt>
                <c:pt idx="3981">
                  <c:v>7.3000000000000001E-3</c:v>
                </c:pt>
                <c:pt idx="3982">
                  <c:v>2.7199999999999998E-2</c:v>
                </c:pt>
                <c:pt idx="3983">
                  <c:v>1.4E-3</c:v>
                </c:pt>
                <c:pt idx="3984">
                  <c:v>5.9999999999999995E-4</c:v>
                </c:pt>
                <c:pt idx="3985">
                  <c:v>4.0000000000000002E-4</c:v>
                </c:pt>
                <c:pt idx="3986">
                  <c:v>9.9000000000000008E-3</c:v>
                </c:pt>
                <c:pt idx="3987">
                  <c:v>5.0000000000000001E-3</c:v>
                </c:pt>
                <c:pt idx="3988">
                  <c:v>1.3100000000000001E-2</c:v>
                </c:pt>
                <c:pt idx="3989">
                  <c:v>3.8E-3</c:v>
                </c:pt>
                <c:pt idx="3990">
                  <c:v>5.4100000000000002E-2</c:v>
                </c:pt>
                <c:pt idx="3991">
                  <c:v>0.1094</c:v>
                </c:pt>
                <c:pt idx="3992">
                  <c:v>5.6300000000000003E-2</c:v>
                </c:pt>
                <c:pt idx="3993">
                  <c:v>3.0599999999999999E-2</c:v>
                </c:pt>
                <c:pt idx="3994">
                  <c:v>2.8000000000000001E-2</c:v>
                </c:pt>
                <c:pt idx="3995">
                  <c:v>5.4000000000000003E-3</c:v>
                </c:pt>
                <c:pt idx="3996">
                  <c:v>0.81899999999999995</c:v>
                </c:pt>
                <c:pt idx="3997">
                  <c:v>0.76149999999999995</c:v>
                </c:pt>
                <c:pt idx="3998">
                  <c:v>0.95</c:v>
                </c:pt>
                <c:pt idx="3999">
                  <c:v>6.6299999999999998E-2</c:v>
                </c:pt>
                <c:pt idx="4000">
                  <c:v>2.8999999999999998E-3</c:v>
                </c:pt>
                <c:pt idx="4001">
                  <c:v>1E-3</c:v>
                </c:pt>
                <c:pt idx="4002">
                  <c:v>0.1734</c:v>
                </c:pt>
                <c:pt idx="4003">
                  <c:v>4.3700000000000003E-2</c:v>
                </c:pt>
                <c:pt idx="4004">
                  <c:v>5.4999999999999997E-3</c:v>
                </c:pt>
                <c:pt idx="4005">
                  <c:v>5.4999999999999997E-3</c:v>
                </c:pt>
                <c:pt idx="4006">
                  <c:v>1.7000000000000001E-2</c:v>
                </c:pt>
                <c:pt idx="4007">
                  <c:v>5.0000000000000001E-4</c:v>
                </c:pt>
                <c:pt idx="4008">
                  <c:v>4.0000000000000002E-4</c:v>
                </c:pt>
                <c:pt idx="4009">
                  <c:v>5.0000000000000001E-4</c:v>
                </c:pt>
                <c:pt idx="4010">
                  <c:v>1E-3</c:v>
                </c:pt>
                <c:pt idx="4011">
                  <c:v>2.5000000000000001E-3</c:v>
                </c:pt>
                <c:pt idx="4012">
                  <c:v>1.7000000000000001E-2</c:v>
                </c:pt>
                <c:pt idx="4013">
                  <c:v>1.7000000000000001E-2</c:v>
                </c:pt>
                <c:pt idx="4014">
                  <c:v>4.0000000000000002E-4</c:v>
                </c:pt>
                <c:pt idx="4015">
                  <c:v>2.0999999999999999E-3</c:v>
                </c:pt>
                <c:pt idx="4016">
                  <c:v>4.7000000000000002E-3</c:v>
                </c:pt>
                <c:pt idx="4017">
                  <c:v>2E-3</c:v>
                </c:pt>
                <c:pt idx="4018">
                  <c:v>2.1499999999999998E-2</c:v>
                </c:pt>
                <c:pt idx="4019">
                  <c:v>0.17879999999999999</c:v>
                </c:pt>
                <c:pt idx="4020">
                  <c:v>0.73180000000000001</c:v>
                </c:pt>
                <c:pt idx="4021">
                  <c:v>0.1188</c:v>
                </c:pt>
                <c:pt idx="4022">
                  <c:v>2.5600000000000001E-2</c:v>
                </c:pt>
                <c:pt idx="4023">
                  <c:v>2.5600000000000001E-2</c:v>
                </c:pt>
                <c:pt idx="4024">
                  <c:v>9.2999999999999992E-3</c:v>
                </c:pt>
                <c:pt idx="4025">
                  <c:v>1.1999999999999999E-3</c:v>
                </c:pt>
                <c:pt idx="4026">
                  <c:v>1.6000000000000001E-3</c:v>
                </c:pt>
                <c:pt idx="4027">
                  <c:v>5.7000000000000002E-3</c:v>
                </c:pt>
                <c:pt idx="4028">
                  <c:v>2.5999999999999999E-3</c:v>
                </c:pt>
                <c:pt idx="4029">
                  <c:v>6.1000000000000004E-3</c:v>
                </c:pt>
                <c:pt idx="4030">
                  <c:v>7.3000000000000001E-3</c:v>
                </c:pt>
                <c:pt idx="4031">
                  <c:v>0.27339999999999998</c:v>
                </c:pt>
                <c:pt idx="4032" formatCode="0.00E+00">
                  <c:v>3.6699999999999998E-5</c:v>
                </c:pt>
                <c:pt idx="4033" formatCode="0.00E+00">
                  <c:v>3.6699999999999998E-5</c:v>
                </c:pt>
                <c:pt idx="4034">
                  <c:v>1.38E-2</c:v>
                </c:pt>
                <c:pt idx="4035">
                  <c:v>3.7499999999999999E-2</c:v>
                </c:pt>
                <c:pt idx="4036">
                  <c:v>5.3900000000000003E-2</c:v>
                </c:pt>
                <c:pt idx="4037">
                  <c:v>1.0500000000000001E-2</c:v>
                </c:pt>
                <c:pt idx="4038">
                  <c:v>8.9999999999999998E-4</c:v>
                </c:pt>
                <c:pt idx="4039">
                  <c:v>1.8E-3</c:v>
                </c:pt>
                <c:pt idx="4040">
                  <c:v>1.01E-2</c:v>
                </c:pt>
                <c:pt idx="4041">
                  <c:v>1.32E-2</c:v>
                </c:pt>
                <c:pt idx="4042">
                  <c:v>2.9999999999999997E-4</c:v>
                </c:pt>
                <c:pt idx="4043">
                  <c:v>3.04E-2</c:v>
                </c:pt>
                <c:pt idx="4044">
                  <c:v>2.0999999999999999E-3</c:v>
                </c:pt>
                <c:pt idx="4045">
                  <c:v>0.12870000000000001</c:v>
                </c:pt>
                <c:pt idx="4046">
                  <c:v>0.67220000000000002</c:v>
                </c:pt>
                <c:pt idx="4047">
                  <c:v>0.34150000000000003</c:v>
                </c:pt>
                <c:pt idx="4048">
                  <c:v>0.26989999999999997</c:v>
                </c:pt>
                <c:pt idx="4049">
                  <c:v>1.1000000000000001E-3</c:v>
                </c:pt>
                <c:pt idx="4050">
                  <c:v>0.02</c:v>
                </c:pt>
                <c:pt idx="4051">
                  <c:v>0.1148</c:v>
                </c:pt>
                <c:pt idx="4052">
                  <c:v>2.5100000000000001E-2</c:v>
                </c:pt>
                <c:pt idx="4053">
                  <c:v>1.6999999999999999E-3</c:v>
                </c:pt>
                <c:pt idx="4054">
                  <c:v>2.8E-3</c:v>
                </c:pt>
                <c:pt idx="4055">
                  <c:v>2.8E-3</c:v>
                </c:pt>
                <c:pt idx="4056">
                  <c:v>3.0300000000000001E-2</c:v>
                </c:pt>
                <c:pt idx="4057">
                  <c:v>8.1799999999999998E-2</c:v>
                </c:pt>
                <c:pt idx="4058">
                  <c:v>0.1817</c:v>
                </c:pt>
                <c:pt idx="4059">
                  <c:v>0.21840000000000001</c:v>
                </c:pt>
                <c:pt idx="4060">
                  <c:v>0.21029999999999999</c:v>
                </c:pt>
                <c:pt idx="4061">
                  <c:v>2.0999999999999999E-3</c:v>
                </c:pt>
                <c:pt idx="4062">
                  <c:v>2.0999999999999999E-3</c:v>
                </c:pt>
                <c:pt idx="4063">
                  <c:v>4.9500000000000002E-2</c:v>
                </c:pt>
                <c:pt idx="4064">
                  <c:v>4.0000000000000002E-4</c:v>
                </c:pt>
                <c:pt idx="4065">
                  <c:v>1.24E-2</c:v>
                </c:pt>
                <c:pt idx="4066">
                  <c:v>4.3099999999999999E-2</c:v>
                </c:pt>
                <c:pt idx="4067">
                  <c:v>6.1000000000000004E-3</c:v>
                </c:pt>
                <c:pt idx="4068">
                  <c:v>1.2999999999999999E-3</c:v>
                </c:pt>
                <c:pt idx="4069">
                  <c:v>0.25259999999999999</c:v>
                </c:pt>
                <c:pt idx="4070">
                  <c:v>0.29089999999999999</c:v>
                </c:pt>
                <c:pt idx="4071">
                  <c:v>0.95940000000000003</c:v>
                </c:pt>
                <c:pt idx="4072">
                  <c:v>0.76090000000000002</c:v>
                </c:pt>
                <c:pt idx="4073">
                  <c:v>0.9395</c:v>
                </c:pt>
                <c:pt idx="4074">
                  <c:v>8.9999999999999998E-4</c:v>
                </c:pt>
                <c:pt idx="4075">
                  <c:v>8.9999999999999998E-4</c:v>
                </c:pt>
                <c:pt idx="4076">
                  <c:v>4.0000000000000002E-4</c:v>
                </c:pt>
                <c:pt idx="4077">
                  <c:v>1E-3</c:v>
                </c:pt>
                <c:pt idx="4078">
                  <c:v>0.11650000000000001</c:v>
                </c:pt>
                <c:pt idx="4079">
                  <c:v>0.1179</c:v>
                </c:pt>
                <c:pt idx="4080">
                  <c:v>5.7999999999999996E-3</c:v>
                </c:pt>
                <c:pt idx="4081">
                  <c:v>3.7000000000000002E-3</c:v>
                </c:pt>
                <c:pt idx="4082">
                  <c:v>3.0999999999999999E-3</c:v>
                </c:pt>
                <c:pt idx="4083">
                  <c:v>3.5999999999999999E-3</c:v>
                </c:pt>
                <c:pt idx="4084">
                  <c:v>0.32879999999999998</c:v>
                </c:pt>
                <c:pt idx="4085">
                  <c:v>0.35630000000000001</c:v>
                </c:pt>
                <c:pt idx="4086">
                  <c:v>2.5600000000000001E-2</c:v>
                </c:pt>
                <c:pt idx="4087">
                  <c:v>5.9999999999999995E-4</c:v>
                </c:pt>
                <c:pt idx="4088">
                  <c:v>0.11609999999999999</c:v>
                </c:pt>
                <c:pt idx="4089">
                  <c:v>0.39169999999999999</c:v>
                </c:pt>
                <c:pt idx="4090">
                  <c:v>6.6600000000000006E-2</c:v>
                </c:pt>
                <c:pt idx="4091">
                  <c:v>0.31900000000000001</c:v>
                </c:pt>
                <c:pt idx="4092">
                  <c:v>0.1424</c:v>
                </c:pt>
                <c:pt idx="4093">
                  <c:v>2.7000000000000001E-3</c:v>
                </c:pt>
                <c:pt idx="4094">
                  <c:v>0.19570000000000001</c:v>
                </c:pt>
                <c:pt idx="4095">
                  <c:v>0.86799999999999999</c:v>
                </c:pt>
                <c:pt idx="4096">
                  <c:v>0.34749999999999998</c:v>
                </c:pt>
                <c:pt idx="4097">
                  <c:v>0.55610000000000004</c:v>
                </c:pt>
                <c:pt idx="4098">
                  <c:v>0.26369999999999999</c:v>
                </c:pt>
                <c:pt idx="4099">
                  <c:v>1.4E-3</c:v>
                </c:pt>
                <c:pt idx="4100">
                  <c:v>1.55E-2</c:v>
                </c:pt>
                <c:pt idx="4101">
                  <c:v>0.1399</c:v>
                </c:pt>
                <c:pt idx="4102">
                  <c:v>0.1734</c:v>
                </c:pt>
                <c:pt idx="4103">
                  <c:v>0.3574</c:v>
                </c:pt>
                <c:pt idx="4104">
                  <c:v>1.77E-2</c:v>
                </c:pt>
                <c:pt idx="4105">
                  <c:v>1.77E-2</c:v>
                </c:pt>
                <c:pt idx="4106">
                  <c:v>0.2707</c:v>
                </c:pt>
                <c:pt idx="4107">
                  <c:v>0.12529999999999999</c:v>
                </c:pt>
                <c:pt idx="4108">
                  <c:v>0.1069</c:v>
                </c:pt>
                <c:pt idx="4109">
                  <c:v>0.40310000000000001</c:v>
                </c:pt>
                <c:pt idx="4110">
                  <c:v>0.33900000000000002</c:v>
                </c:pt>
                <c:pt idx="4111">
                  <c:v>0.17069999999999999</c:v>
                </c:pt>
                <c:pt idx="4112">
                  <c:v>0.1069</c:v>
                </c:pt>
                <c:pt idx="4113">
                  <c:v>0.1069</c:v>
                </c:pt>
                <c:pt idx="4114">
                  <c:v>0.95140000000000002</c:v>
                </c:pt>
                <c:pt idx="4115">
                  <c:v>0.95140000000000002</c:v>
                </c:pt>
                <c:pt idx="4116">
                  <c:v>0.87319999999999998</c:v>
                </c:pt>
                <c:pt idx="4117">
                  <c:v>0.26750000000000002</c:v>
                </c:pt>
                <c:pt idx="4118">
                  <c:v>0.39300000000000002</c:v>
                </c:pt>
                <c:pt idx="4119">
                  <c:v>0.43390000000000001</c:v>
                </c:pt>
                <c:pt idx="4120">
                  <c:v>0.43390000000000001</c:v>
                </c:pt>
                <c:pt idx="4121">
                  <c:v>3.8E-3</c:v>
                </c:pt>
                <c:pt idx="4122">
                  <c:v>0.41870000000000002</c:v>
                </c:pt>
                <c:pt idx="4123">
                  <c:v>7.9799999999999996E-2</c:v>
                </c:pt>
                <c:pt idx="4124">
                  <c:v>4.4200000000000003E-2</c:v>
                </c:pt>
                <c:pt idx="4125">
                  <c:v>0.15809999999999999</c:v>
                </c:pt>
                <c:pt idx="4126">
                  <c:v>0.25080000000000002</c:v>
                </c:pt>
                <c:pt idx="4127">
                  <c:v>0.13250000000000001</c:v>
                </c:pt>
                <c:pt idx="4128">
                  <c:v>0.13250000000000001</c:v>
                </c:pt>
                <c:pt idx="4129">
                  <c:v>0.38379999999999997</c:v>
                </c:pt>
                <c:pt idx="4130">
                  <c:v>0.51</c:v>
                </c:pt>
                <c:pt idx="4131">
                  <c:v>0.1794</c:v>
                </c:pt>
                <c:pt idx="4132">
                  <c:v>0.77749999999999997</c:v>
                </c:pt>
                <c:pt idx="4133">
                  <c:v>0.4128</c:v>
                </c:pt>
                <c:pt idx="4134">
                  <c:v>0.2959</c:v>
                </c:pt>
                <c:pt idx="4135">
                  <c:v>8.9999999999999998E-4</c:v>
                </c:pt>
                <c:pt idx="4136">
                  <c:v>5.9999999999999995E-4</c:v>
                </c:pt>
                <c:pt idx="4137">
                  <c:v>1.4E-3</c:v>
                </c:pt>
                <c:pt idx="4138">
                  <c:v>4.0000000000000001E-3</c:v>
                </c:pt>
                <c:pt idx="4139">
                  <c:v>2.2000000000000001E-3</c:v>
                </c:pt>
                <c:pt idx="4140">
                  <c:v>2.3999999999999998E-3</c:v>
                </c:pt>
                <c:pt idx="4141">
                  <c:v>0.1336</c:v>
                </c:pt>
                <c:pt idx="4142">
                  <c:v>6.8900000000000003E-2</c:v>
                </c:pt>
                <c:pt idx="4143">
                  <c:v>0.16880000000000001</c:v>
                </c:pt>
                <c:pt idx="4144">
                  <c:v>0.19</c:v>
                </c:pt>
                <c:pt idx="4145">
                  <c:v>1.0699999999999999E-2</c:v>
                </c:pt>
                <c:pt idx="4146">
                  <c:v>5.3600000000000002E-2</c:v>
                </c:pt>
                <c:pt idx="4147">
                  <c:v>5.3600000000000002E-2</c:v>
                </c:pt>
                <c:pt idx="4148">
                  <c:v>0.51759999999999995</c:v>
                </c:pt>
                <c:pt idx="4149">
                  <c:v>0.97089999999999999</c:v>
                </c:pt>
                <c:pt idx="4150">
                  <c:v>0.1216</c:v>
                </c:pt>
                <c:pt idx="4151">
                  <c:v>0.85229999999999995</c:v>
                </c:pt>
                <c:pt idx="4152">
                  <c:v>0.8145</c:v>
                </c:pt>
                <c:pt idx="4153">
                  <c:v>0.1216</c:v>
                </c:pt>
                <c:pt idx="4154">
                  <c:v>0.17519999999999999</c:v>
                </c:pt>
                <c:pt idx="4155">
                  <c:v>0.16589999999999999</c:v>
                </c:pt>
                <c:pt idx="4156">
                  <c:v>0.8609</c:v>
                </c:pt>
                <c:pt idx="4157">
                  <c:v>0.42349999999999999</c:v>
                </c:pt>
                <c:pt idx="4158">
                  <c:v>9.9900000000000003E-2</c:v>
                </c:pt>
                <c:pt idx="4159">
                  <c:v>9.9900000000000003E-2</c:v>
                </c:pt>
                <c:pt idx="4160">
                  <c:v>0.1414</c:v>
                </c:pt>
                <c:pt idx="4161">
                  <c:v>0.17519999999999999</c:v>
                </c:pt>
                <c:pt idx="4162" formatCode="0.00E+00">
                  <c:v>3.8699999999999999E-5</c:v>
                </c:pt>
                <c:pt idx="4163">
                  <c:v>0.19520000000000001</c:v>
                </c:pt>
                <c:pt idx="4164">
                  <c:v>9.5699999999999993E-2</c:v>
                </c:pt>
                <c:pt idx="4165">
                  <c:v>9.5699999999999993E-2</c:v>
                </c:pt>
                <c:pt idx="4166">
                  <c:v>7.4700000000000003E-2</c:v>
                </c:pt>
                <c:pt idx="4167">
                  <c:v>6.9999999999999999E-4</c:v>
                </c:pt>
                <c:pt idx="4168">
                  <c:v>5.7000000000000002E-3</c:v>
                </c:pt>
                <c:pt idx="4169">
                  <c:v>6.9999999999999999E-4</c:v>
                </c:pt>
                <c:pt idx="4170">
                  <c:v>1.83E-2</c:v>
                </c:pt>
                <c:pt idx="4171">
                  <c:v>5.9999999999999995E-4</c:v>
                </c:pt>
                <c:pt idx="4172">
                  <c:v>0.313</c:v>
                </c:pt>
                <c:pt idx="4173">
                  <c:v>0.48620000000000002</c:v>
                </c:pt>
                <c:pt idx="4174">
                  <c:v>0.25259999999999999</c:v>
                </c:pt>
                <c:pt idx="4175">
                  <c:v>0.86360000000000003</c:v>
                </c:pt>
                <c:pt idx="4176">
                  <c:v>0.94830000000000003</c:v>
                </c:pt>
                <c:pt idx="4177">
                  <c:v>0.94520000000000004</c:v>
                </c:pt>
                <c:pt idx="4178">
                  <c:v>1.66E-2</c:v>
                </c:pt>
                <c:pt idx="4179">
                  <c:v>5.7999999999999996E-3</c:v>
                </c:pt>
                <c:pt idx="4180">
                  <c:v>8.3500000000000005E-2</c:v>
                </c:pt>
                <c:pt idx="4181">
                  <c:v>5.7299999999999997E-2</c:v>
                </c:pt>
                <c:pt idx="4182">
                  <c:v>0.21959999999999999</c:v>
                </c:pt>
                <c:pt idx="4183">
                  <c:v>0.28749999999999998</c:v>
                </c:pt>
                <c:pt idx="4184">
                  <c:v>1.7600000000000001E-2</c:v>
                </c:pt>
                <c:pt idx="4185">
                  <c:v>9.7999999999999997E-3</c:v>
                </c:pt>
                <c:pt idx="4186">
                  <c:v>0.1109</c:v>
                </c:pt>
                <c:pt idx="4187">
                  <c:v>0.15379999999999999</c:v>
                </c:pt>
                <c:pt idx="4188">
                  <c:v>0.30530000000000002</c:v>
                </c:pt>
                <c:pt idx="4189">
                  <c:v>8.2000000000000007E-3</c:v>
                </c:pt>
                <c:pt idx="4190">
                  <c:v>8.2000000000000007E-3</c:v>
                </c:pt>
                <c:pt idx="4191">
                  <c:v>1.9E-3</c:v>
                </c:pt>
                <c:pt idx="4192">
                  <c:v>1.4E-3</c:v>
                </c:pt>
                <c:pt idx="4193">
                  <c:v>2.8E-3</c:v>
                </c:pt>
                <c:pt idx="4194">
                  <c:v>7.7000000000000002E-3</c:v>
                </c:pt>
                <c:pt idx="4195">
                  <c:v>0.1507</c:v>
                </c:pt>
                <c:pt idx="4196">
                  <c:v>1.41E-2</c:v>
                </c:pt>
                <c:pt idx="4197">
                  <c:v>1.41E-2</c:v>
                </c:pt>
                <c:pt idx="4198">
                  <c:v>1.1999999999999999E-3</c:v>
                </c:pt>
                <c:pt idx="4199">
                  <c:v>1.1999999999999999E-3</c:v>
                </c:pt>
                <c:pt idx="4200">
                  <c:v>1.5E-3</c:v>
                </c:pt>
                <c:pt idx="4201">
                  <c:v>2.1299999999999999E-2</c:v>
                </c:pt>
                <c:pt idx="4202">
                  <c:v>2.9999999999999997E-4</c:v>
                </c:pt>
                <c:pt idx="4203">
                  <c:v>1.6999999999999999E-3</c:v>
                </c:pt>
                <c:pt idx="4204">
                  <c:v>1.6999999999999999E-3</c:v>
                </c:pt>
                <c:pt idx="4205">
                  <c:v>0.95660000000000001</c:v>
                </c:pt>
                <c:pt idx="4206">
                  <c:v>0.33379999999999999</c:v>
                </c:pt>
                <c:pt idx="4207">
                  <c:v>0.8196</c:v>
                </c:pt>
                <c:pt idx="4208">
                  <c:v>0.89200000000000002</c:v>
                </c:pt>
                <c:pt idx="4209">
                  <c:v>0.65429999999999999</c:v>
                </c:pt>
                <c:pt idx="4210">
                  <c:v>0.3679</c:v>
                </c:pt>
                <c:pt idx="4211">
                  <c:v>0.60009999999999997</c:v>
                </c:pt>
                <c:pt idx="4212">
                  <c:v>0.78849999999999998</c:v>
                </c:pt>
                <c:pt idx="4213">
                  <c:v>0.68069999999999997</c:v>
                </c:pt>
                <c:pt idx="4214">
                  <c:v>0.84289999999999998</c:v>
                </c:pt>
                <c:pt idx="4215">
                  <c:v>8.1100000000000005E-2</c:v>
                </c:pt>
                <c:pt idx="4216">
                  <c:v>0.79479999999999995</c:v>
                </c:pt>
                <c:pt idx="4217">
                  <c:v>0.68069999999999997</c:v>
                </c:pt>
                <c:pt idx="4218">
                  <c:v>0.68069999999999997</c:v>
                </c:pt>
                <c:pt idx="4219">
                  <c:v>2.3999999999999998E-3</c:v>
                </c:pt>
                <c:pt idx="4220">
                  <c:v>2.24E-2</c:v>
                </c:pt>
                <c:pt idx="4221">
                  <c:v>2.9999999999999997E-4</c:v>
                </c:pt>
                <c:pt idx="4222">
                  <c:v>1.2999999999999999E-3</c:v>
                </c:pt>
                <c:pt idx="4223">
                  <c:v>1.5E-3</c:v>
                </c:pt>
                <c:pt idx="4224">
                  <c:v>1.2999999999999999E-3</c:v>
                </c:pt>
                <c:pt idx="4225">
                  <c:v>1.2999999999999999E-3</c:v>
                </c:pt>
                <c:pt idx="4226">
                  <c:v>5.9999999999999995E-4</c:v>
                </c:pt>
                <c:pt idx="4227">
                  <c:v>6.9999999999999999E-4</c:v>
                </c:pt>
                <c:pt idx="4228">
                  <c:v>2.7000000000000001E-3</c:v>
                </c:pt>
                <c:pt idx="4229">
                  <c:v>1.9E-3</c:v>
                </c:pt>
                <c:pt idx="4230">
                  <c:v>2.8E-3</c:v>
                </c:pt>
                <c:pt idx="4231">
                  <c:v>5.0000000000000001E-4</c:v>
                </c:pt>
                <c:pt idx="4232">
                  <c:v>5.0000000000000001E-4</c:v>
                </c:pt>
                <c:pt idx="4233">
                  <c:v>6.9999999999999999E-4</c:v>
                </c:pt>
                <c:pt idx="4234">
                  <c:v>5.9999999999999995E-4</c:v>
                </c:pt>
                <c:pt idx="4235">
                  <c:v>2.3999999999999998E-3</c:v>
                </c:pt>
                <c:pt idx="4236">
                  <c:v>1.1999999999999999E-3</c:v>
                </c:pt>
                <c:pt idx="4237">
                  <c:v>3.5000000000000001E-3</c:v>
                </c:pt>
                <c:pt idx="4238">
                  <c:v>2.9999999999999997E-4</c:v>
                </c:pt>
                <c:pt idx="4239">
                  <c:v>2.9999999999999997E-4</c:v>
                </c:pt>
                <c:pt idx="4240">
                  <c:v>1.8E-3</c:v>
                </c:pt>
                <c:pt idx="4241">
                  <c:v>1.1999999999999999E-3</c:v>
                </c:pt>
                <c:pt idx="4242">
                  <c:v>6.7999999999999996E-3</c:v>
                </c:pt>
                <c:pt idx="4243">
                  <c:v>4.0000000000000002E-4</c:v>
                </c:pt>
                <c:pt idx="4244">
                  <c:v>1.1999999999999999E-3</c:v>
                </c:pt>
                <c:pt idx="4245">
                  <c:v>3.8E-3</c:v>
                </c:pt>
                <c:pt idx="4246">
                  <c:v>1.03E-2</c:v>
                </c:pt>
                <c:pt idx="4247">
                  <c:v>1E-3</c:v>
                </c:pt>
                <c:pt idx="4248">
                  <c:v>6.1000000000000004E-3</c:v>
                </c:pt>
                <c:pt idx="4249">
                  <c:v>2.9999999999999997E-4</c:v>
                </c:pt>
                <c:pt idx="4250">
                  <c:v>1.6500000000000001E-2</c:v>
                </c:pt>
                <c:pt idx="4251">
                  <c:v>3.8E-3</c:v>
                </c:pt>
                <c:pt idx="4252">
                  <c:v>3.8E-3</c:v>
                </c:pt>
                <c:pt idx="4253">
                  <c:v>1.2999999999999999E-3</c:v>
                </c:pt>
                <c:pt idx="4254">
                  <c:v>2.0000000000000001E-4</c:v>
                </c:pt>
                <c:pt idx="4255">
                  <c:v>7.1000000000000004E-3</c:v>
                </c:pt>
                <c:pt idx="4256">
                  <c:v>1.1999999999999999E-3</c:v>
                </c:pt>
                <c:pt idx="4257">
                  <c:v>4.7000000000000002E-3</c:v>
                </c:pt>
                <c:pt idx="4258">
                  <c:v>5.9999999999999995E-4</c:v>
                </c:pt>
                <c:pt idx="4259">
                  <c:v>8.0000000000000004E-4</c:v>
                </c:pt>
                <c:pt idx="4260">
                  <c:v>8.0000000000000004E-4</c:v>
                </c:pt>
                <c:pt idx="4261">
                  <c:v>2.3E-3</c:v>
                </c:pt>
                <c:pt idx="4262">
                  <c:v>2.0000000000000001E-4</c:v>
                </c:pt>
                <c:pt idx="4263">
                  <c:v>4.0099999999999997E-2</c:v>
                </c:pt>
                <c:pt idx="4264">
                  <c:v>5.0000000000000001E-4</c:v>
                </c:pt>
                <c:pt idx="4265">
                  <c:v>8.8000000000000005E-3</c:v>
                </c:pt>
                <c:pt idx="4266">
                  <c:v>3.2000000000000002E-3</c:v>
                </c:pt>
                <c:pt idx="4267">
                  <c:v>4.4999999999999997E-3</c:v>
                </c:pt>
                <c:pt idx="4268">
                  <c:v>2E-3</c:v>
                </c:pt>
                <c:pt idx="4269">
                  <c:v>1.6999999999999999E-3</c:v>
                </c:pt>
                <c:pt idx="4270">
                  <c:v>1.4E-3</c:v>
                </c:pt>
                <c:pt idx="4271">
                  <c:v>4.0000000000000002E-4</c:v>
                </c:pt>
                <c:pt idx="4272">
                  <c:v>1E-4</c:v>
                </c:pt>
                <c:pt idx="4273">
                  <c:v>8.0000000000000004E-4</c:v>
                </c:pt>
                <c:pt idx="4274">
                  <c:v>4.1000000000000003E-3</c:v>
                </c:pt>
                <c:pt idx="4275">
                  <c:v>4.1000000000000003E-3</c:v>
                </c:pt>
                <c:pt idx="4276">
                  <c:v>3.3700000000000001E-2</c:v>
                </c:pt>
                <c:pt idx="4277">
                  <c:v>2.2000000000000001E-3</c:v>
                </c:pt>
                <c:pt idx="4278">
                  <c:v>1.2999999999999999E-3</c:v>
                </c:pt>
                <c:pt idx="4279">
                  <c:v>1.8E-3</c:v>
                </c:pt>
                <c:pt idx="4280">
                  <c:v>3.2000000000000002E-3</c:v>
                </c:pt>
                <c:pt idx="4281">
                  <c:v>9.2999999999999992E-3</c:v>
                </c:pt>
                <c:pt idx="4282">
                  <c:v>3.2000000000000002E-3</c:v>
                </c:pt>
                <c:pt idx="4283">
                  <c:v>0.12989999999999999</c:v>
                </c:pt>
                <c:pt idx="4284">
                  <c:v>4.0000000000000002E-4</c:v>
                </c:pt>
                <c:pt idx="4285">
                  <c:v>3.2000000000000002E-3</c:v>
                </c:pt>
                <c:pt idx="4286">
                  <c:v>1.6999999999999999E-3</c:v>
                </c:pt>
                <c:pt idx="4287">
                  <c:v>1.6999999999999999E-3</c:v>
                </c:pt>
                <c:pt idx="4288">
                  <c:v>2.0000000000000001E-4</c:v>
                </c:pt>
                <c:pt idx="4289">
                  <c:v>6.9999999999999999E-4</c:v>
                </c:pt>
                <c:pt idx="4290">
                  <c:v>4.5999999999999999E-3</c:v>
                </c:pt>
                <c:pt idx="4291">
                  <c:v>6.0000000000000001E-3</c:v>
                </c:pt>
                <c:pt idx="4292">
                  <c:v>8.0000000000000004E-4</c:v>
                </c:pt>
                <c:pt idx="4293">
                  <c:v>8.0000000000000004E-4</c:v>
                </c:pt>
                <c:pt idx="4294">
                  <c:v>8.0000000000000004E-4</c:v>
                </c:pt>
                <c:pt idx="4295">
                  <c:v>5.7500000000000002E-2</c:v>
                </c:pt>
                <c:pt idx="4296">
                  <c:v>7.2700000000000001E-2</c:v>
                </c:pt>
                <c:pt idx="4297">
                  <c:v>5.5899999999999998E-2</c:v>
                </c:pt>
                <c:pt idx="4298">
                  <c:v>9.2999999999999992E-3</c:v>
                </c:pt>
                <c:pt idx="4299">
                  <c:v>9.2999999999999992E-3</c:v>
                </c:pt>
                <c:pt idx="4300">
                  <c:v>0.82850000000000001</c:v>
                </c:pt>
                <c:pt idx="4301">
                  <c:v>0.82220000000000004</c:v>
                </c:pt>
                <c:pt idx="4302">
                  <c:v>0.85399999999999998</c:v>
                </c:pt>
                <c:pt idx="4303">
                  <c:v>0.85519999999999996</c:v>
                </c:pt>
                <c:pt idx="4304">
                  <c:v>0.92210000000000003</c:v>
                </c:pt>
                <c:pt idx="4305">
                  <c:v>0.9708</c:v>
                </c:pt>
                <c:pt idx="4306">
                  <c:v>3.3E-3</c:v>
                </c:pt>
                <c:pt idx="4307">
                  <c:v>3.0000000000000001E-3</c:v>
                </c:pt>
                <c:pt idx="4308">
                  <c:v>6.0000000000000001E-3</c:v>
                </c:pt>
                <c:pt idx="4309">
                  <c:v>5.0000000000000001E-4</c:v>
                </c:pt>
                <c:pt idx="4310">
                  <c:v>3.5000000000000001E-3</c:v>
                </c:pt>
                <c:pt idx="4311">
                  <c:v>1.2999999999999999E-3</c:v>
                </c:pt>
                <c:pt idx="4312">
                  <c:v>1.2999999999999999E-3</c:v>
                </c:pt>
                <c:pt idx="4313">
                  <c:v>3.1800000000000002E-2</c:v>
                </c:pt>
                <c:pt idx="4314">
                  <c:v>1.6999999999999999E-3</c:v>
                </c:pt>
                <c:pt idx="4315">
                  <c:v>1.6999999999999999E-3</c:v>
                </c:pt>
                <c:pt idx="4316">
                  <c:v>5.4000000000000003E-3</c:v>
                </c:pt>
                <c:pt idx="4317">
                  <c:v>2.8E-3</c:v>
                </c:pt>
                <c:pt idx="4318">
                  <c:v>1.6299999999999999E-2</c:v>
                </c:pt>
                <c:pt idx="4319">
                  <c:v>0.28010000000000002</c:v>
                </c:pt>
                <c:pt idx="4320">
                  <c:v>5.8200000000000002E-2</c:v>
                </c:pt>
                <c:pt idx="4321">
                  <c:v>0.49230000000000002</c:v>
                </c:pt>
                <c:pt idx="4322">
                  <c:v>0.88180000000000003</c:v>
                </c:pt>
                <c:pt idx="4323">
                  <c:v>0.95609999999999995</c:v>
                </c:pt>
                <c:pt idx="4324">
                  <c:v>0.95860000000000001</c:v>
                </c:pt>
                <c:pt idx="4325">
                  <c:v>0.18509999999999999</c:v>
                </c:pt>
                <c:pt idx="4326">
                  <c:v>0.1116</c:v>
                </c:pt>
                <c:pt idx="4327">
                  <c:v>4.8999999999999998E-3</c:v>
                </c:pt>
                <c:pt idx="4328">
                  <c:v>0.45950000000000002</c:v>
                </c:pt>
                <c:pt idx="4329">
                  <c:v>0.61329999999999996</c:v>
                </c:pt>
                <c:pt idx="4330">
                  <c:v>0.14510000000000001</c:v>
                </c:pt>
                <c:pt idx="4331">
                  <c:v>0.14510000000000001</c:v>
                </c:pt>
                <c:pt idx="4332">
                  <c:v>2.9999999999999997E-4</c:v>
                </c:pt>
                <c:pt idx="4333">
                  <c:v>1.6999999999999999E-3</c:v>
                </c:pt>
                <c:pt idx="4334">
                  <c:v>2E-3</c:v>
                </c:pt>
                <c:pt idx="4335">
                  <c:v>1.9E-3</c:v>
                </c:pt>
                <c:pt idx="4336">
                  <c:v>3.7000000000000002E-3</c:v>
                </c:pt>
                <c:pt idx="4337">
                  <c:v>1E-3</c:v>
                </c:pt>
                <c:pt idx="4338">
                  <c:v>0.15260000000000001</c:v>
                </c:pt>
                <c:pt idx="4339">
                  <c:v>6.4000000000000003E-3</c:v>
                </c:pt>
                <c:pt idx="4340">
                  <c:v>6.4000000000000003E-3</c:v>
                </c:pt>
                <c:pt idx="4341">
                  <c:v>0.62260000000000004</c:v>
                </c:pt>
                <c:pt idx="4342">
                  <c:v>0.81710000000000005</c:v>
                </c:pt>
                <c:pt idx="4343">
                  <c:v>0.2233</c:v>
                </c:pt>
                <c:pt idx="4344">
                  <c:v>7.1300000000000002E-2</c:v>
                </c:pt>
                <c:pt idx="4345">
                  <c:v>7.1300000000000002E-2</c:v>
                </c:pt>
                <c:pt idx="4346">
                  <c:v>7.1300000000000002E-2</c:v>
                </c:pt>
                <c:pt idx="4347">
                  <c:v>0.32700000000000001</c:v>
                </c:pt>
                <c:pt idx="4348">
                  <c:v>3.0300000000000001E-2</c:v>
                </c:pt>
                <c:pt idx="4349">
                  <c:v>0.11169999999999999</c:v>
                </c:pt>
                <c:pt idx="4350">
                  <c:v>0.16700000000000001</c:v>
                </c:pt>
                <c:pt idx="4351">
                  <c:v>2.2200000000000001E-2</c:v>
                </c:pt>
                <c:pt idx="4352">
                  <c:v>3.0300000000000001E-2</c:v>
                </c:pt>
                <c:pt idx="4353">
                  <c:v>1.03E-2</c:v>
                </c:pt>
                <c:pt idx="4354">
                  <c:v>2.5000000000000001E-3</c:v>
                </c:pt>
                <c:pt idx="4355">
                  <c:v>9.4999999999999998E-3</c:v>
                </c:pt>
                <c:pt idx="4356">
                  <c:v>0.1002</c:v>
                </c:pt>
                <c:pt idx="4357">
                  <c:v>3.3999999999999998E-3</c:v>
                </c:pt>
                <c:pt idx="4358">
                  <c:v>7.0000000000000001E-3</c:v>
                </c:pt>
                <c:pt idx="4359">
                  <c:v>9.7999999999999997E-3</c:v>
                </c:pt>
                <c:pt idx="4360">
                  <c:v>9.1999999999999998E-3</c:v>
                </c:pt>
                <c:pt idx="4361">
                  <c:v>4.41E-2</c:v>
                </c:pt>
                <c:pt idx="4362">
                  <c:v>2.9999999999999997E-4</c:v>
                </c:pt>
                <c:pt idx="4363">
                  <c:v>2.9999999999999997E-4</c:v>
                </c:pt>
                <c:pt idx="4364">
                  <c:v>1.8E-3</c:v>
                </c:pt>
                <c:pt idx="4365">
                  <c:v>6.4999999999999997E-3</c:v>
                </c:pt>
                <c:pt idx="4366">
                  <c:v>0.29980000000000001</c:v>
                </c:pt>
                <c:pt idx="4367">
                  <c:v>2.1499999999999998E-2</c:v>
                </c:pt>
                <c:pt idx="4368">
                  <c:v>3.2500000000000001E-2</c:v>
                </c:pt>
                <c:pt idx="4369">
                  <c:v>2.8E-3</c:v>
                </c:pt>
                <c:pt idx="4370">
                  <c:v>0.85950000000000004</c:v>
                </c:pt>
                <c:pt idx="4371">
                  <c:v>0.41099999999999998</c:v>
                </c:pt>
                <c:pt idx="4372">
                  <c:v>0.40760000000000002</c:v>
                </c:pt>
                <c:pt idx="4373">
                  <c:v>0.68279999999999996</c:v>
                </c:pt>
                <c:pt idx="4374">
                  <c:v>0.438</c:v>
                </c:pt>
                <c:pt idx="4375">
                  <c:v>0.79269999999999996</c:v>
                </c:pt>
                <c:pt idx="4376">
                  <c:v>0.3372</c:v>
                </c:pt>
                <c:pt idx="4377">
                  <c:v>0.3372</c:v>
                </c:pt>
                <c:pt idx="4378">
                  <c:v>6.8999999999999999E-3</c:v>
                </c:pt>
                <c:pt idx="4379">
                  <c:v>1.6999999999999999E-3</c:v>
                </c:pt>
                <c:pt idx="4380">
                  <c:v>2.8999999999999998E-3</c:v>
                </c:pt>
                <c:pt idx="4381">
                  <c:v>3.9199999999999999E-2</c:v>
                </c:pt>
                <c:pt idx="4382">
                  <c:v>0.23</c:v>
                </c:pt>
                <c:pt idx="4383">
                  <c:v>5.5E-2</c:v>
                </c:pt>
                <c:pt idx="4384">
                  <c:v>2.0000000000000001E-4</c:v>
                </c:pt>
                <c:pt idx="4385">
                  <c:v>1.11E-2</c:v>
                </c:pt>
                <c:pt idx="4386">
                  <c:v>2.0199999999999999E-2</c:v>
                </c:pt>
                <c:pt idx="4387">
                  <c:v>9.69E-2</c:v>
                </c:pt>
                <c:pt idx="4388">
                  <c:v>0.18679999999999999</c:v>
                </c:pt>
                <c:pt idx="4389">
                  <c:v>0.1227</c:v>
                </c:pt>
                <c:pt idx="4390">
                  <c:v>2.41E-2</c:v>
                </c:pt>
                <c:pt idx="4391">
                  <c:v>0.92449999999999999</c:v>
                </c:pt>
                <c:pt idx="4392">
                  <c:v>0.92449999999999999</c:v>
                </c:pt>
                <c:pt idx="4393">
                  <c:v>0.75080000000000002</c:v>
                </c:pt>
                <c:pt idx="4394">
                  <c:v>0.94620000000000004</c:v>
                </c:pt>
                <c:pt idx="4395">
                  <c:v>0.7167</c:v>
                </c:pt>
                <c:pt idx="4396">
                  <c:v>4.1799999999999997E-2</c:v>
                </c:pt>
                <c:pt idx="4397">
                  <c:v>0.59870000000000001</c:v>
                </c:pt>
                <c:pt idx="4398">
                  <c:v>0.89949999999999997</c:v>
                </c:pt>
                <c:pt idx="4399">
                  <c:v>0.79110000000000003</c:v>
                </c:pt>
                <c:pt idx="4400">
                  <c:v>0.88629999999999998</c:v>
                </c:pt>
                <c:pt idx="4401">
                  <c:v>0.66979999999999995</c:v>
                </c:pt>
                <c:pt idx="4402">
                  <c:v>0.66979999999999995</c:v>
                </c:pt>
                <c:pt idx="4403">
                  <c:v>0.62909999999999999</c:v>
                </c:pt>
                <c:pt idx="4404">
                  <c:v>3.8999999999999998E-3</c:v>
                </c:pt>
                <c:pt idx="4405">
                  <c:v>0.20630000000000001</c:v>
                </c:pt>
                <c:pt idx="4406">
                  <c:v>0.96640000000000004</c:v>
                </c:pt>
                <c:pt idx="4407">
                  <c:v>0.77559999999999996</c:v>
                </c:pt>
                <c:pt idx="4408">
                  <c:v>0.54500000000000004</c:v>
                </c:pt>
                <c:pt idx="4409">
                  <c:v>0.11899999999999999</c:v>
                </c:pt>
                <c:pt idx="4410">
                  <c:v>0.1023</c:v>
                </c:pt>
                <c:pt idx="4411">
                  <c:v>1.5900000000000001E-2</c:v>
                </c:pt>
                <c:pt idx="4412">
                  <c:v>0.20430000000000001</c:v>
                </c:pt>
                <c:pt idx="4413">
                  <c:v>0.94630000000000003</c:v>
                </c:pt>
                <c:pt idx="4414">
                  <c:v>0.4894</c:v>
                </c:pt>
                <c:pt idx="4415">
                  <c:v>1.2999999999999999E-3</c:v>
                </c:pt>
                <c:pt idx="4416">
                  <c:v>1.2999999999999999E-3</c:v>
                </c:pt>
                <c:pt idx="4417">
                  <c:v>2.8E-3</c:v>
                </c:pt>
                <c:pt idx="4418">
                  <c:v>3.0999999999999999E-3</c:v>
                </c:pt>
                <c:pt idx="4419">
                  <c:v>1.04E-2</c:v>
                </c:pt>
                <c:pt idx="4420">
                  <c:v>4.3E-3</c:v>
                </c:pt>
                <c:pt idx="4421">
                  <c:v>3.2000000000000002E-3</c:v>
                </c:pt>
                <c:pt idx="4422">
                  <c:v>1.49E-2</c:v>
                </c:pt>
                <c:pt idx="4423">
                  <c:v>2.8E-3</c:v>
                </c:pt>
                <c:pt idx="4424">
                  <c:v>5.0000000000000001E-3</c:v>
                </c:pt>
                <c:pt idx="4425">
                  <c:v>2.0000000000000001E-4</c:v>
                </c:pt>
                <c:pt idx="4426">
                  <c:v>2.0000000000000001E-4</c:v>
                </c:pt>
                <c:pt idx="4427">
                  <c:v>1E-3</c:v>
                </c:pt>
                <c:pt idx="4428">
                  <c:v>8.9999999999999998E-4</c:v>
                </c:pt>
                <c:pt idx="4429">
                  <c:v>8.8999999999999999E-3</c:v>
                </c:pt>
                <c:pt idx="4430">
                  <c:v>4.8399999999999999E-2</c:v>
                </c:pt>
                <c:pt idx="4431">
                  <c:v>3.8E-3</c:v>
                </c:pt>
                <c:pt idx="4432">
                  <c:v>5.9999999999999995E-4</c:v>
                </c:pt>
                <c:pt idx="4433">
                  <c:v>5.9999999999999995E-4</c:v>
                </c:pt>
                <c:pt idx="4434">
                  <c:v>1.1000000000000001E-3</c:v>
                </c:pt>
                <c:pt idx="4435">
                  <c:v>5.2900000000000003E-2</c:v>
                </c:pt>
                <c:pt idx="4436">
                  <c:v>8.0000000000000004E-4</c:v>
                </c:pt>
                <c:pt idx="4437">
                  <c:v>5.5999999999999999E-3</c:v>
                </c:pt>
                <c:pt idx="4438">
                  <c:v>2.3599999999999999E-2</c:v>
                </c:pt>
                <c:pt idx="4439">
                  <c:v>2.2000000000000001E-3</c:v>
                </c:pt>
                <c:pt idx="4440">
                  <c:v>5.2900000000000003E-2</c:v>
                </c:pt>
                <c:pt idx="4441">
                  <c:v>5.2900000000000003E-2</c:v>
                </c:pt>
                <c:pt idx="4442">
                  <c:v>0.10199999999999999</c:v>
                </c:pt>
                <c:pt idx="4443">
                  <c:v>0.1366</c:v>
                </c:pt>
                <c:pt idx="4444">
                  <c:v>0.86150000000000004</c:v>
                </c:pt>
                <c:pt idx="4445">
                  <c:v>0.56499999999999995</c:v>
                </c:pt>
                <c:pt idx="4446">
                  <c:v>0.31509999999999999</c:v>
                </c:pt>
                <c:pt idx="4447">
                  <c:v>4.6100000000000002E-2</c:v>
                </c:pt>
                <c:pt idx="4448">
                  <c:v>4.6100000000000002E-2</c:v>
                </c:pt>
                <c:pt idx="4449">
                  <c:v>0.44950000000000001</c:v>
                </c:pt>
                <c:pt idx="4450">
                  <c:v>0.18920000000000001</c:v>
                </c:pt>
                <c:pt idx="4451">
                  <c:v>0.83330000000000004</c:v>
                </c:pt>
                <c:pt idx="4452">
                  <c:v>0.69120000000000004</c:v>
                </c:pt>
                <c:pt idx="4453">
                  <c:v>0.19950000000000001</c:v>
                </c:pt>
                <c:pt idx="4454">
                  <c:v>0.19950000000000001</c:v>
                </c:pt>
                <c:pt idx="4455">
                  <c:v>0.41089999999999999</c:v>
                </c:pt>
                <c:pt idx="4456">
                  <c:v>0.1177</c:v>
                </c:pt>
                <c:pt idx="4457">
                  <c:v>2.7199999999999998E-2</c:v>
                </c:pt>
                <c:pt idx="4458">
                  <c:v>0.79879999999999995</c:v>
                </c:pt>
                <c:pt idx="4459">
                  <c:v>0.20300000000000001</c:v>
                </c:pt>
                <c:pt idx="4460">
                  <c:v>6.0000000000000001E-3</c:v>
                </c:pt>
                <c:pt idx="4461">
                  <c:v>3.0999999999999999E-3</c:v>
                </c:pt>
                <c:pt idx="4462">
                  <c:v>1.72E-2</c:v>
                </c:pt>
                <c:pt idx="4463">
                  <c:v>1.77E-2</c:v>
                </c:pt>
                <c:pt idx="4464">
                  <c:v>0.83079999999999998</c:v>
                </c:pt>
                <c:pt idx="4465">
                  <c:v>0.72160000000000002</c:v>
                </c:pt>
                <c:pt idx="4466">
                  <c:v>0.9446</c:v>
                </c:pt>
                <c:pt idx="4467">
                  <c:v>0.11409999999999999</c:v>
                </c:pt>
                <c:pt idx="4468">
                  <c:v>0.51449999999999996</c:v>
                </c:pt>
                <c:pt idx="4469">
                  <c:v>0.96030000000000004</c:v>
                </c:pt>
                <c:pt idx="4470">
                  <c:v>0.36449999999999999</c:v>
                </c:pt>
                <c:pt idx="4471">
                  <c:v>0.55530000000000002</c:v>
                </c:pt>
                <c:pt idx="4472">
                  <c:v>0.71419999999999995</c:v>
                </c:pt>
                <c:pt idx="4473">
                  <c:v>0.79249999999999998</c:v>
                </c:pt>
                <c:pt idx="4474">
                  <c:v>0.1021</c:v>
                </c:pt>
                <c:pt idx="4475">
                  <c:v>0.80989999999999995</c:v>
                </c:pt>
                <c:pt idx="4476">
                  <c:v>0.86719999999999997</c:v>
                </c:pt>
                <c:pt idx="4477">
                  <c:v>0.43130000000000002</c:v>
                </c:pt>
                <c:pt idx="4478">
                  <c:v>0.96809999999999996</c:v>
                </c:pt>
                <c:pt idx="4479">
                  <c:v>0.80200000000000005</c:v>
                </c:pt>
                <c:pt idx="4480">
                  <c:v>0.76229999999999998</c:v>
                </c:pt>
                <c:pt idx="4481">
                  <c:v>0.96060000000000001</c:v>
                </c:pt>
                <c:pt idx="4482">
                  <c:v>0.76629999999999998</c:v>
                </c:pt>
                <c:pt idx="4483">
                  <c:v>0.95150000000000001</c:v>
                </c:pt>
                <c:pt idx="4484">
                  <c:v>0.33029999999999998</c:v>
                </c:pt>
                <c:pt idx="4485">
                  <c:v>0.84830000000000005</c:v>
                </c:pt>
                <c:pt idx="4486">
                  <c:v>0.96150000000000002</c:v>
                </c:pt>
                <c:pt idx="4487">
                  <c:v>0.86380000000000001</c:v>
                </c:pt>
                <c:pt idx="4488">
                  <c:v>0.95979999999999999</c:v>
                </c:pt>
                <c:pt idx="4489">
                  <c:v>0.93659999999999999</c:v>
                </c:pt>
                <c:pt idx="4490">
                  <c:v>3.5499999999999997E-2</c:v>
                </c:pt>
                <c:pt idx="4491">
                  <c:v>0.82869999999999999</c:v>
                </c:pt>
                <c:pt idx="4492">
                  <c:v>0.96109999999999995</c:v>
                </c:pt>
                <c:pt idx="4493">
                  <c:v>0.91559999999999997</c:v>
                </c:pt>
                <c:pt idx="4494">
                  <c:v>0.29949999999999999</c:v>
                </c:pt>
                <c:pt idx="4495">
                  <c:v>2.9999999999999997E-4</c:v>
                </c:pt>
                <c:pt idx="4496">
                  <c:v>0.3992</c:v>
                </c:pt>
                <c:pt idx="4497">
                  <c:v>3.0000000000000001E-3</c:v>
                </c:pt>
                <c:pt idx="4498">
                  <c:v>4.1999999999999997E-3</c:v>
                </c:pt>
                <c:pt idx="4499">
                  <c:v>1.9199999999999998E-2</c:v>
                </c:pt>
                <c:pt idx="4500">
                  <c:v>5.4999999999999997E-3</c:v>
                </c:pt>
                <c:pt idx="4501">
                  <c:v>3.0000000000000001E-3</c:v>
                </c:pt>
                <c:pt idx="4502">
                  <c:v>0.13350000000000001</c:v>
                </c:pt>
                <c:pt idx="4503">
                  <c:v>5.9999999999999995E-4</c:v>
                </c:pt>
                <c:pt idx="4504">
                  <c:v>4.4000000000000003E-3</c:v>
                </c:pt>
                <c:pt idx="4505">
                  <c:v>3.7000000000000002E-3</c:v>
                </c:pt>
                <c:pt idx="4506">
                  <c:v>1.9400000000000001E-2</c:v>
                </c:pt>
                <c:pt idx="4507">
                  <c:v>0.84940000000000004</c:v>
                </c:pt>
                <c:pt idx="4508">
                  <c:v>7.1999999999999995E-2</c:v>
                </c:pt>
                <c:pt idx="4509">
                  <c:v>2.5700000000000001E-2</c:v>
                </c:pt>
                <c:pt idx="4510">
                  <c:v>7.7999999999999996E-3</c:v>
                </c:pt>
                <c:pt idx="4511">
                  <c:v>1.6E-2</c:v>
                </c:pt>
                <c:pt idx="4512">
                  <c:v>4.3E-3</c:v>
                </c:pt>
                <c:pt idx="4513">
                  <c:v>1.0800000000000001E-2</c:v>
                </c:pt>
                <c:pt idx="4514">
                  <c:v>1.0999999999999999E-2</c:v>
                </c:pt>
                <c:pt idx="4515">
                  <c:v>2.5700000000000001E-2</c:v>
                </c:pt>
                <c:pt idx="4516">
                  <c:v>2.5700000000000001E-2</c:v>
                </c:pt>
                <c:pt idx="4517">
                  <c:v>0.73450000000000004</c:v>
                </c:pt>
                <c:pt idx="4518">
                  <c:v>0.83130000000000004</c:v>
                </c:pt>
                <c:pt idx="4519">
                  <c:v>0.95979999999999999</c:v>
                </c:pt>
                <c:pt idx="4520">
                  <c:v>0.84370000000000001</c:v>
                </c:pt>
                <c:pt idx="4521">
                  <c:v>0.87180000000000002</c:v>
                </c:pt>
                <c:pt idx="4522">
                  <c:v>0.89800000000000002</c:v>
                </c:pt>
                <c:pt idx="4523">
                  <c:v>0.68010000000000004</c:v>
                </c:pt>
                <c:pt idx="4524">
                  <c:v>0.91679999999999995</c:v>
                </c:pt>
                <c:pt idx="4525">
                  <c:v>0.75600000000000001</c:v>
                </c:pt>
                <c:pt idx="4526">
                  <c:v>0.96109999999999995</c:v>
                </c:pt>
                <c:pt idx="4527">
                  <c:v>0.86899999999999999</c:v>
                </c:pt>
                <c:pt idx="4528">
                  <c:v>0.95209999999999995</c:v>
                </c:pt>
                <c:pt idx="4529">
                  <c:v>0.1172</c:v>
                </c:pt>
                <c:pt idx="4530">
                  <c:v>0.48830000000000001</c:v>
                </c:pt>
                <c:pt idx="4531">
                  <c:v>0.1915</c:v>
                </c:pt>
                <c:pt idx="4532">
                  <c:v>0.91420000000000001</c:v>
                </c:pt>
                <c:pt idx="4533">
                  <c:v>5.0000000000000001E-3</c:v>
                </c:pt>
                <c:pt idx="4534">
                  <c:v>0.17599999999999999</c:v>
                </c:pt>
                <c:pt idx="4535">
                  <c:v>0.17599999999999999</c:v>
                </c:pt>
                <c:pt idx="4536">
                  <c:v>0.1028</c:v>
                </c:pt>
                <c:pt idx="4537">
                  <c:v>2.93E-2</c:v>
                </c:pt>
                <c:pt idx="4538">
                  <c:v>0.377</c:v>
                </c:pt>
                <c:pt idx="4539">
                  <c:v>3.0000000000000001E-3</c:v>
                </c:pt>
                <c:pt idx="4540">
                  <c:v>0.1351</c:v>
                </c:pt>
                <c:pt idx="4541">
                  <c:v>5.7099999999999998E-2</c:v>
                </c:pt>
                <c:pt idx="4542">
                  <c:v>5.7099999999999998E-2</c:v>
                </c:pt>
                <c:pt idx="4543">
                  <c:v>0.93520000000000003</c:v>
                </c:pt>
                <c:pt idx="4544">
                  <c:v>5.2999999999999999E-2</c:v>
                </c:pt>
                <c:pt idx="4545">
                  <c:v>0.4425</c:v>
                </c:pt>
                <c:pt idx="4546">
                  <c:v>0.1089</c:v>
                </c:pt>
                <c:pt idx="4547">
                  <c:v>0.1119</c:v>
                </c:pt>
                <c:pt idx="4548">
                  <c:v>5.2999999999999999E-2</c:v>
                </c:pt>
                <c:pt idx="4549">
                  <c:v>0.9113</c:v>
                </c:pt>
                <c:pt idx="4550">
                  <c:v>0.25330000000000003</c:v>
                </c:pt>
                <c:pt idx="4551">
                  <c:v>5.7999999999999996E-3</c:v>
                </c:pt>
                <c:pt idx="4552">
                  <c:v>0.23019999999999999</c:v>
                </c:pt>
                <c:pt idx="4553">
                  <c:v>0.80940000000000001</c:v>
                </c:pt>
                <c:pt idx="4554">
                  <c:v>0.43630000000000002</c:v>
                </c:pt>
                <c:pt idx="4555">
                  <c:v>0.67259999999999998</c:v>
                </c:pt>
                <c:pt idx="4556">
                  <c:v>6.7999999999999996E-3</c:v>
                </c:pt>
                <c:pt idx="4557">
                  <c:v>4.8999999999999998E-3</c:v>
                </c:pt>
                <c:pt idx="4558">
                  <c:v>4.02E-2</c:v>
                </c:pt>
                <c:pt idx="4559">
                  <c:v>0.75549999999999995</c:v>
                </c:pt>
                <c:pt idx="4560">
                  <c:v>0.58330000000000004</c:v>
                </c:pt>
                <c:pt idx="4561">
                  <c:v>0.12759999999999999</c:v>
                </c:pt>
                <c:pt idx="4562">
                  <c:v>9.8100000000000007E-2</c:v>
                </c:pt>
                <c:pt idx="4563">
                  <c:v>0.37109999999999999</c:v>
                </c:pt>
                <c:pt idx="4564">
                  <c:v>0.39410000000000001</c:v>
                </c:pt>
                <c:pt idx="4565">
                  <c:v>0.65049999999999997</c:v>
                </c:pt>
                <c:pt idx="4566">
                  <c:v>0.42180000000000001</c:v>
                </c:pt>
                <c:pt idx="4567">
                  <c:v>0.6371</c:v>
                </c:pt>
                <c:pt idx="4568">
                  <c:v>0.86950000000000005</c:v>
                </c:pt>
                <c:pt idx="4569">
                  <c:v>5.4000000000000003E-3</c:v>
                </c:pt>
                <c:pt idx="4570">
                  <c:v>5.4000000000000003E-3</c:v>
                </c:pt>
                <c:pt idx="4571">
                  <c:v>1.4E-3</c:v>
                </c:pt>
                <c:pt idx="4572">
                  <c:v>1.8E-3</c:v>
                </c:pt>
                <c:pt idx="4573">
                  <c:v>4.0000000000000001E-3</c:v>
                </c:pt>
                <c:pt idx="4574">
                  <c:v>1.1299999999999999E-2</c:v>
                </c:pt>
                <c:pt idx="4575">
                  <c:v>4.3299999999999998E-2</c:v>
                </c:pt>
                <c:pt idx="4576">
                  <c:v>5.9999999999999995E-4</c:v>
                </c:pt>
                <c:pt idx="4577">
                  <c:v>5.9999999999999995E-4</c:v>
                </c:pt>
                <c:pt idx="4578">
                  <c:v>0.1108</c:v>
                </c:pt>
                <c:pt idx="4579">
                  <c:v>6.7699999999999996E-2</c:v>
                </c:pt>
                <c:pt idx="4580">
                  <c:v>0.2273</c:v>
                </c:pt>
                <c:pt idx="4581">
                  <c:v>0.25719999999999998</c:v>
                </c:pt>
                <c:pt idx="4582">
                  <c:v>0.74960000000000004</c:v>
                </c:pt>
                <c:pt idx="4583">
                  <c:v>4.1500000000000002E-2</c:v>
                </c:pt>
                <c:pt idx="4584">
                  <c:v>4.1500000000000002E-2</c:v>
                </c:pt>
                <c:pt idx="4585">
                  <c:v>7.5899999999999995E-2</c:v>
                </c:pt>
                <c:pt idx="4586">
                  <c:v>4.9000000000000002E-2</c:v>
                </c:pt>
                <c:pt idx="4587">
                  <c:v>0.2074</c:v>
                </c:pt>
                <c:pt idx="4588">
                  <c:v>0.95120000000000005</c:v>
                </c:pt>
                <c:pt idx="4589">
                  <c:v>0.83079999999999998</c:v>
                </c:pt>
                <c:pt idx="4590">
                  <c:v>0.96279999999999999</c:v>
                </c:pt>
                <c:pt idx="4591">
                  <c:v>2.8299999999999999E-2</c:v>
                </c:pt>
                <c:pt idx="4592">
                  <c:v>6.88E-2</c:v>
                </c:pt>
                <c:pt idx="4593">
                  <c:v>0.35599999999999998</c:v>
                </c:pt>
                <c:pt idx="4594">
                  <c:v>1.8200000000000001E-2</c:v>
                </c:pt>
                <c:pt idx="4595">
                  <c:v>1.8200000000000001E-2</c:v>
                </c:pt>
                <c:pt idx="4596">
                  <c:v>0.39929999999999999</c:v>
                </c:pt>
                <c:pt idx="4597">
                  <c:v>7.8799999999999995E-2</c:v>
                </c:pt>
                <c:pt idx="4598">
                  <c:v>0.51449999999999996</c:v>
                </c:pt>
                <c:pt idx="4599">
                  <c:v>0.31719999999999998</c:v>
                </c:pt>
                <c:pt idx="4600">
                  <c:v>0.18240000000000001</c:v>
                </c:pt>
                <c:pt idx="4601">
                  <c:v>1.18E-2</c:v>
                </c:pt>
                <c:pt idx="4602">
                  <c:v>1.18E-2</c:v>
                </c:pt>
                <c:pt idx="4603">
                  <c:v>0.1149</c:v>
                </c:pt>
                <c:pt idx="4604">
                  <c:v>0.28210000000000002</c:v>
                </c:pt>
                <c:pt idx="4605">
                  <c:v>0.32269999999999999</c:v>
                </c:pt>
                <c:pt idx="4606">
                  <c:v>8.9300000000000004E-2</c:v>
                </c:pt>
                <c:pt idx="4607">
                  <c:v>8.9300000000000004E-2</c:v>
                </c:pt>
                <c:pt idx="4608">
                  <c:v>8.9300000000000004E-2</c:v>
                </c:pt>
                <c:pt idx="4609">
                  <c:v>0.13109999999999999</c:v>
                </c:pt>
                <c:pt idx="4610">
                  <c:v>4.5999999999999999E-3</c:v>
                </c:pt>
                <c:pt idx="4611">
                  <c:v>5.0000000000000001E-4</c:v>
                </c:pt>
                <c:pt idx="4612">
                  <c:v>2.52E-2</c:v>
                </c:pt>
                <c:pt idx="4613">
                  <c:v>1.26E-2</c:v>
                </c:pt>
                <c:pt idx="4614">
                  <c:v>2.9999999999999997E-4</c:v>
                </c:pt>
                <c:pt idx="4615">
                  <c:v>7.9500000000000001E-2</c:v>
                </c:pt>
                <c:pt idx="4616">
                  <c:v>1.17E-2</c:v>
                </c:pt>
                <c:pt idx="4617">
                  <c:v>1.8700000000000001E-2</c:v>
                </c:pt>
                <c:pt idx="4618">
                  <c:v>1.2800000000000001E-2</c:v>
                </c:pt>
                <c:pt idx="4619">
                  <c:v>0.42</c:v>
                </c:pt>
                <c:pt idx="4620">
                  <c:v>1.1599999999999999E-2</c:v>
                </c:pt>
                <c:pt idx="4621">
                  <c:v>4.7000000000000002E-3</c:v>
                </c:pt>
                <c:pt idx="4622">
                  <c:v>4.7000000000000002E-3</c:v>
                </c:pt>
                <c:pt idx="4623">
                  <c:v>0.1303</c:v>
                </c:pt>
                <c:pt idx="4624">
                  <c:v>0.1003</c:v>
                </c:pt>
                <c:pt idx="4625">
                  <c:v>0.24809999999999999</c:v>
                </c:pt>
                <c:pt idx="4626">
                  <c:v>0.81510000000000005</c:v>
                </c:pt>
                <c:pt idx="4627">
                  <c:v>0.112</c:v>
                </c:pt>
                <c:pt idx="4628">
                  <c:v>0.81230000000000002</c:v>
                </c:pt>
                <c:pt idx="4629">
                  <c:v>0.24809999999999999</c:v>
                </c:pt>
                <c:pt idx="4630">
                  <c:v>0.24809999999999999</c:v>
                </c:pt>
                <c:pt idx="4631">
                  <c:v>2E-3</c:v>
                </c:pt>
                <c:pt idx="4632">
                  <c:v>1.8E-3</c:v>
                </c:pt>
                <c:pt idx="4633">
                  <c:v>0.12670000000000001</c:v>
                </c:pt>
                <c:pt idx="4634">
                  <c:v>0.14299999999999999</c:v>
                </c:pt>
                <c:pt idx="4635">
                  <c:v>4.1300000000000003E-2</c:v>
                </c:pt>
                <c:pt idx="4636">
                  <c:v>6.1999999999999998E-3</c:v>
                </c:pt>
                <c:pt idx="4637">
                  <c:v>6.1999999999999998E-3</c:v>
                </c:pt>
                <c:pt idx="4638">
                  <c:v>1.1999999999999999E-3</c:v>
                </c:pt>
                <c:pt idx="4639">
                  <c:v>4.0000000000000002E-4</c:v>
                </c:pt>
                <c:pt idx="4640">
                  <c:v>4.3E-3</c:v>
                </c:pt>
                <c:pt idx="4641">
                  <c:v>2E-3</c:v>
                </c:pt>
                <c:pt idx="4642">
                  <c:v>1.4999999999999999E-2</c:v>
                </c:pt>
                <c:pt idx="4643">
                  <c:v>2E-3</c:v>
                </c:pt>
                <c:pt idx="4644">
                  <c:v>2E-3</c:v>
                </c:pt>
                <c:pt idx="4645">
                  <c:v>0.78049999999999997</c:v>
                </c:pt>
                <c:pt idx="4646">
                  <c:v>0.80940000000000001</c:v>
                </c:pt>
                <c:pt idx="4647">
                  <c:v>0.95369999999999999</c:v>
                </c:pt>
                <c:pt idx="4648">
                  <c:v>0.81610000000000005</c:v>
                </c:pt>
                <c:pt idx="4649">
                  <c:v>0.17130000000000001</c:v>
                </c:pt>
                <c:pt idx="4650">
                  <c:v>0.77370000000000005</c:v>
                </c:pt>
                <c:pt idx="4651">
                  <c:v>8.9999999999999998E-4</c:v>
                </c:pt>
                <c:pt idx="4652">
                  <c:v>5.0000000000000001E-4</c:v>
                </c:pt>
                <c:pt idx="4653">
                  <c:v>1.1000000000000001E-3</c:v>
                </c:pt>
                <c:pt idx="4654">
                  <c:v>1.2999999999999999E-3</c:v>
                </c:pt>
                <c:pt idx="4655">
                  <c:v>5.9999999999999995E-4</c:v>
                </c:pt>
                <c:pt idx="4656">
                  <c:v>1.6999999999999999E-3</c:v>
                </c:pt>
                <c:pt idx="4657">
                  <c:v>1.9E-3</c:v>
                </c:pt>
                <c:pt idx="4658">
                  <c:v>6.6E-3</c:v>
                </c:pt>
                <c:pt idx="4659">
                  <c:v>1.4800000000000001E-2</c:v>
                </c:pt>
                <c:pt idx="4660">
                  <c:v>1.3100000000000001E-2</c:v>
                </c:pt>
                <c:pt idx="4661">
                  <c:v>0.13439999999999999</c:v>
                </c:pt>
                <c:pt idx="4662">
                  <c:v>1.41E-2</c:v>
                </c:pt>
                <c:pt idx="4663">
                  <c:v>0.53469999999999995</c:v>
                </c:pt>
                <c:pt idx="4664">
                  <c:v>2.0000000000000001E-4</c:v>
                </c:pt>
                <c:pt idx="4665">
                  <c:v>2.5999999999999999E-3</c:v>
                </c:pt>
                <c:pt idx="4666">
                  <c:v>2.1299999999999999E-2</c:v>
                </c:pt>
                <c:pt idx="4667">
                  <c:v>2.5999999999999999E-3</c:v>
                </c:pt>
                <c:pt idx="4668">
                  <c:v>2.5999999999999999E-3</c:v>
                </c:pt>
                <c:pt idx="4669">
                  <c:v>2.5999999999999999E-3</c:v>
                </c:pt>
                <c:pt idx="4670">
                  <c:v>1.1599999999999999E-2</c:v>
                </c:pt>
                <c:pt idx="4671">
                  <c:v>0.47770000000000001</c:v>
                </c:pt>
                <c:pt idx="4672">
                  <c:v>0.30259999999999998</c:v>
                </c:pt>
                <c:pt idx="4673">
                  <c:v>9.1600000000000001E-2</c:v>
                </c:pt>
                <c:pt idx="4674">
                  <c:v>0.6008</c:v>
                </c:pt>
                <c:pt idx="4675">
                  <c:v>5.4199999999999998E-2</c:v>
                </c:pt>
                <c:pt idx="4676">
                  <c:v>0.34460000000000002</c:v>
                </c:pt>
                <c:pt idx="4677">
                  <c:v>0.34460000000000002</c:v>
                </c:pt>
                <c:pt idx="4678">
                  <c:v>6.9999999999999999E-4</c:v>
                </c:pt>
                <c:pt idx="4679">
                  <c:v>1.6000000000000001E-3</c:v>
                </c:pt>
                <c:pt idx="4680">
                  <c:v>8.0999999999999996E-3</c:v>
                </c:pt>
                <c:pt idx="4681">
                  <c:v>1.6000000000000001E-3</c:v>
                </c:pt>
                <c:pt idx="4682">
                  <c:v>1.2999999999999999E-3</c:v>
                </c:pt>
                <c:pt idx="4683">
                  <c:v>2.8E-3</c:v>
                </c:pt>
                <c:pt idx="4684">
                  <c:v>8.0000000000000004E-4</c:v>
                </c:pt>
                <c:pt idx="4685">
                  <c:v>2.9999999999999997E-4</c:v>
                </c:pt>
                <c:pt idx="4686">
                  <c:v>3.0999999999999999E-3</c:v>
                </c:pt>
                <c:pt idx="4687">
                  <c:v>1.6000000000000001E-3</c:v>
                </c:pt>
                <c:pt idx="4688">
                  <c:v>1.1999999999999999E-3</c:v>
                </c:pt>
                <c:pt idx="4689">
                  <c:v>1.5E-3</c:v>
                </c:pt>
                <c:pt idx="4690">
                  <c:v>5.9999999999999995E-4</c:v>
                </c:pt>
                <c:pt idx="4691">
                  <c:v>5.9999999999999995E-4</c:v>
                </c:pt>
                <c:pt idx="4692">
                  <c:v>1.1999999999999999E-3</c:v>
                </c:pt>
                <c:pt idx="4693">
                  <c:v>8.6E-3</c:v>
                </c:pt>
                <c:pt idx="4694">
                  <c:v>8.0000000000000004E-4</c:v>
                </c:pt>
                <c:pt idx="4695">
                  <c:v>2.5000000000000001E-3</c:v>
                </c:pt>
                <c:pt idx="4696">
                  <c:v>5.9999999999999995E-4</c:v>
                </c:pt>
                <c:pt idx="4697">
                  <c:v>3.5999999999999999E-3</c:v>
                </c:pt>
                <c:pt idx="4698">
                  <c:v>7.1999999999999998E-3</c:v>
                </c:pt>
                <c:pt idx="4699">
                  <c:v>1.1999999999999999E-3</c:v>
                </c:pt>
                <c:pt idx="4700">
                  <c:v>1.1000000000000001E-3</c:v>
                </c:pt>
                <c:pt idx="4701">
                  <c:v>6.9999999999999999E-4</c:v>
                </c:pt>
                <c:pt idx="4702">
                  <c:v>2.3999999999999998E-3</c:v>
                </c:pt>
                <c:pt idx="4703">
                  <c:v>6.9999999999999999E-4</c:v>
                </c:pt>
                <c:pt idx="4704">
                  <c:v>1.1000000000000001E-3</c:v>
                </c:pt>
                <c:pt idx="4705">
                  <c:v>1E-3</c:v>
                </c:pt>
                <c:pt idx="4706">
                  <c:v>5.9999999999999995E-4</c:v>
                </c:pt>
                <c:pt idx="4707">
                  <c:v>1E-3</c:v>
                </c:pt>
                <c:pt idx="4708">
                  <c:v>2.0000000000000001E-4</c:v>
                </c:pt>
                <c:pt idx="4709">
                  <c:v>1.1000000000000001E-3</c:v>
                </c:pt>
                <c:pt idx="4710">
                  <c:v>1.1000000000000001E-3</c:v>
                </c:pt>
                <c:pt idx="4711">
                  <c:v>1.1000000000000001E-3</c:v>
                </c:pt>
                <c:pt idx="4712">
                  <c:v>1.6000000000000001E-3</c:v>
                </c:pt>
                <c:pt idx="4713">
                  <c:v>4.0000000000000002E-4</c:v>
                </c:pt>
                <c:pt idx="4714">
                  <c:v>1E-3</c:v>
                </c:pt>
                <c:pt idx="4715">
                  <c:v>2.9999999999999997E-4</c:v>
                </c:pt>
                <c:pt idx="4716">
                  <c:v>2.5000000000000001E-3</c:v>
                </c:pt>
                <c:pt idx="4717">
                  <c:v>4.0000000000000002E-4</c:v>
                </c:pt>
                <c:pt idx="4718">
                  <c:v>1.5E-3</c:v>
                </c:pt>
                <c:pt idx="4719">
                  <c:v>4.1999999999999997E-3</c:v>
                </c:pt>
                <c:pt idx="4720">
                  <c:v>2.9999999999999997E-4</c:v>
                </c:pt>
                <c:pt idx="4721">
                  <c:v>3.0999999999999999E-3</c:v>
                </c:pt>
                <c:pt idx="4722">
                  <c:v>6.9999999999999999E-4</c:v>
                </c:pt>
                <c:pt idx="4723">
                  <c:v>5.1000000000000004E-3</c:v>
                </c:pt>
                <c:pt idx="4724">
                  <c:v>1.5E-3</c:v>
                </c:pt>
                <c:pt idx="4725">
                  <c:v>4.0000000000000002E-4</c:v>
                </c:pt>
                <c:pt idx="4726">
                  <c:v>2.6100000000000002E-2</c:v>
                </c:pt>
                <c:pt idx="4727">
                  <c:v>1.0500000000000001E-2</c:v>
                </c:pt>
                <c:pt idx="4728">
                  <c:v>4.0000000000000002E-4</c:v>
                </c:pt>
                <c:pt idx="4729">
                  <c:v>4.0000000000000002E-4</c:v>
                </c:pt>
                <c:pt idx="4730">
                  <c:v>1E-3</c:v>
                </c:pt>
                <c:pt idx="4731">
                  <c:v>8.9999999999999998E-4</c:v>
                </c:pt>
                <c:pt idx="4732">
                  <c:v>5.9999999999999995E-4</c:v>
                </c:pt>
                <c:pt idx="4733">
                  <c:v>5.9999999999999995E-4</c:v>
                </c:pt>
                <c:pt idx="4734">
                  <c:v>6.3E-3</c:v>
                </c:pt>
                <c:pt idx="4735">
                  <c:v>1.14E-2</c:v>
                </c:pt>
                <c:pt idx="4736">
                  <c:v>2.0000000000000001E-4</c:v>
                </c:pt>
                <c:pt idx="4737">
                  <c:v>1.06E-2</c:v>
                </c:pt>
                <c:pt idx="4738">
                  <c:v>3.7000000000000002E-3</c:v>
                </c:pt>
                <c:pt idx="4739">
                  <c:v>2.0999999999999999E-3</c:v>
                </c:pt>
                <c:pt idx="4740">
                  <c:v>4.4000000000000003E-3</c:v>
                </c:pt>
                <c:pt idx="4741">
                  <c:v>4.5999999999999999E-3</c:v>
                </c:pt>
                <c:pt idx="4742">
                  <c:v>1.4E-3</c:v>
                </c:pt>
                <c:pt idx="4743">
                  <c:v>8.9999999999999998E-4</c:v>
                </c:pt>
                <c:pt idx="4744">
                  <c:v>6.9999999999999999E-4</c:v>
                </c:pt>
                <c:pt idx="4745">
                  <c:v>1.1999999999999999E-3</c:v>
                </c:pt>
                <c:pt idx="4746">
                  <c:v>1.6000000000000001E-3</c:v>
                </c:pt>
                <c:pt idx="4747">
                  <c:v>2.7000000000000001E-3</c:v>
                </c:pt>
                <c:pt idx="4748">
                  <c:v>2.9999999999999997E-4</c:v>
                </c:pt>
                <c:pt idx="4749">
                  <c:v>2.2000000000000001E-3</c:v>
                </c:pt>
                <c:pt idx="4750">
                  <c:v>5.0000000000000001E-4</c:v>
                </c:pt>
                <c:pt idx="4751">
                  <c:v>2.9999999999999997E-4</c:v>
                </c:pt>
                <c:pt idx="4752">
                  <c:v>4.0000000000000002E-4</c:v>
                </c:pt>
                <c:pt idx="4753">
                  <c:v>5.9999999999999995E-4</c:v>
                </c:pt>
                <c:pt idx="4754">
                  <c:v>3.5999999999999999E-3</c:v>
                </c:pt>
                <c:pt idx="4755">
                  <c:v>2.52E-2</c:v>
                </c:pt>
                <c:pt idx="4756">
                  <c:v>7.1099999999999997E-2</c:v>
                </c:pt>
                <c:pt idx="4757">
                  <c:v>3.6700000000000003E-2</c:v>
                </c:pt>
                <c:pt idx="4758">
                  <c:v>9.74E-2</c:v>
                </c:pt>
                <c:pt idx="4759">
                  <c:v>0.09</c:v>
                </c:pt>
                <c:pt idx="4760">
                  <c:v>0.67149999999999999</c:v>
                </c:pt>
                <c:pt idx="4761">
                  <c:v>3.6700000000000003E-2</c:v>
                </c:pt>
                <c:pt idx="4762">
                  <c:v>3.6700000000000003E-2</c:v>
                </c:pt>
                <c:pt idx="4763">
                  <c:v>1.5E-3</c:v>
                </c:pt>
                <c:pt idx="4764">
                  <c:v>1.5100000000000001E-2</c:v>
                </c:pt>
                <c:pt idx="4765">
                  <c:v>1.4E-3</c:v>
                </c:pt>
                <c:pt idx="4766">
                  <c:v>7.1400000000000005E-2</c:v>
                </c:pt>
                <c:pt idx="4767">
                  <c:v>6.4999999999999997E-3</c:v>
                </c:pt>
                <c:pt idx="4768">
                  <c:v>1.4E-3</c:v>
                </c:pt>
                <c:pt idx="4769">
                  <c:v>5.7000000000000002E-3</c:v>
                </c:pt>
                <c:pt idx="4770">
                  <c:v>1E-3</c:v>
                </c:pt>
                <c:pt idx="4771">
                  <c:v>5.9999999999999995E-4</c:v>
                </c:pt>
                <c:pt idx="4772">
                  <c:v>2.0999999999999999E-3</c:v>
                </c:pt>
                <c:pt idx="4773">
                  <c:v>8.5000000000000006E-3</c:v>
                </c:pt>
                <c:pt idx="4774">
                  <c:v>1.1999999999999999E-3</c:v>
                </c:pt>
                <c:pt idx="4775">
                  <c:v>1.1999999999999999E-3</c:v>
                </c:pt>
                <c:pt idx="4776">
                  <c:v>8.9999999999999998E-4</c:v>
                </c:pt>
                <c:pt idx="4777">
                  <c:v>1E-4</c:v>
                </c:pt>
                <c:pt idx="4778">
                  <c:v>5.4000000000000003E-3</c:v>
                </c:pt>
                <c:pt idx="4779">
                  <c:v>5.1000000000000004E-3</c:v>
                </c:pt>
                <c:pt idx="4780">
                  <c:v>5.5999999999999999E-3</c:v>
                </c:pt>
                <c:pt idx="4781">
                  <c:v>2.0000000000000001E-4</c:v>
                </c:pt>
                <c:pt idx="4782">
                  <c:v>6.9999999999999999E-4</c:v>
                </c:pt>
                <c:pt idx="4783">
                  <c:v>2.0000000000000001E-4</c:v>
                </c:pt>
                <c:pt idx="4784">
                  <c:v>8.0000000000000004E-4</c:v>
                </c:pt>
                <c:pt idx="4785">
                  <c:v>8.9999999999999998E-4</c:v>
                </c:pt>
                <c:pt idx="4786">
                  <c:v>7.4999999999999997E-3</c:v>
                </c:pt>
                <c:pt idx="4787">
                  <c:v>7.7999999999999996E-3</c:v>
                </c:pt>
                <c:pt idx="4788">
                  <c:v>2.3999999999999998E-3</c:v>
                </c:pt>
                <c:pt idx="4789">
                  <c:v>1.1999999999999999E-3</c:v>
                </c:pt>
                <c:pt idx="4790">
                  <c:v>3.5000000000000001E-3</c:v>
                </c:pt>
                <c:pt idx="4791">
                  <c:v>8.43E-2</c:v>
                </c:pt>
                <c:pt idx="4792">
                  <c:v>0.1176</c:v>
                </c:pt>
                <c:pt idx="4793">
                  <c:v>7.7000000000000002E-3</c:v>
                </c:pt>
                <c:pt idx="4794">
                  <c:v>7.7000000000000002E-3</c:v>
                </c:pt>
                <c:pt idx="4795">
                  <c:v>3.3799999999999997E-2</c:v>
                </c:pt>
                <c:pt idx="4796">
                  <c:v>5.1999999999999998E-3</c:v>
                </c:pt>
                <c:pt idx="4797">
                  <c:v>0.1497</c:v>
                </c:pt>
                <c:pt idx="4798">
                  <c:v>0.4506</c:v>
                </c:pt>
                <c:pt idx="4799">
                  <c:v>0.24030000000000001</c:v>
                </c:pt>
                <c:pt idx="4800">
                  <c:v>1.2800000000000001E-2</c:v>
                </c:pt>
                <c:pt idx="4801">
                  <c:v>1.2800000000000001E-2</c:v>
                </c:pt>
                <c:pt idx="4802">
                  <c:v>0.93459999999999999</c:v>
                </c:pt>
                <c:pt idx="4803">
                  <c:v>0.95640000000000003</c:v>
                </c:pt>
                <c:pt idx="4804">
                  <c:v>0.8014</c:v>
                </c:pt>
                <c:pt idx="4805">
                  <c:v>0.54210000000000003</c:v>
                </c:pt>
                <c:pt idx="4806">
                  <c:v>0.54210000000000003</c:v>
                </c:pt>
                <c:pt idx="4807">
                  <c:v>0.54210000000000003</c:v>
                </c:pt>
                <c:pt idx="4808">
                  <c:v>0.2487</c:v>
                </c:pt>
                <c:pt idx="4809">
                  <c:v>4.0300000000000002E-2</c:v>
                </c:pt>
                <c:pt idx="4810">
                  <c:v>4.0300000000000002E-2</c:v>
                </c:pt>
                <c:pt idx="4811">
                  <c:v>0.84889999999999999</c:v>
                </c:pt>
                <c:pt idx="4812">
                  <c:v>7.5700000000000003E-2</c:v>
                </c:pt>
                <c:pt idx="4813">
                  <c:v>0.14000000000000001</c:v>
                </c:pt>
                <c:pt idx="4814">
                  <c:v>0.29310000000000003</c:v>
                </c:pt>
                <c:pt idx="4815">
                  <c:v>0.50049999999999994</c:v>
                </c:pt>
                <c:pt idx="4816">
                  <c:v>0.95809999999999995</c:v>
                </c:pt>
                <c:pt idx="4817">
                  <c:v>0.75470000000000004</c:v>
                </c:pt>
                <c:pt idx="4818">
                  <c:v>0.95009999999999994</c:v>
                </c:pt>
                <c:pt idx="4819">
                  <c:v>0.42549999999999999</c:v>
                </c:pt>
                <c:pt idx="4820">
                  <c:v>0.87329999999999997</c:v>
                </c:pt>
                <c:pt idx="4821">
                  <c:v>0.86409999999999998</c:v>
                </c:pt>
                <c:pt idx="4822">
                  <c:v>0.8669</c:v>
                </c:pt>
                <c:pt idx="4823">
                  <c:v>0.93610000000000004</c:v>
                </c:pt>
                <c:pt idx="4824">
                  <c:v>0.88649999999999995</c:v>
                </c:pt>
                <c:pt idx="4825">
                  <c:v>0.89949999999999997</c:v>
                </c:pt>
                <c:pt idx="4826">
                  <c:v>0.89949999999999997</c:v>
                </c:pt>
                <c:pt idx="4827">
                  <c:v>3.2500000000000001E-2</c:v>
                </c:pt>
                <c:pt idx="4828">
                  <c:v>1.7000000000000001E-2</c:v>
                </c:pt>
                <c:pt idx="4829">
                  <c:v>8.9999999999999998E-4</c:v>
                </c:pt>
                <c:pt idx="4830">
                  <c:v>0.13250000000000001</c:v>
                </c:pt>
                <c:pt idx="4831">
                  <c:v>3.1099999999999999E-2</c:v>
                </c:pt>
                <c:pt idx="4832">
                  <c:v>2.0000000000000001E-4</c:v>
                </c:pt>
                <c:pt idx="4833">
                  <c:v>7.2599999999999998E-2</c:v>
                </c:pt>
                <c:pt idx="4834">
                  <c:v>0.22289999999999999</c:v>
                </c:pt>
                <c:pt idx="4835">
                  <c:v>7.2599999999999998E-2</c:v>
                </c:pt>
                <c:pt idx="4836">
                  <c:v>0.68020000000000003</c:v>
                </c:pt>
                <c:pt idx="4837">
                  <c:v>9.9599999999999994E-2</c:v>
                </c:pt>
                <c:pt idx="4838">
                  <c:v>0.1507</c:v>
                </c:pt>
                <c:pt idx="4839">
                  <c:v>0.8216</c:v>
                </c:pt>
                <c:pt idx="4840">
                  <c:v>0.97360000000000002</c:v>
                </c:pt>
                <c:pt idx="4841">
                  <c:v>0.27450000000000002</c:v>
                </c:pt>
                <c:pt idx="4842">
                  <c:v>0.96379999999999999</c:v>
                </c:pt>
                <c:pt idx="4843">
                  <c:v>0.95440000000000003</c:v>
                </c:pt>
                <c:pt idx="4844">
                  <c:v>0.95020000000000004</c:v>
                </c:pt>
                <c:pt idx="4845">
                  <c:v>0.70050000000000001</c:v>
                </c:pt>
                <c:pt idx="4846">
                  <c:v>0.91679999999999995</c:v>
                </c:pt>
                <c:pt idx="4847">
                  <c:v>0.8952</c:v>
                </c:pt>
                <c:pt idx="4848">
                  <c:v>0.68379999999999996</c:v>
                </c:pt>
                <c:pt idx="4849">
                  <c:v>0.68379999999999996</c:v>
                </c:pt>
                <c:pt idx="4850">
                  <c:v>0.13200000000000001</c:v>
                </c:pt>
                <c:pt idx="4851">
                  <c:v>2.52E-2</c:v>
                </c:pt>
                <c:pt idx="4852">
                  <c:v>3.3999999999999998E-3</c:v>
                </c:pt>
                <c:pt idx="4853">
                  <c:v>5.0000000000000001E-4</c:v>
                </c:pt>
                <c:pt idx="4854">
                  <c:v>4.1999999999999997E-3</c:v>
                </c:pt>
                <c:pt idx="4855">
                  <c:v>2.0000000000000001E-4</c:v>
                </c:pt>
                <c:pt idx="4856">
                  <c:v>0.1135</c:v>
                </c:pt>
                <c:pt idx="4857">
                  <c:v>0.1135</c:v>
                </c:pt>
                <c:pt idx="4858">
                  <c:v>0.50700000000000001</c:v>
                </c:pt>
                <c:pt idx="4859">
                  <c:v>0.86350000000000005</c:v>
                </c:pt>
                <c:pt idx="4860">
                  <c:v>0.90369999999999995</c:v>
                </c:pt>
                <c:pt idx="4861">
                  <c:v>0.56699999999999995</c:v>
                </c:pt>
                <c:pt idx="4862">
                  <c:v>0.79800000000000004</c:v>
                </c:pt>
                <c:pt idx="4863">
                  <c:v>0.88700000000000001</c:v>
                </c:pt>
                <c:pt idx="4864">
                  <c:v>0.91239999999999999</c:v>
                </c:pt>
                <c:pt idx="4865">
                  <c:v>0.91239999999999999</c:v>
                </c:pt>
                <c:pt idx="4866">
                  <c:v>0.6018</c:v>
                </c:pt>
                <c:pt idx="4867">
                  <c:v>0.91910000000000003</c:v>
                </c:pt>
                <c:pt idx="4868">
                  <c:v>0.89600000000000002</c:v>
                </c:pt>
                <c:pt idx="4869">
                  <c:v>0.88919999999999999</c:v>
                </c:pt>
                <c:pt idx="4870">
                  <c:v>0.69110000000000005</c:v>
                </c:pt>
                <c:pt idx="4871">
                  <c:v>0.69110000000000005</c:v>
                </c:pt>
                <c:pt idx="4872">
                  <c:v>0.6804</c:v>
                </c:pt>
                <c:pt idx="4873">
                  <c:v>0.67549999999999999</c:v>
                </c:pt>
                <c:pt idx="4874">
                  <c:v>0.75290000000000001</c:v>
                </c:pt>
                <c:pt idx="4875">
                  <c:v>0.85409999999999997</c:v>
                </c:pt>
                <c:pt idx="4876">
                  <c:v>0.91110000000000002</c:v>
                </c:pt>
                <c:pt idx="4877">
                  <c:v>1.7299999999999999E-2</c:v>
                </c:pt>
                <c:pt idx="4878">
                  <c:v>1.7299999999999999E-2</c:v>
                </c:pt>
                <c:pt idx="4879">
                  <c:v>3.0499999999999999E-2</c:v>
                </c:pt>
                <c:pt idx="4880">
                  <c:v>0.31240000000000001</c:v>
                </c:pt>
                <c:pt idx="4881">
                  <c:v>2.5999999999999999E-3</c:v>
                </c:pt>
                <c:pt idx="4882">
                  <c:v>0.2984</c:v>
                </c:pt>
                <c:pt idx="4883">
                  <c:v>0.66979999999999995</c:v>
                </c:pt>
                <c:pt idx="4884">
                  <c:v>0.47620000000000001</c:v>
                </c:pt>
                <c:pt idx="4885">
                  <c:v>0.26840000000000003</c:v>
                </c:pt>
                <c:pt idx="4886">
                  <c:v>5.9999999999999995E-4</c:v>
                </c:pt>
                <c:pt idx="4887">
                  <c:v>5.9999999999999995E-4</c:v>
                </c:pt>
                <c:pt idx="4888">
                  <c:v>6.4999999999999997E-3</c:v>
                </c:pt>
                <c:pt idx="4889">
                  <c:v>0.17749999999999999</c:v>
                </c:pt>
                <c:pt idx="4890">
                  <c:v>3.6799999999999999E-2</c:v>
                </c:pt>
                <c:pt idx="4891">
                  <c:v>0.14419999999999999</c:v>
                </c:pt>
                <c:pt idx="4892">
                  <c:v>5.9999999999999995E-4</c:v>
                </c:pt>
                <c:pt idx="4893">
                  <c:v>5.9999999999999995E-4</c:v>
                </c:pt>
                <c:pt idx="4894">
                  <c:v>8.0000000000000004E-4</c:v>
                </c:pt>
                <c:pt idx="4895">
                  <c:v>1.8E-3</c:v>
                </c:pt>
                <c:pt idx="4896">
                  <c:v>1E-4</c:v>
                </c:pt>
                <c:pt idx="4897">
                  <c:v>3.3E-3</c:v>
                </c:pt>
                <c:pt idx="4898">
                  <c:v>1.6999999999999999E-3</c:v>
                </c:pt>
                <c:pt idx="4899">
                  <c:v>0.84609999999999996</c:v>
                </c:pt>
                <c:pt idx="4900">
                  <c:v>0.68740000000000001</c:v>
                </c:pt>
                <c:pt idx="4901">
                  <c:v>0.56310000000000004</c:v>
                </c:pt>
                <c:pt idx="4902">
                  <c:v>1.34E-2</c:v>
                </c:pt>
                <c:pt idx="4903">
                  <c:v>0.6321</c:v>
                </c:pt>
                <c:pt idx="4904">
                  <c:v>4.2999999999999997E-2</c:v>
                </c:pt>
                <c:pt idx="4905">
                  <c:v>0.91500000000000004</c:v>
                </c:pt>
                <c:pt idx="4906">
                  <c:v>0.91500000000000004</c:v>
                </c:pt>
                <c:pt idx="4907">
                  <c:v>0.63390000000000002</c:v>
                </c:pt>
                <c:pt idx="4908">
                  <c:v>0.63390000000000002</c:v>
                </c:pt>
                <c:pt idx="4909">
                  <c:v>0.2969</c:v>
                </c:pt>
                <c:pt idx="4910">
                  <c:v>3.4200000000000001E-2</c:v>
                </c:pt>
                <c:pt idx="4911">
                  <c:v>1.34E-2</c:v>
                </c:pt>
                <c:pt idx="4912">
                  <c:v>2.3E-3</c:v>
                </c:pt>
                <c:pt idx="4913">
                  <c:v>6.7000000000000002E-3</c:v>
                </c:pt>
                <c:pt idx="4914">
                  <c:v>4.0000000000000002E-4</c:v>
                </c:pt>
                <c:pt idx="4915">
                  <c:v>0.19700000000000001</c:v>
                </c:pt>
                <c:pt idx="4916">
                  <c:v>6.1999999999999998E-3</c:v>
                </c:pt>
                <c:pt idx="4917">
                  <c:v>0.2283</c:v>
                </c:pt>
                <c:pt idx="4918">
                  <c:v>1.2999999999999999E-3</c:v>
                </c:pt>
                <c:pt idx="4919">
                  <c:v>3.0000000000000001E-3</c:v>
                </c:pt>
                <c:pt idx="4920">
                  <c:v>8.5199999999999998E-2</c:v>
                </c:pt>
                <c:pt idx="4921">
                  <c:v>1E-3</c:v>
                </c:pt>
                <c:pt idx="4922">
                  <c:v>4.0000000000000002E-4</c:v>
                </c:pt>
                <c:pt idx="4923">
                  <c:v>0.2263</c:v>
                </c:pt>
                <c:pt idx="4924">
                  <c:v>4.3E-3</c:v>
                </c:pt>
                <c:pt idx="4925">
                  <c:v>4.3E-3</c:v>
                </c:pt>
                <c:pt idx="4926">
                  <c:v>9.9199999999999997E-2</c:v>
                </c:pt>
                <c:pt idx="4927">
                  <c:v>0.81559999999999999</c:v>
                </c:pt>
                <c:pt idx="4928">
                  <c:v>0.95740000000000003</c:v>
                </c:pt>
                <c:pt idx="4929">
                  <c:v>0.74819999999999998</c:v>
                </c:pt>
                <c:pt idx="4930">
                  <c:v>0.95569999999999999</c:v>
                </c:pt>
                <c:pt idx="4931">
                  <c:v>0.80989999999999995</c:v>
                </c:pt>
                <c:pt idx="4932">
                  <c:v>8.9999999999999998E-4</c:v>
                </c:pt>
                <c:pt idx="4933">
                  <c:v>2.1399999999999999E-2</c:v>
                </c:pt>
                <c:pt idx="4934">
                  <c:v>1.9099999999999999E-2</c:v>
                </c:pt>
                <c:pt idx="4935">
                  <c:v>3.9E-2</c:v>
                </c:pt>
                <c:pt idx="4936">
                  <c:v>0.17460000000000001</c:v>
                </c:pt>
                <c:pt idx="4937">
                  <c:v>8.0399999999999999E-2</c:v>
                </c:pt>
                <c:pt idx="4938">
                  <c:v>1.6999999999999999E-3</c:v>
                </c:pt>
                <c:pt idx="4939">
                  <c:v>2.2000000000000001E-3</c:v>
                </c:pt>
                <c:pt idx="4940">
                  <c:v>8.0000000000000004E-4</c:v>
                </c:pt>
                <c:pt idx="4941">
                  <c:v>5.0000000000000001E-4</c:v>
                </c:pt>
                <c:pt idx="4942">
                  <c:v>1E-3</c:v>
                </c:pt>
                <c:pt idx="4943">
                  <c:v>8.0000000000000004E-4</c:v>
                </c:pt>
                <c:pt idx="4944">
                  <c:v>4.3700000000000003E-2</c:v>
                </c:pt>
                <c:pt idx="4945">
                  <c:v>2.2800000000000001E-2</c:v>
                </c:pt>
                <c:pt idx="4946">
                  <c:v>0.79720000000000002</c:v>
                </c:pt>
                <c:pt idx="4947">
                  <c:v>0.3644</c:v>
                </c:pt>
                <c:pt idx="4948">
                  <c:v>0.52549999999999997</c:v>
                </c:pt>
                <c:pt idx="4949">
                  <c:v>0.05</c:v>
                </c:pt>
                <c:pt idx="4950">
                  <c:v>0.05</c:v>
                </c:pt>
                <c:pt idx="4951">
                  <c:v>0.96120000000000005</c:v>
                </c:pt>
                <c:pt idx="4952">
                  <c:v>0.96120000000000005</c:v>
                </c:pt>
                <c:pt idx="4953">
                  <c:v>0.88660000000000005</c:v>
                </c:pt>
                <c:pt idx="4954">
                  <c:v>0.95679999999999998</c:v>
                </c:pt>
                <c:pt idx="4955">
                  <c:v>0.91479999999999995</c:v>
                </c:pt>
                <c:pt idx="4956">
                  <c:v>0.93330000000000002</c:v>
                </c:pt>
                <c:pt idx="4957">
                  <c:v>2.6599999999999999E-2</c:v>
                </c:pt>
                <c:pt idx="4958">
                  <c:v>0.51129999999999998</c:v>
                </c:pt>
                <c:pt idx="4959">
                  <c:v>2.6599999999999999E-2</c:v>
                </c:pt>
                <c:pt idx="4960">
                  <c:v>0.12189999999999999</c:v>
                </c:pt>
                <c:pt idx="4961">
                  <c:v>0.91510000000000002</c:v>
                </c:pt>
                <c:pt idx="4962">
                  <c:v>0.78029999999999999</c:v>
                </c:pt>
                <c:pt idx="4963">
                  <c:v>0.91279999999999994</c:v>
                </c:pt>
                <c:pt idx="4964">
                  <c:v>0.77010000000000001</c:v>
                </c:pt>
                <c:pt idx="4965">
                  <c:v>0.95250000000000001</c:v>
                </c:pt>
                <c:pt idx="4966">
                  <c:v>0.96140000000000003</c:v>
                </c:pt>
                <c:pt idx="4967">
                  <c:v>0.32400000000000001</c:v>
                </c:pt>
                <c:pt idx="4968">
                  <c:v>0.33639999999999998</c:v>
                </c:pt>
                <c:pt idx="4969">
                  <c:v>0.60870000000000002</c:v>
                </c:pt>
                <c:pt idx="4970">
                  <c:v>0.94789999999999996</c:v>
                </c:pt>
                <c:pt idx="4971">
                  <c:v>0.95760000000000001</c:v>
                </c:pt>
                <c:pt idx="4972">
                  <c:v>3.5999999999999999E-3</c:v>
                </c:pt>
                <c:pt idx="4973">
                  <c:v>0.01</c:v>
                </c:pt>
                <c:pt idx="4974">
                  <c:v>2.7199999999999998E-2</c:v>
                </c:pt>
                <c:pt idx="4975">
                  <c:v>1.44E-2</c:v>
                </c:pt>
                <c:pt idx="4976">
                  <c:v>1.2800000000000001E-2</c:v>
                </c:pt>
                <c:pt idx="4977">
                  <c:v>2E-3</c:v>
                </c:pt>
                <c:pt idx="4978">
                  <c:v>2E-3</c:v>
                </c:pt>
                <c:pt idx="4979">
                  <c:v>1.24E-2</c:v>
                </c:pt>
                <c:pt idx="4980">
                  <c:v>3.2300000000000002E-2</c:v>
                </c:pt>
                <c:pt idx="4981">
                  <c:v>4.0000000000000002E-4</c:v>
                </c:pt>
                <c:pt idx="4982">
                  <c:v>5.4999999999999997E-3</c:v>
                </c:pt>
                <c:pt idx="4983">
                  <c:v>8.3999999999999995E-3</c:v>
                </c:pt>
                <c:pt idx="4984">
                  <c:v>4.7999999999999996E-3</c:v>
                </c:pt>
                <c:pt idx="4985">
                  <c:v>4.7999999999999996E-3</c:v>
                </c:pt>
                <c:pt idx="4986">
                  <c:v>1.2999999999999999E-3</c:v>
                </c:pt>
                <c:pt idx="4987">
                  <c:v>1.15E-2</c:v>
                </c:pt>
                <c:pt idx="4988">
                  <c:v>2.0000000000000001E-4</c:v>
                </c:pt>
                <c:pt idx="4989">
                  <c:v>0.05</c:v>
                </c:pt>
                <c:pt idx="4990">
                  <c:v>0.73060000000000003</c:v>
                </c:pt>
                <c:pt idx="4991">
                  <c:v>0.33889999999999998</c:v>
                </c:pt>
                <c:pt idx="4992">
                  <c:v>0.1741</c:v>
                </c:pt>
                <c:pt idx="4993">
                  <c:v>0.87470000000000003</c:v>
                </c:pt>
                <c:pt idx="4994">
                  <c:v>0.86560000000000004</c:v>
                </c:pt>
                <c:pt idx="4995">
                  <c:v>0.8649</c:v>
                </c:pt>
                <c:pt idx="4996">
                  <c:v>0.93610000000000004</c:v>
                </c:pt>
                <c:pt idx="4997">
                  <c:v>0.88390000000000002</c:v>
                </c:pt>
                <c:pt idx="4998">
                  <c:v>0.89790000000000003</c:v>
                </c:pt>
                <c:pt idx="4999">
                  <c:v>0.89790000000000003</c:v>
                </c:pt>
                <c:pt idx="5000">
                  <c:v>7.6E-3</c:v>
                </c:pt>
                <c:pt idx="5001">
                  <c:v>2.98E-2</c:v>
                </c:pt>
                <c:pt idx="5002">
                  <c:v>2.0000000000000001E-4</c:v>
                </c:pt>
                <c:pt idx="5003">
                  <c:v>1.1000000000000001E-3</c:v>
                </c:pt>
                <c:pt idx="5004">
                  <c:v>3.5999999999999999E-3</c:v>
                </c:pt>
                <c:pt idx="5005">
                  <c:v>2.0000000000000001E-4</c:v>
                </c:pt>
                <c:pt idx="5006">
                  <c:v>0.95569999999999999</c:v>
                </c:pt>
                <c:pt idx="5007">
                  <c:v>0.4345</c:v>
                </c:pt>
                <c:pt idx="5008">
                  <c:v>0.76400000000000001</c:v>
                </c:pt>
                <c:pt idx="5009">
                  <c:v>0.87490000000000001</c:v>
                </c:pt>
                <c:pt idx="5010">
                  <c:v>0.87590000000000001</c:v>
                </c:pt>
                <c:pt idx="5011">
                  <c:v>0.4345</c:v>
                </c:pt>
                <c:pt idx="5012">
                  <c:v>0.95150000000000001</c:v>
                </c:pt>
                <c:pt idx="5013">
                  <c:v>2.3E-3</c:v>
                </c:pt>
                <c:pt idx="5014">
                  <c:v>2E-3</c:v>
                </c:pt>
                <c:pt idx="5015">
                  <c:v>4.5999999999999999E-3</c:v>
                </c:pt>
                <c:pt idx="5016">
                  <c:v>8.9999999999999998E-4</c:v>
                </c:pt>
                <c:pt idx="5017">
                  <c:v>1.6000000000000001E-3</c:v>
                </c:pt>
                <c:pt idx="5018">
                  <c:v>1.5299999999999999E-2</c:v>
                </c:pt>
                <c:pt idx="5019">
                  <c:v>1.8E-3</c:v>
                </c:pt>
                <c:pt idx="5020">
                  <c:v>1.8E-3</c:v>
                </c:pt>
                <c:pt idx="5021">
                  <c:v>0.96430000000000005</c:v>
                </c:pt>
                <c:pt idx="5022">
                  <c:v>0.97399999999999998</c:v>
                </c:pt>
                <c:pt idx="5023">
                  <c:v>0.5403</c:v>
                </c:pt>
                <c:pt idx="5024">
                  <c:v>0.86570000000000003</c:v>
                </c:pt>
                <c:pt idx="5025">
                  <c:v>0.95350000000000001</c:v>
                </c:pt>
                <c:pt idx="5026">
                  <c:v>0.5403</c:v>
                </c:pt>
                <c:pt idx="5027">
                  <c:v>0.2243</c:v>
                </c:pt>
                <c:pt idx="5028">
                  <c:v>0.71909999999999996</c:v>
                </c:pt>
                <c:pt idx="5029">
                  <c:v>0.20480000000000001</c:v>
                </c:pt>
                <c:pt idx="5030">
                  <c:v>0.75560000000000005</c:v>
                </c:pt>
                <c:pt idx="5031">
                  <c:v>0.28149999999999997</c:v>
                </c:pt>
                <c:pt idx="5032">
                  <c:v>0.82340000000000002</c:v>
                </c:pt>
                <c:pt idx="5033">
                  <c:v>0.50780000000000003</c:v>
                </c:pt>
                <c:pt idx="5034">
                  <c:v>0.78849999999999998</c:v>
                </c:pt>
                <c:pt idx="5035">
                  <c:v>0.60050000000000003</c:v>
                </c:pt>
                <c:pt idx="5036">
                  <c:v>0.61629999999999996</c:v>
                </c:pt>
                <c:pt idx="5037">
                  <c:v>0.39</c:v>
                </c:pt>
                <c:pt idx="5038">
                  <c:v>0.82620000000000005</c:v>
                </c:pt>
                <c:pt idx="5039">
                  <c:v>0.60050000000000003</c:v>
                </c:pt>
                <c:pt idx="5040">
                  <c:v>0.60050000000000003</c:v>
                </c:pt>
                <c:pt idx="5041">
                  <c:v>0.40949999999999998</c:v>
                </c:pt>
                <c:pt idx="5042">
                  <c:v>0.85309999999999997</c:v>
                </c:pt>
                <c:pt idx="5043">
                  <c:v>0.96179999999999999</c:v>
                </c:pt>
                <c:pt idx="5044">
                  <c:v>0.88739999999999997</c:v>
                </c:pt>
                <c:pt idx="5045">
                  <c:v>0.96030000000000004</c:v>
                </c:pt>
                <c:pt idx="5046">
                  <c:v>0.93889999999999996</c:v>
                </c:pt>
                <c:pt idx="5047">
                  <c:v>0.40739999999999998</c:v>
                </c:pt>
                <c:pt idx="5048">
                  <c:v>0.73209999999999997</c:v>
                </c:pt>
                <c:pt idx="5049">
                  <c:v>1.8200000000000001E-2</c:v>
                </c:pt>
                <c:pt idx="5050">
                  <c:v>0.73870000000000002</c:v>
                </c:pt>
                <c:pt idx="5051">
                  <c:v>0.75360000000000005</c:v>
                </c:pt>
                <c:pt idx="5052">
                  <c:v>0.70069999999999999</c:v>
                </c:pt>
                <c:pt idx="5053">
                  <c:v>0.70069999999999999</c:v>
                </c:pt>
                <c:pt idx="5054">
                  <c:v>0.9204</c:v>
                </c:pt>
                <c:pt idx="5055">
                  <c:v>0.89170000000000005</c:v>
                </c:pt>
                <c:pt idx="5056">
                  <c:v>0.75309999999999999</c:v>
                </c:pt>
                <c:pt idx="5057">
                  <c:v>0.85160000000000002</c:v>
                </c:pt>
                <c:pt idx="5058">
                  <c:v>0.96989999999999998</c:v>
                </c:pt>
                <c:pt idx="5059">
                  <c:v>0.76060000000000005</c:v>
                </c:pt>
                <c:pt idx="5060">
                  <c:v>0.73499999999999999</c:v>
                </c:pt>
                <c:pt idx="5061">
                  <c:v>0.6603</c:v>
                </c:pt>
                <c:pt idx="5062">
                  <c:v>0.86360000000000003</c:v>
                </c:pt>
                <c:pt idx="5063">
                  <c:v>0.88139999999999996</c:v>
                </c:pt>
                <c:pt idx="5064">
                  <c:v>0.95940000000000003</c:v>
                </c:pt>
                <c:pt idx="5065">
                  <c:v>0.24840000000000001</c:v>
                </c:pt>
                <c:pt idx="5066">
                  <c:v>0.58420000000000005</c:v>
                </c:pt>
                <c:pt idx="5067">
                  <c:v>0.64400000000000002</c:v>
                </c:pt>
                <c:pt idx="5068">
                  <c:v>0.94540000000000002</c:v>
                </c:pt>
                <c:pt idx="5069">
                  <c:v>0.76519999999999999</c:v>
                </c:pt>
                <c:pt idx="5070">
                  <c:v>0.61</c:v>
                </c:pt>
                <c:pt idx="5071">
                  <c:v>0.28239999999999998</c:v>
                </c:pt>
                <c:pt idx="5072">
                  <c:v>6.4999999999999997E-3</c:v>
                </c:pt>
                <c:pt idx="5073">
                  <c:v>0.4627</c:v>
                </c:pt>
                <c:pt idx="5074">
                  <c:v>0.67110000000000003</c:v>
                </c:pt>
                <c:pt idx="5075">
                  <c:v>0.67789999999999995</c:v>
                </c:pt>
                <c:pt idx="5076">
                  <c:v>0.67789999999999995</c:v>
                </c:pt>
                <c:pt idx="5077">
                  <c:v>1.5900000000000001E-2</c:v>
                </c:pt>
                <c:pt idx="5078">
                  <c:v>1.95E-2</c:v>
                </c:pt>
                <c:pt idx="5079">
                  <c:v>2.53E-2</c:v>
                </c:pt>
                <c:pt idx="5080">
                  <c:v>0.26729999999999998</c:v>
                </c:pt>
                <c:pt idx="5081">
                  <c:v>7.1000000000000004E-3</c:v>
                </c:pt>
                <c:pt idx="5082">
                  <c:v>9.7999999999999997E-3</c:v>
                </c:pt>
                <c:pt idx="5083">
                  <c:v>9.7999999999999997E-3</c:v>
                </c:pt>
                <c:pt idx="5084">
                  <c:v>0.96450000000000002</c:v>
                </c:pt>
                <c:pt idx="5085">
                  <c:v>0.90039999999999998</c:v>
                </c:pt>
                <c:pt idx="5086">
                  <c:v>0.96450000000000002</c:v>
                </c:pt>
                <c:pt idx="5087">
                  <c:v>0.94979999999999998</c:v>
                </c:pt>
                <c:pt idx="5088">
                  <c:v>0.80879999999999996</c:v>
                </c:pt>
                <c:pt idx="5089">
                  <c:v>0.9375</c:v>
                </c:pt>
                <c:pt idx="5090">
                  <c:v>0.9375</c:v>
                </c:pt>
                <c:pt idx="5091">
                  <c:v>5.8000000000000003E-2</c:v>
                </c:pt>
                <c:pt idx="5092">
                  <c:v>1.01E-2</c:v>
                </c:pt>
                <c:pt idx="5093">
                  <c:v>0.5071</c:v>
                </c:pt>
                <c:pt idx="5094">
                  <c:v>0.87370000000000003</c:v>
                </c:pt>
                <c:pt idx="5095">
                  <c:v>0.95430000000000004</c:v>
                </c:pt>
                <c:pt idx="5096">
                  <c:v>0.95679999999999998</c:v>
                </c:pt>
                <c:pt idx="5097">
                  <c:v>2.9600000000000001E-2</c:v>
                </c:pt>
                <c:pt idx="5098">
                  <c:v>3.6200000000000003E-2</c:v>
                </c:pt>
                <c:pt idx="5099">
                  <c:v>0.84670000000000001</c:v>
                </c:pt>
                <c:pt idx="5100">
                  <c:v>2.9600000000000001E-2</c:v>
                </c:pt>
                <c:pt idx="5101">
                  <c:v>0.53439999999999999</c:v>
                </c:pt>
                <c:pt idx="5102">
                  <c:v>0.59150000000000003</c:v>
                </c:pt>
                <c:pt idx="5103">
                  <c:v>0.79649999999999999</c:v>
                </c:pt>
                <c:pt idx="5104">
                  <c:v>0.54</c:v>
                </c:pt>
                <c:pt idx="5105">
                  <c:v>1.7100000000000001E-2</c:v>
                </c:pt>
                <c:pt idx="5106">
                  <c:v>7.7000000000000002E-3</c:v>
                </c:pt>
                <c:pt idx="5107">
                  <c:v>0.90890000000000004</c:v>
                </c:pt>
                <c:pt idx="5108">
                  <c:v>1.06E-2</c:v>
                </c:pt>
                <c:pt idx="5109">
                  <c:v>5.79E-2</c:v>
                </c:pt>
                <c:pt idx="5110">
                  <c:v>0.82599999999999996</c:v>
                </c:pt>
                <c:pt idx="5111">
                  <c:v>0.86529999999999996</c:v>
                </c:pt>
                <c:pt idx="5112">
                  <c:v>0.83089999999999997</c:v>
                </c:pt>
                <c:pt idx="5113">
                  <c:v>0.97109999999999996</c:v>
                </c:pt>
                <c:pt idx="5114">
                  <c:v>0.82909999999999995</c:v>
                </c:pt>
                <c:pt idx="5115">
                  <c:v>0.92649999999999999</c:v>
                </c:pt>
                <c:pt idx="5116">
                  <c:v>1.47E-2</c:v>
                </c:pt>
                <c:pt idx="5117">
                  <c:v>6.6600000000000006E-2</c:v>
                </c:pt>
                <c:pt idx="5118">
                  <c:v>5.0299999999999997E-2</c:v>
                </c:pt>
                <c:pt idx="5119">
                  <c:v>5.6300000000000003E-2</c:v>
                </c:pt>
                <c:pt idx="5120">
                  <c:v>0.65580000000000005</c:v>
                </c:pt>
                <c:pt idx="5121">
                  <c:v>0.92610000000000003</c:v>
                </c:pt>
                <c:pt idx="5122">
                  <c:v>8.5000000000000006E-2</c:v>
                </c:pt>
                <c:pt idx="5123">
                  <c:v>0.15160000000000001</c:v>
                </c:pt>
                <c:pt idx="5124">
                  <c:v>0.33</c:v>
                </c:pt>
                <c:pt idx="5125">
                  <c:v>8.5000000000000006E-2</c:v>
                </c:pt>
                <c:pt idx="5126">
                  <c:v>0.15040000000000001</c:v>
                </c:pt>
                <c:pt idx="5127">
                  <c:v>0.1981</c:v>
                </c:pt>
                <c:pt idx="5128">
                  <c:v>0.92869999999999997</c:v>
                </c:pt>
                <c:pt idx="5129">
                  <c:v>7.4999999999999997E-3</c:v>
                </c:pt>
                <c:pt idx="5130">
                  <c:v>5.8799999999999998E-2</c:v>
                </c:pt>
                <c:pt idx="5131">
                  <c:v>4.1999999999999997E-3</c:v>
                </c:pt>
                <c:pt idx="5132">
                  <c:v>7.7000000000000002E-3</c:v>
                </c:pt>
                <c:pt idx="5133">
                  <c:v>1.26E-2</c:v>
                </c:pt>
                <c:pt idx="5134">
                  <c:v>5.2200000000000003E-2</c:v>
                </c:pt>
                <c:pt idx="5135">
                  <c:v>1.8599999999999998E-2</c:v>
                </c:pt>
                <c:pt idx="5136">
                  <c:v>1.8599999999999998E-2</c:v>
                </c:pt>
                <c:pt idx="5137">
                  <c:v>9.4000000000000004E-3</c:v>
                </c:pt>
                <c:pt idx="5138">
                  <c:v>4.7000000000000002E-3</c:v>
                </c:pt>
                <c:pt idx="5139">
                  <c:v>9.1399999999999995E-2</c:v>
                </c:pt>
                <c:pt idx="5140">
                  <c:v>9.6100000000000005E-2</c:v>
                </c:pt>
                <c:pt idx="5141" formatCode="0.00E+00">
                  <c:v>2.3900000000000002E-5</c:v>
                </c:pt>
                <c:pt idx="5142">
                  <c:v>3.5999999999999999E-3</c:v>
                </c:pt>
                <c:pt idx="5143">
                  <c:v>6.1000000000000004E-3</c:v>
                </c:pt>
                <c:pt idx="5144">
                  <c:v>6.1000000000000004E-3</c:v>
                </c:pt>
                <c:pt idx="5145">
                  <c:v>5.0000000000000001E-4</c:v>
                </c:pt>
                <c:pt idx="5146">
                  <c:v>2.9999999999999997E-4</c:v>
                </c:pt>
                <c:pt idx="5147">
                  <c:v>1.1000000000000001E-3</c:v>
                </c:pt>
                <c:pt idx="5148">
                  <c:v>4.0000000000000002E-4</c:v>
                </c:pt>
                <c:pt idx="5149">
                  <c:v>6.9999999999999999E-4</c:v>
                </c:pt>
                <c:pt idx="5150">
                  <c:v>1.2999999999999999E-3</c:v>
                </c:pt>
                <c:pt idx="5151">
                  <c:v>4.07E-2</c:v>
                </c:pt>
                <c:pt idx="5152">
                  <c:v>1.6999999999999999E-3</c:v>
                </c:pt>
                <c:pt idx="5153">
                  <c:v>4.0000000000000002E-4</c:v>
                </c:pt>
                <c:pt idx="5154">
                  <c:v>0.25309999999999999</c:v>
                </c:pt>
                <c:pt idx="5155">
                  <c:v>1.8E-3</c:v>
                </c:pt>
                <c:pt idx="5156">
                  <c:v>1.1000000000000001E-3</c:v>
                </c:pt>
                <c:pt idx="5157">
                  <c:v>0.41970000000000002</c:v>
                </c:pt>
                <c:pt idx="5158">
                  <c:v>0.31380000000000002</c:v>
                </c:pt>
                <c:pt idx="5159">
                  <c:v>0.58740000000000003</c:v>
                </c:pt>
                <c:pt idx="5160">
                  <c:v>0.83399999999999996</c:v>
                </c:pt>
                <c:pt idx="5161">
                  <c:v>0.83169999999999999</c:v>
                </c:pt>
                <c:pt idx="5162">
                  <c:v>0.871</c:v>
                </c:pt>
                <c:pt idx="5163">
                  <c:v>0.78039999999999998</c:v>
                </c:pt>
                <c:pt idx="5164">
                  <c:v>3.5999999999999999E-3</c:v>
                </c:pt>
                <c:pt idx="5165">
                  <c:v>4.9799999999999997E-2</c:v>
                </c:pt>
                <c:pt idx="5166">
                  <c:v>3.1800000000000002E-2</c:v>
                </c:pt>
                <c:pt idx="5167">
                  <c:v>1.83E-2</c:v>
                </c:pt>
                <c:pt idx="5168">
                  <c:v>3.49E-2</c:v>
                </c:pt>
                <c:pt idx="5169">
                  <c:v>4.4000000000000003E-3</c:v>
                </c:pt>
                <c:pt idx="5170">
                  <c:v>5.1999999999999998E-3</c:v>
                </c:pt>
                <c:pt idx="5171">
                  <c:v>5.1999999999999998E-3</c:v>
                </c:pt>
                <c:pt idx="5172">
                  <c:v>0.193</c:v>
                </c:pt>
                <c:pt idx="5173">
                  <c:v>0.12280000000000001</c:v>
                </c:pt>
                <c:pt idx="5174">
                  <c:v>0.81510000000000005</c:v>
                </c:pt>
                <c:pt idx="5175">
                  <c:v>0.1258</c:v>
                </c:pt>
                <c:pt idx="5176">
                  <c:v>0.22750000000000001</c:v>
                </c:pt>
                <c:pt idx="5177">
                  <c:v>0.51439999999999997</c:v>
                </c:pt>
                <c:pt idx="5178">
                  <c:v>0.13420000000000001</c:v>
                </c:pt>
                <c:pt idx="5179">
                  <c:v>0.13420000000000001</c:v>
                </c:pt>
                <c:pt idx="5180">
                  <c:v>0.8841</c:v>
                </c:pt>
                <c:pt idx="5181">
                  <c:v>0.93730000000000002</c:v>
                </c:pt>
                <c:pt idx="5182">
                  <c:v>0.9204</c:v>
                </c:pt>
                <c:pt idx="5183">
                  <c:v>0.96989999999999998</c:v>
                </c:pt>
                <c:pt idx="5184">
                  <c:v>0.75329999999999997</c:v>
                </c:pt>
                <c:pt idx="5185">
                  <c:v>0.85160000000000002</c:v>
                </c:pt>
                <c:pt idx="5186">
                  <c:v>0.51759999999999995</c:v>
                </c:pt>
                <c:pt idx="5187">
                  <c:v>0.5796</c:v>
                </c:pt>
                <c:pt idx="5188">
                  <c:v>0.15160000000000001</c:v>
                </c:pt>
                <c:pt idx="5189">
                  <c:v>0.94830000000000003</c:v>
                </c:pt>
                <c:pt idx="5190">
                  <c:v>0.95879999999999999</c:v>
                </c:pt>
                <c:pt idx="5191">
                  <c:v>0.68479999999999996</c:v>
                </c:pt>
                <c:pt idx="5192">
                  <c:v>0.35370000000000001</c:v>
                </c:pt>
                <c:pt idx="5193">
                  <c:v>1.26E-2</c:v>
                </c:pt>
                <c:pt idx="5194">
                  <c:v>0.54500000000000004</c:v>
                </c:pt>
                <c:pt idx="5195">
                  <c:v>0.32279999999999998</c:v>
                </c:pt>
                <c:pt idx="5196">
                  <c:v>0.18690000000000001</c:v>
                </c:pt>
                <c:pt idx="5197">
                  <c:v>0.1492</c:v>
                </c:pt>
                <c:pt idx="5198">
                  <c:v>0.1492</c:v>
                </c:pt>
                <c:pt idx="5199">
                  <c:v>0.94340000000000002</c:v>
                </c:pt>
                <c:pt idx="5200">
                  <c:v>0.81179999999999997</c:v>
                </c:pt>
                <c:pt idx="5201">
                  <c:v>0.96450000000000002</c:v>
                </c:pt>
                <c:pt idx="5202">
                  <c:v>0.88690000000000002</c:v>
                </c:pt>
                <c:pt idx="5203">
                  <c:v>0.97289999999999999</c:v>
                </c:pt>
                <c:pt idx="5204">
                  <c:v>0.86560000000000004</c:v>
                </c:pt>
                <c:pt idx="5205">
                  <c:v>3.7000000000000002E-3</c:v>
                </c:pt>
                <c:pt idx="5206">
                  <c:v>3.7000000000000002E-3</c:v>
                </c:pt>
                <c:pt idx="5207">
                  <c:v>1.6000000000000001E-3</c:v>
                </c:pt>
                <c:pt idx="5208">
                  <c:v>0.77939999999999998</c:v>
                </c:pt>
                <c:pt idx="5209">
                  <c:v>0.91339999999999999</c:v>
                </c:pt>
                <c:pt idx="5210">
                  <c:v>9.0700000000000003E-2</c:v>
                </c:pt>
                <c:pt idx="5211">
                  <c:v>2.5000000000000001E-2</c:v>
                </c:pt>
                <c:pt idx="5212">
                  <c:v>3.3599999999999998E-2</c:v>
                </c:pt>
                <c:pt idx="5213">
                  <c:v>2.98E-2</c:v>
                </c:pt>
                <c:pt idx="5214">
                  <c:v>4.2099999999999999E-2</c:v>
                </c:pt>
                <c:pt idx="5215">
                  <c:v>0.14860000000000001</c:v>
                </c:pt>
                <c:pt idx="5216">
                  <c:v>4.1300000000000003E-2</c:v>
                </c:pt>
                <c:pt idx="5217">
                  <c:v>6.7999999999999996E-3</c:v>
                </c:pt>
                <c:pt idx="5218">
                  <c:v>6.7999999999999996E-3</c:v>
                </c:pt>
                <c:pt idx="5219">
                  <c:v>0.81310000000000004</c:v>
                </c:pt>
                <c:pt idx="5220">
                  <c:v>0.12509999999999999</c:v>
                </c:pt>
                <c:pt idx="5221">
                  <c:v>0.13969999999999999</c:v>
                </c:pt>
                <c:pt idx="5222">
                  <c:v>0.19020000000000001</c:v>
                </c:pt>
                <c:pt idx="5223">
                  <c:v>0.4022</c:v>
                </c:pt>
                <c:pt idx="5224">
                  <c:v>0.52080000000000004</c:v>
                </c:pt>
                <c:pt idx="5225">
                  <c:v>0.15579999999999999</c:v>
                </c:pt>
                <c:pt idx="5226">
                  <c:v>0.15579999999999999</c:v>
                </c:pt>
                <c:pt idx="5227">
                  <c:v>0.123</c:v>
                </c:pt>
                <c:pt idx="5228">
                  <c:v>0.3543</c:v>
                </c:pt>
                <c:pt idx="5229">
                  <c:v>0.57120000000000004</c:v>
                </c:pt>
                <c:pt idx="5230">
                  <c:v>0.95909999999999995</c:v>
                </c:pt>
                <c:pt idx="5231">
                  <c:v>0.87980000000000003</c:v>
                </c:pt>
                <c:pt idx="5232">
                  <c:v>0.95750000000000002</c:v>
                </c:pt>
                <c:pt idx="5233">
                  <c:v>1.2999999999999999E-3</c:v>
                </c:pt>
                <c:pt idx="5234">
                  <c:v>1.2999999999999999E-3</c:v>
                </c:pt>
                <c:pt idx="5235">
                  <c:v>6.4199999999999993E-2</c:v>
                </c:pt>
                <c:pt idx="5236">
                  <c:v>4.4600000000000001E-2</c:v>
                </c:pt>
                <c:pt idx="5237">
                  <c:v>2.87E-2</c:v>
                </c:pt>
                <c:pt idx="5238">
                  <c:v>3.39E-2</c:v>
                </c:pt>
                <c:pt idx="5239">
                  <c:v>2.52E-2</c:v>
                </c:pt>
                <c:pt idx="5240">
                  <c:v>2.52E-2</c:v>
                </c:pt>
                <c:pt idx="5241">
                  <c:v>2.52E-2</c:v>
                </c:pt>
                <c:pt idx="5242">
                  <c:v>3.7000000000000002E-3</c:v>
                </c:pt>
                <c:pt idx="5243">
                  <c:v>5.7000000000000002E-3</c:v>
                </c:pt>
                <c:pt idx="5244">
                  <c:v>3.5999999999999999E-3</c:v>
                </c:pt>
                <c:pt idx="5245">
                  <c:v>5.9999999999999995E-4</c:v>
                </c:pt>
                <c:pt idx="5246">
                  <c:v>6.3E-3</c:v>
                </c:pt>
                <c:pt idx="5247">
                  <c:v>1.1000000000000001E-3</c:v>
                </c:pt>
                <c:pt idx="5248">
                  <c:v>3.3999999999999998E-3</c:v>
                </c:pt>
                <c:pt idx="5249">
                  <c:v>2.0999999999999999E-3</c:v>
                </c:pt>
                <c:pt idx="5250">
                  <c:v>2.0999999999999999E-3</c:v>
                </c:pt>
                <c:pt idx="5251">
                  <c:v>3.5000000000000001E-3</c:v>
                </c:pt>
                <c:pt idx="5252">
                  <c:v>0.123</c:v>
                </c:pt>
                <c:pt idx="5253">
                  <c:v>2.8999999999999998E-3</c:v>
                </c:pt>
                <c:pt idx="5254">
                  <c:v>9.5999999999999992E-3</c:v>
                </c:pt>
                <c:pt idx="5255">
                  <c:v>5.4000000000000003E-3</c:v>
                </c:pt>
                <c:pt idx="5256">
                  <c:v>4.1000000000000003E-3</c:v>
                </c:pt>
                <c:pt idx="5257">
                  <c:v>1.06E-2</c:v>
                </c:pt>
                <c:pt idx="5258">
                  <c:v>1.83E-2</c:v>
                </c:pt>
                <c:pt idx="5259">
                  <c:v>9.7000000000000003E-3</c:v>
                </c:pt>
                <c:pt idx="5260">
                  <c:v>5.4999999999999997E-3</c:v>
                </c:pt>
                <c:pt idx="5261">
                  <c:v>6.9999999999999999E-4</c:v>
                </c:pt>
                <c:pt idx="5262">
                  <c:v>1.49E-2</c:v>
                </c:pt>
                <c:pt idx="5263">
                  <c:v>3.5999999999999999E-3</c:v>
                </c:pt>
                <c:pt idx="5264">
                  <c:v>1.03E-2</c:v>
                </c:pt>
                <c:pt idx="5265">
                  <c:v>7.0000000000000001E-3</c:v>
                </c:pt>
                <c:pt idx="5266">
                  <c:v>3.2000000000000002E-3</c:v>
                </c:pt>
                <c:pt idx="5267">
                  <c:v>3.2000000000000002E-3</c:v>
                </c:pt>
                <c:pt idx="5268">
                  <c:v>1.55E-2</c:v>
                </c:pt>
                <c:pt idx="5269">
                  <c:v>8.0000000000000004E-4</c:v>
                </c:pt>
                <c:pt idx="5270">
                  <c:v>4.0000000000000002E-4</c:v>
                </c:pt>
                <c:pt idx="5271">
                  <c:v>1.6000000000000001E-3</c:v>
                </c:pt>
                <c:pt idx="5272">
                  <c:v>7.7000000000000002E-3</c:v>
                </c:pt>
                <c:pt idx="5273">
                  <c:v>7.1000000000000004E-3</c:v>
                </c:pt>
                <c:pt idx="5274">
                  <c:v>7.1000000000000004E-3</c:v>
                </c:pt>
                <c:pt idx="5275">
                  <c:v>2.9999999999999997E-4</c:v>
                </c:pt>
                <c:pt idx="5276">
                  <c:v>4.1999999999999997E-3</c:v>
                </c:pt>
                <c:pt idx="5277">
                  <c:v>4.8999999999999998E-3</c:v>
                </c:pt>
                <c:pt idx="5278">
                  <c:v>4.3099999999999999E-2</c:v>
                </c:pt>
                <c:pt idx="5279">
                  <c:v>2.5999999999999999E-3</c:v>
                </c:pt>
                <c:pt idx="5280">
                  <c:v>1.9E-3</c:v>
                </c:pt>
                <c:pt idx="5281">
                  <c:v>8.8000000000000005E-3</c:v>
                </c:pt>
                <c:pt idx="5282">
                  <c:v>1.6999999999999999E-3</c:v>
                </c:pt>
                <c:pt idx="5283">
                  <c:v>2.5999999999999999E-3</c:v>
                </c:pt>
                <c:pt idx="5284">
                  <c:v>1.1900000000000001E-2</c:v>
                </c:pt>
                <c:pt idx="5285">
                  <c:v>5.1999999999999998E-3</c:v>
                </c:pt>
                <c:pt idx="5286">
                  <c:v>3.3999999999999998E-3</c:v>
                </c:pt>
                <c:pt idx="5287">
                  <c:v>8.0999999999999996E-3</c:v>
                </c:pt>
                <c:pt idx="5288">
                  <c:v>1.6000000000000001E-3</c:v>
                </c:pt>
                <c:pt idx="5289">
                  <c:v>3.5000000000000001E-3</c:v>
                </c:pt>
                <c:pt idx="5290">
                  <c:v>1.43E-2</c:v>
                </c:pt>
                <c:pt idx="5291">
                  <c:v>2.69E-2</c:v>
                </c:pt>
                <c:pt idx="5292">
                  <c:v>5.3999999999999999E-2</c:v>
                </c:pt>
                <c:pt idx="5293">
                  <c:v>5.9999999999999995E-4</c:v>
                </c:pt>
                <c:pt idx="5294">
                  <c:v>5.9999999999999995E-4</c:v>
                </c:pt>
                <c:pt idx="5295">
                  <c:v>2.2000000000000001E-3</c:v>
                </c:pt>
                <c:pt idx="5296">
                  <c:v>1.8499999999999999E-2</c:v>
                </c:pt>
                <c:pt idx="5297">
                  <c:v>1.15E-2</c:v>
                </c:pt>
                <c:pt idx="5298">
                  <c:v>3.44E-2</c:v>
                </c:pt>
                <c:pt idx="5299">
                  <c:v>0.90759999999999996</c:v>
                </c:pt>
                <c:pt idx="5300">
                  <c:v>0.29289999999999999</c:v>
                </c:pt>
                <c:pt idx="5301">
                  <c:v>5.0000000000000001E-4</c:v>
                </c:pt>
                <c:pt idx="5302">
                  <c:v>1.9E-3</c:v>
                </c:pt>
                <c:pt idx="5303">
                  <c:v>1.9E-3</c:v>
                </c:pt>
                <c:pt idx="5304">
                  <c:v>7.1000000000000004E-3</c:v>
                </c:pt>
                <c:pt idx="5305">
                  <c:v>1.8E-3</c:v>
                </c:pt>
                <c:pt idx="5306">
                  <c:v>5.1000000000000004E-3</c:v>
                </c:pt>
                <c:pt idx="5307">
                  <c:v>2.3999999999999998E-3</c:v>
                </c:pt>
                <c:pt idx="5308">
                  <c:v>5.3E-3</c:v>
                </c:pt>
                <c:pt idx="5309">
                  <c:v>6.1000000000000004E-3</c:v>
                </c:pt>
                <c:pt idx="5310">
                  <c:v>1.2999999999999999E-2</c:v>
                </c:pt>
                <c:pt idx="5311">
                  <c:v>2.6700000000000002E-2</c:v>
                </c:pt>
                <c:pt idx="5312">
                  <c:v>2.9999999999999997E-4</c:v>
                </c:pt>
                <c:pt idx="5313">
                  <c:v>2.9999999999999997E-4</c:v>
                </c:pt>
                <c:pt idx="5314">
                  <c:v>6.9999999999999999E-4</c:v>
                </c:pt>
                <c:pt idx="5315">
                  <c:v>1E-3</c:v>
                </c:pt>
                <c:pt idx="5316">
                  <c:v>2.8E-3</c:v>
                </c:pt>
                <c:pt idx="5317">
                  <c:v>4.7699999999999999E-2</c:v>
                </c:pt>
                <c:pt idx="5318">
                  <c:v>0.17549999999999999</c:v>
                </c:pt>
                <c:pt idx="5319">
                  <c:v>3.8999999999999998E-3</c:v>
                </c:pt>
                <c:pt idx="5320">
                  <c:v>0.67730000000000001</c:v>
                </c:pt>
                <c:pt idx="5321">
                  <c:v>0.15090000000000001</c:v>
                </c:pt>
                <c:pt idx="5322">
                  <c:v>0.95189999999999997</c:v>
                </c:pt>
                <c:pt idx="5323">
                  <c:v>0.75070000000000003</c:v>
                </c:pt>
                <c:pt idx="5324">
                  <c:v>0.96360000000000001</c:v>
                </c:pt>
                <c:pt idx="5325">
                  <c:v>0.1132</c:v>
                </c:pt>
                <c:pt idx="5326">
                  <c:v>0.3483</c:v>
                </c:pt>
                <c:pt idx="5327">
                  <c:v>0.1757</c:v>
                </c:pt>
                <c:pt idx="5328">
                  <c:v>0.63900000000000001</c:v>
                </c:pt>
                <c:pt idx="5329">
                  <c:v>1.6000000000000001E-3</c:v>
                </c:pt>
                <c:pt idx="5330">
                  <c:v>0.15809999999999999</c:v>
                </c:pt>
                <c:pt idx="5331">
                  <c:v>0.15809999999999999</c:v>
                </c:pt>
                <c:pt idx="5332">
                  <c:v>7.6100000000000001E-2</c:v>
                </c:pt>
                <c:pt idx="5333">
                  <c:v>1.9800000000000002E-2</c:v>
                </c:pt>
                <c:pt idx="5334">
                  <c:v>0.2172</c:v>
                </c:pt>
                <c:pt idx="5335">
                  <c:v>1.6000000000000001E-3</c:v>
                </c:pt>
                <c:pt idx="5336">
                  <c:v>2.1999999999999999E-2</c:v>
                </c:pt>
                <c:pt idx="5337">
                  <c:v>2.4400000000000002E-2</c:v>
                </c:pt>
                <c:pt idx="5338">
                  <c:v>2.4400000000000002E-2</c:v>
                </c:pt>
                <c:pt idx="5339">
                  <c:v>3.4299999999999997E-2</c:v>
                </c:pt>
                <c:pt idx="5340">
                  <c:v>1.0500000000000001E-2</c:v>
                </c:pt>
                <c:pt idx="5341">
                  <c:v>5.62E-2</c:v>
                </c:pt>
                <c:pt idx="5342">
                  <c:v>0.76939999999999997</c:v>
                </c:pt>
                <c:pt idx="5343">
                  <c:v>0.9627</c:v>
                </c:pt>
                <c:pt idx="5344">
                  <c:v>0.8508</c:v>
                </c:pt>
                <c:pt idx="5345">
                  <c:v>0.79810000000000003</c:v>
                </c:pt>
                <c:pt idx="5346">
                  <c:v>0.76400000000000001</c:v>
                </c:pt>
                <c:pt idx="5347">
                  <c:v>0.70589999999999997</c:v>
                </c:pt>
                <c:pt idx="5348">
                  <c:v>0.8236</c:v>
                </c:pt>
                <c:pt idx="5349">
                  <c:v>0.92079999999999995</c:v>
                </c:pt>
                <c:pt idx="5350">
                  <c:v>0.97009999999999996</c:v>
                </c:pt>
                <c:pt idx="5351">
                  <c:v>0.73829999999999996</c:v>
                </c:pt>
                <c:pt idx="5352">
                  <c:v>0.87839999999999996</c:v>
                </c:pt>
                <c:pt idx="5353">
                  <c:v>0.86950000000000005</c:v>
                </c:pt>
                <c:pt idx="5354">
                  <c:v>0.87549999999999994</c:v>
                </c:pt>
                <c:pt idx="5355">
                  <c:v>0.9395</c:v>
                </c:pt>
                <c:pt idx="5356">
                  <c:v>0.8911</c:v>
                </c:pt>
                <c:pt idx="5357">
                  <c:v>0.90620000000000001</c:v>
                </c:pt>
                <c:pt idx="5358">
                  <c:v>0.90620000000000001</c:v>
                </c:pt>
                <c:pt idx="5359">
                  <c:v>0.67210000000000003</c:v>
                </c:pt>
                <c:pt idx="5360">
                  <c:v>0.51390000000000002</c:v>
                </c:pt>
                <c:pt idx="5361">
                  <c:v>0.75749999999999995</c:v>
                </c:pt>
                <c:pt idx="5362">
                  <c:v>0.9607</c:v>
                </c:pt>
                <c:pt idx="5363">
                  <c:v>0.86899999999999999</c:v>
                </c:pt>
                <c:pt idx="5364">
                  <c:v>0.95169999999999999</c:v>
                </c:pt>
                <c:pt idx="5365">
                  <c:v>0.70030000000000003</c:v>
                </c:pt>
                <c:pt idx="5366">
                  <c:v>0.86409999999999998</c:v>
                </c:pt>
                <c:pt idx="5367">
                  <c:v>0.93300000000000005</c:v>
                </c:pt>
                <c:pt idx="5368">
                  <c:v>0.90629999999999999</c:v>
                </c:pt>
                <c:pt idx="5369">
                  <c:v>0.9466</c:v>
                </c:pt>
                <c:pt idx="5370">
                  <c:v>0.68159999999999998</c:v>
                </c:pt>
                <c:pt idx="5371">
                  <c:v>0.68159999999999998</c:v>
                </c:pt>
                <c:pt idx="5372">
                  <c:v>0.92</c:v>
                </c:pt>
                <c:pt idx="5373">
                  <c:v>0.89170000000000005</c:v>
                </c:pt>
                <c:pt idx="5374">
                  <c:v>0.2218</c:v>
                </c:pt>
                <c:pt idx="5375">
                  <c:v>0.78820000000000001</c:v>
                </c:pt>
                <c:pt idx="5376">
                  <c:v>0.92279999999999995</c:v>
                </c:pt>
                <c:pt idx="5377">
                  <c:v>0.88280000000000003</c:v>
                </c:pt>
                <c:pt idx="5378">
                  <c:v>0.88280000000000003</c:v>
                </c:pt>
                <c:pt idx="5379">
                  <c:v>0.46739999999999998</c:v>
                </c:pt>
                <c:pt idx="5380">
                  <c:v>0.29189999999999999</c:v>
                </c:pt>
                <c:pt idx="5381">
                  <c:v>0.90149999999999997</c:v>
                </c:pt>
                <c:pt idx="5382">
                  <c:v>0.95689999999999997</c:v>
                </c:pt>
                <c:pt idx="5383">
                  <c:v>0.40679999999999999</c:v>
                </c:pt>
                <c:pt idx="5384">
                  <c:v>0.43890000000000001</c:v>
                </c:pt>
                <c:pt idx="5385">
                  <c:v>0.33160000000000001</c:v>
                </c:pt>
                <c:pt idx="5386">
                  <c:v>0.5383</c:v>
                </c:pt>
                <c:pt idx="5387">
                  <c:v>0.86799999999999999</c:v>
                </c:pt>
                <c:pt idx="5388">
                  <c:v>0.95089999999999997</c:v>
                </c:pt>
                <c:pt idx="5389">
                  <c:v>0.96009999999999995</c:v>
                </c:pt>
                <c:pt idx="5390">
                  <c:v>2.2000000000000001E-3</c:v>
                </c:pt>
                <c:pt idx="5391">
                  <c:v>6.1600000000000002E-2</c:v>
                </c:pt>
                <c:pt idx="5392">
                  <c:v>2.9899999999999999E-2</c:v>
                </c:pt>
                <c:pt idx="5393">
                  <c:v>5.4999999999999997E-3</c:v>
                </c:pt>
                <c:pt idx="5394">
                  <c:v>3.7100000000000001E-2</c:v>
                </c:pt>
                <c:pt idx="5395">
                  <c:v>9.7000000000000003E-3</c:v>
                </c:pt>
                <c:pt idx="5396">
                  <c:v>6.1600000000000002E-2</c:v>
                </c:pt>
                <c:pt idx="5397">
                  <c:v>6.1600000000000002E-2</c:v>
                </c:pt>
                <c:pt idx="5398">
                  <c:v>4.3200000000000002E-2</c:v>
                </c:pt>
                <c:pt idx="5399">
                  <c:v>0.14899999999999999</c:v>
                </c:pt>
                <c:pt idx="5400">
                  <c:v>0.23849999999999999</c:v>
                </c:pt>
                <c:pt idx="5401">
                  <c:v>0.90149999999999997</c:v>
                </c:pt>
                <c:pt idx="5402">
                  <c:v>3.7000000000000002E-3</c:v>
                </c:pt>
                <c:pt idx="5403">
                  <c:v>2.4199999999999999E-2</c:v>
                </c:pt>
                <c:pt idx="5404">
                  <c:v>2.4199999999999999E-2</c:v>
                </c:pt>
                <c:pt idx="5405">
                  <c:v>8.1299999999999997E-2</c:v>
                </c:pt>
                <c:pt idx="5406">
                  <c:v>0.3352</c:v>
                </c:pt>
                <c:pt idx="5407">
                  <c:v>0.53500000000000003</c:v>
                </c:pt>
                <c:pt idx="5408">
                  <c:v>0.83109999999999995</c:v>
                </c:pt>
                <c:pt idx="5409">
                  <c:v>0.86670000000000003</c:v>
                </c:pt>
                <c:pt idx="5410">
                  <c:v>0.82120000000000004</c:v>
                </c:pt>
                <c:pt idx="5411">
                  <c:v>0.75219999999999998</c:v>
                </c:pt>
                <c:pt idx="5412">
                  <c:v>0.78839999999999999</c:v>
                </c:pt>
                <c:pt idx="5413">
                  <c:v>7.9299999999999995E-2</c:v>
                </c:pt>
                <c:pt idx="5414">
                  <c:v>0.9506</c:v>
                </c:pt>
                <c:pt idx="5415">
                  <c:v>0.96830000000000005</c:v>
                </c:pt>
                <c:pt idx="5416">
                  <c:v>0.58509999999999995</c:v>
                </c:pt>
                <c:pt idx="5417">
                  <c:v>0.7006</c:v>
                </c:pt>
                <c:pt idx="5418">
                  <c:v>0.68240000000000001</c:v>
                </c:pt>
                <c:pt idx="5419">
                  <c:v>0.68240000000000001</c:v>
                </c:pt>
                <c:pt idx="5420">
                  <c:v>0.15290000000000001</c:v>
                </c:pt>
                <c:pt idx="5421">
                  <c:v>2.7799999999999998E-2</c:v>
                </c:pt>
                <c:pt idx="5422">
                  <c:v>5.5999999999999999E-3</c:v>
                </c:pt>
                <c:pt idx="5423">
                  <c:v>4.0000000000000002E-4</c:v>
                </c:pt>
                <c:pt idx="5424">
                  <c:v>2.4400000000000002E-2</c:v>
                </c:pt>
                <c:pt idx="5425" formatCode="0.00E+00">
                  <c:v>3.82E-5</c:v>
                </c:pt>
                <c:pt idx="5426">
                  <c:v>0.1366</c:v>
                </c:pt>
                <c:pt idx="5427">
                  <c:v>0.1366</c:v>
                </c:pt>
                <c:pt idx="5428">
                  <c:v>5.1000000000000004E-3</c:v>
                </c:pt>
                <c:pt idx="5429">
                  <c:v>5.0000000000000001E-4</c:v>
                </c:pt>
                <c:pt idx="5430">
                  <c:v>4.0000000000000002E-4</c:v>
                </c:pt>
                <c:pt idx="5431">
                  <c:v>1.4800000000000001E-2</c:v>
                </c:pt>
                <c:pt idx="5432">
                  <c:v>0.50849999999999995</c:v>
                </c:pt>
                <c:pt idx="5433">
                  <c:v>3.9699999999999999E-2</c:v>
                </c:pt>
                <c:pt idx="5434">
                  <c:v>0.94159999999999999</c:v>
                </c:pt>
                <c:pt idx="5435">
                  <c:v>0.78110000000000002</c:v>
                </c:pt>
                <c:pt idx="5436">
                  <c:v>0.94159999999999999</c:v>
                </c:pt>
                <c:pt idx="5437">
                  <c:v>0.57889999999999997</c:v>
                </c:pt>
                <c:pt idx="5438">
                  <c:v>0.9526</c:v>
                </c:pt>
                <c:pt idx="5439">
                  <c:v>0.70479999999999998</c:v>
                </c:pt>
                <c:pt idx="5440">
                  <c:v>1.9E-3</c:v>
                </c:pt>
                <c:pt idx="5441">
                  <c:v>6.5600000000000006E-2</c:v>
                </c:pt>
                <c:pt idx="5442">
                  <c:v>0.41760000000000003</c:v>
                </c:pt>
                <c:pt idx="5443">
                  <c:v>8.8999999999999996E-2</c:v>
                </c:pt>
                <c:pt idx="5444">
                  <c:v>9.3799999999999994E-2</c:v>
                </c:pt>
                <c:pt idx="5445">
                  <c:v>6.4999999999999997E-3</c:v>
                </c:pt>
                <c:pt idx="5446">
                  <c:v>1.2999999999999999E-3</c:v>
                </c:pt>
                <c:pt idx="5447">
                  <c:v>7.7000000000000002E-3</c:v>
                </c:pt>
                <c:pt idx="5448">
                  <c:v>8.9999999999999998E-4</c:v>
                </c:pt>
                <c:pt idx="5449">
                  <c:v>0.50049999999999994</c:v>
                </c:pt>
                <c:pt idx="5450">
                  <c:v>3.5299999999999998E-2</c:v>
                </c:pt>
                <c:pt idx="5451">
                  <c:v>0.33810000000000001</c:v>
                </c:pt>
                <c:pt idx="5452">
                  <c:v>7.4700000000000003E-2</c:v>
                </c:pt>
                <c:pt idx="5453">
                  <c:v>1.8499999999999999E-2</c:v>
                </c:pt>
                <c:pt idx="5454">
                  <c:v>0.875</c:v>
                </c:pt>
                <c:pt idx="5455">
                  <c:v>2E-3</c:v>
                </c:pt>
                <c:pt idx="5456">
                  <c:v>8.0000000000000004E-4</c:v>
                </c:pt>
                <c:pt idx="5457">
                  <c:v>0.50890000000000002</c:v>
                </c:pt>
                <c:pt idx="5458">
                  <c:v>0.72509999999999997</c:v>
                </c:pt>
                <c:pt idx="5459">
                  <c:v>0.68779999999999997</c:v>
                </c:pt>
                <c:pt idx="5460">
                  <c:v>0.69259999999999999</c:v>
                </c:pt>
                <c:pt idx="5461">
                  <c:v>5.9999999999999995E-4</c:v>
                </c:pt>
                <c:pt idx="5462">
                  <c:v>0.5504</c:v>
                </c:pt>
                <c:pt idx="5463">
                  <c:v>0.5504</c:v>
                </c:pt>
                <c:pt idx="5464">
                  <c:v>8.4900000000000003E-2</c:v>
                </c:pt>
                <c:pt idx="5465">
                  <c:v>0.25319999999999998</c:v>
                </c:pt>
                <c:pt idx="5466">
                  <c:v>6.9999999999999999E-4</c:v>
                </c:pt>
                <c:pt idx="5467">
                  <c:v>2.12E-2</c:v>
                </c:pt>
                <c:pt idx="5468">
                  <c:v>2.8999999999999998E-3</c:v>
                </c:pt>
                <c:pt idx="5469">
                  <c:v>0.25929999999999997</c:v>
                </c:pt>
                <c:pt idx="5470">
                  <c:v>8.4900000000000003E-2</c:v>
                </c:pt>
                <c:pt idx="5471">
                  <c:v>8.4900000000000003E-2</c:v>
                </c:pt>
                <c:pt idx="5472">
                  <c:v>6.9999999999999999E-4</c:v>
                </c:pt>
                <c:pt idx="5473">
                  <c:v>1.9E-3</c:v>
                </c:pt>
                <c:pt idx="5474">
                  <c:v>0.25180000000000002</c:v>
                </c:pt>
                <c:pt idx="5475">
                  <c:v>0.1074</c:v>
                </c:pt>
                <c:pt idx="5476">
                  <c:v>2E-3</c:v>
                </c:pt>
                <c:pt idx="5477">
                  <c:v>3.8800000000000001E-2</c:v>
                </c:pt>
                <c:pt idx="5478">
                  <c:v>3.8800000000000001E-2</c:v>
                </c:pt>
                <c:pt idx="5479">
                  <c:v>0.1169</c:v>
                </c:pt>
                <c:pt idx="5480">
                  <c:v>2.5499999999999998E-2</c:v>
                </c:pt>
                <c:pt idx="5481">
                  <c:v>2.9999999999999997E-4</c:v>
                </c:pt>
                <c:pt idx="5482">
                  <c:v>2.3400000000000001E-2</c:v>
                </c:pt>
                <c:pt idx="5483">
                  <c:v>1.6400000000000001E-2</c:v>
                </c:pt>
                <c:pt idx="5484">
                  <c:v>0.87729999999999997</c:v>
                </c:pt>
                <c:pt idx="5485">
                  <c:v>5.7000000000000002E-3</c:v>
                </c:pt>
                <c:pt idx="5486">
                  <c:v>5.7000000000000002E-3</c:v>
                </c:pt>
                <c:pt idx="5487">
                  <c:v>0.82969999999999999</c:v>
                </c:pt>
                <c:pt idx="5488">
                  <c:v>0.79379999999999995</c:v>
                </c:pt>
                <c:pt idx="5489">
                  <c:v>0.96179999999999999</c:v>
                </c:pt>
                <c:pt idx="5490">
                  <c:v>0.94720000000000004</c:v>
                </c:pt>
                <c:pt idx="5491">
                  <c:v>0.97389999999999999</c:v>
                </c:pt>
                <c:pt idx="5492">
                  <c:v>0.9153</c:v>
                </c:pt>
                <c:pt idx="5493">
                  <c:v>0.7359</c:v>
                </c:pt>
                <c:pt idx="5494">
                  <c:v>0.7359</c:v>
                </c:pt>
                <c:pt idx="5495">
                  <c:v>0.85399999999999998</c:v>
                </c:pt>
                <c:pt idx="5496">
                  <c:v>0.82909999999999995</c:v>
                </c:pt>
                <c:pt idx="5497">
                  <c:v>0.81399999999999995</c:v>
                </c:pt>
                <c:pt idx="5498">
                  <c:v>0.82850000000000001</c:v>
                </c:pt>
                <c:pt idx="5499">
                  <c:v>0.92630000000000001</c:v>
                </c:pt>
                <c:pt idx="5500">
                  <c:v>0.97099999999999997</c:v>
                </c:pt>
                <c:pt idx="5501">
                  <c:v>0.84450000000000003</c:v>
                </c:pt>
                <c:pt idx="5502">
                  <c:v>0.74170000000000003</c:v>
                </c:pt>
                <c:pt idx="5503">
                  <c:v>0.7661</c:v>
                </c:pt>
                <c:pt idx="5504">
                  <c:v>0.87019999999999997</c:v>
                </c:pt>
                <c:pt idx="5505">
                  <c:v>0.90210000000000001</c:v>
                </c:pt>
                <c:pt idx="5506">
                  <c:v>0.83930000000000005</c:v>
                </c:pt>
                <c:pt idx="5507">
                  <c:v>0.123</c:v>
                </c:pt>
                <c:pt idx="5508">
                  <c:v>0.123</c:v>
                </c:pt>
                <c:pt idx="5509">
                  <c:v>0.2104</c:v>
                </c:pt>
                <c:pt idx="5510">
                  <c:v>0.123</c:v>
                </c:pt>
                <c:pt idx="5511">
                  <c:v>8.0000000000000004E-4</c:v>
                </c:pt>
                <c:pt idx="5512">
                  <c:v>3.3999999999999998E-3</c:v>
                </c:pt>
                <c:pt idx="5513">
                  <c:v>3.3999999999999998E-3</c:v>
                </c:pt>
                <c:pt idx="5514">
                  <c:v>0.2127</c:v>
                </c:pt>
                <c:pt idx="5515">
                  <c:v>0.2104</c:v>
                </c:pt>
                <c:pt idx="5516">
                  <c:v>0.2104</c:v>
                </c:pt>
                <c:pt idx="5517">
                  <c:v>0.87809999999999999</c:v>
                </c:pt>
                <c:pt idx="5518">
                  <c:v>0.89090000000000003</c:v>
                </c:pt>
                <c:pt idx="5519">
                  <c:v>3.8800000000000001E-2</c:v>
                </c:pt>
                <c:pt idx="5520">
                  <c:v>0.78169999999999995</c:v>
                </c:pt>
                <c:pt idx="5521">
                  <c:v>0.91349999999999998</c:v>
                </c:pt>
                <c:pt idx="5522">
                  <c:v>0.82620000000000005</c:v>
                </c:pt>
                <c:pt idx="5523">
                  <c:v>0.82620000000000005</c:v>
                </c:pt>
                <c:pt idx="5524">
                  <c:v>0.877</c:v>
                </c:pt>
                <c:pt idx="5525">
                  <c:v>0.91569999999999996</c:v>
                </c:pt>
                <c:pt idx="5526">
                  <c:v>0.93769999999999998</c:v>
                </c:pt>
                <c:pt idx="5527">
                  <c:v>0.57340000000000002</c:v>
                </c:pt>
                <c:pt idx="5528">
                  <c:v>0.96830000000000005</c:v>
                </c:pt>
                <c:pt idx="5529">
                  <c:v>0.42009999999999997</c:v>
                </c:pt>
                <c:pt idx="5530">
                  <c:v>0.21909999999999999</c:v>
                </c:pt>
                <c:pt idx="5531">
                  <c:v>0.21909999999999999</c:v>
                </c:pt>
                <c:pt idx="5532">
                  <c:v>2.7000000000000001E-3</c:v>
                </c:pt>
                <c:pt idx="5533">
                  <c:v>0.16650000000000001</c:v>
                </c:pt>
                <c:pt idx="5534">
                  <c:v>0.90310000000000001</c:v>
                </c:pt>
                <c:pt idx="5535">
                  <c:v>0.93920000000000003</c:v>
                </c:pt>
                <c:pt idx="5536">
                  <c:v>0.6825</c:v>
                </c:pt>
                <c:pt idx="5537">
                  <c:v>2.0299999999999999E-2</c:v>
                </c:pt>
                <c:pt idx="5538">
                  <c:v>2.2000000000000001E-3</c:v>
                </c:pt>
                <c:pt idx="5539">
                  <c:v>2.2000000000000001E-3</c:v>
                </c:pt>
                <c:pt idx="5540">
                  <c:v>3.0300000000000001E-2</c:v>
                </c:pt>
                <c:pt idx="5541">
                  <c:v>0.3725</c:v>
                </c:pt>
                <c:pt idx="5542">
                  <c:v>0.69540000000000002</c:v>
                </c:pt>
                <c:pt idx="5543">
                  <c:v>7.1999999999999998E-3</c:v>
                </c:pt>
                <c:pt idx="5544">
                  <c:v>7.1999999999999998E-3</c:v>
                </c:pt>
                <c:pt idx="5545">
                  <c:v>7.1999999999999998E-3</c:v>
                </c:pt>
                <c:pt idx="5546">
                  <c:v>0.78010000000000002</c:v>
                </c:pt>
                <c:pt idx="5547">
                  <c:v>0.46200000000000002</c:v>
                </c:pt>
                <c:pt idx="5548">
                  <c:v>0.88329999999999997</c:v>
                </c:pt>
                <c:pt idx="5549">
                  <c:v>0.16980000000000001</c:v>
                </c:pt>
                <c:pt idx="5550">
                  <c:v>3.3E-3</c:v>
                </c:pt>
                <c:pt idx="5551">
                  <c:v>0.69830000000000003</c:v>
                </c:pt>
                <c:pt idx="5552">
                  <c:v>8.0299999999999996E-2</c:v>
                </c:pt>
                <c:pt idx="5553">
                  <c:v>2.12E-2</c:v>
                </c:pt>
                <c:pt idx="5554">
                  <c:v>0.15640000000000001</c:v>
                </c:pt>
                <c:pt idx="5555">
                  <c:v>0.73619999999999997</c:v>
                </c:pt>
                <c:pt idx="5556">
                  <c:v>0.59309999999999996</c:v>
                </c:pt>
                <c:pt idx="5557">
                  <c:v>1.0800000000000001E-2</c:v>
                </c:pt>
                <c:pt idx="5558">
                  <c:v>1.0800000000000001E-2</c:v>
                </c:pt>
                <c:pt idx="5559">
                  <c:v>0.65849999999999997</c:v>
                </c:pt>
                <c:pt idx="5560">
                  <c:v>0.68959999999999999</c:v>
                </c:pt>
                <c:pt idx="5561">
                  <c:v>0.12690000000000001</c:v>
                </c:pt>
                <c:pt idx="5562">
                  <c:v>0.44259999999999999</c:v>
                </c:pt>
                <c:pt idx="5563">
                  <c:v>0.8105</c:v>
                </c:pt>
                <c:pt idx="5564">
                  <c:v>2.5000000000000001E-3</c:v>
                </c:pt>
                <c:pt idx="5565">
                  <c:v>2.5000000000000001E-3</c:v>
                </c:pt>
                <c:pt idx="5566">
                  <c:v>7.4999999999999997E-3</c:v>
                </c:pt>
                <c:pt idx="5567">
                  <c:v>5.9999999999999995E-4</c:v>
                </c:pt>
                <c:pt idx="5568">
                  <c:v>2.8E-3</c:v>
                </c:pt>
                <c:pt idx="5569">
                  <c:v>5.9999999999999995E-4</c:v>
                </c:pt>
                <c:pt idx="5570">
                  <c:v>3.3E-3</c:v>
                </c:pt>
                <c:pt idx="5571">
                  <c:v>8.0000000000000004E-4</c:v>
                </c:pt>
                <c:pt idx="5572">
                  <c:v>3.3999999999999998E-3</c:v>
                </c:pt>
                <c:pt idx="5573">
                  <c:v>0.19209999999999999</c:v>
                </c:pt>
                <c:pt idx="5574">
                  <c:v>1E-3</c:v>
                </c:pt>
                <c:pt idx="5575">
                  <c:v>1.6000000000000001E-3</c:v>
                </c:pt>
                <c:pt idx="5576">
                  <c:v>1.5E-3</c:v>
                </c:pt>
                <c:pt idx="5577">
                  <c:v>8.5000000000000006E-3</c:v>
                </c:pt>
                <c:pt idx="5578">
                  <c:v>0.78049999999999997</c:v>
                </c:pt>
                <c:pt idx="5579">
                  <c:v>0.83009999999999995</c:v>
                </c:pt>
                <c:pt idx="5580">
                  <c:v>0.95950000000000002</c:v>
                </c:pt>
                <c:pt idx="5581">
                  <c:v>0.83909999999999996</c:v>
                </c:pt>
                <c:pt idx="5582">
                  <c:v>0.85419999999999996</c:v>
                </c:pt>
                <c:pt idx="5583">
                  <c:v>0.88780000000000003</c:v>
                </c:pt>
                <c:pt idx="5584">
                  <c:v>2.01E-2</c:v>
                </c:pt>
                <c:pt idx="5585">
                  <c:v>0.76370000000000005</c:v>
                </c:pt>
                <c:pt idx="5586">
                  <c:v>0.60850000000000004</c:v>
                </c:pt>
                <c:pt idx="5587">
                  <c:v>8.5000000000000006E-2</c:v>
                </c:pt>
                <c:pt idx="5588">
                  <c:v>0.66479999999999995</c:v>
                </c:pt>
                <c:pt idx="5589">
                  <c:v>0.1176</c:v>
                </c:pt>
                <c:pt idx="5590">
                  <c:v>0.76370000000000005</c:v>
                </c:pt>
                <c:pt idx="5591">
                  <c:v>0.76370000000000005</c:v>
                </c:pt>
                <c:pt idx="5592">
                  <c:v>0.38059999999999999</c:v>
                </c:pt>
                <c:pt idx="5593">
                  <c:v>0.66710000000000003</c:v>
                </c:pt>
                <c:pt idx="5594">
                  <c:v>0.39489999999999997</c:v>
                </c:pt>
                <c:pt idx="5595">
                  <c:v>0.77890000000000004</c:v>
                </c:pt>
                <c:pt idx="5596">
                  <c:v>4.87E-2</c:v>
                </c:pt>
                <c:pt idx="5597">
                  <c:v>0.26889999999999997</c:v>
                </c:pt>
                <c:pt idx="5598">
                  <c:v>0.26889999999999997</c:v>
                </c:pt>
                <c:pt idx="5599">
                  <c:v>0.35039999999999999</c:v>
                </c:pt>
                <c:pt idx="5600">
                  <c:v>4.5600000000000002E-2</c:v>
                </c:pt>
                <c:pt idx="5601">
                  <c:v>6.9999999999999999E-4</c:v>
                </c:pt>
                <c:pt idx="5602">
                  <c:v>0.16889999999999999</c:v>
                </c:pt>
                <c:pt idx="5603">
                  <c:v>0.50419999999999998</c:v>
                </c:pt>
                <c:pt idx="5604">
                  <c:v>0.43769999999999998</c:v>
                </c:pt>
                <c:pt idx="5605">
                  <c:v>0.43769999999999998</c:v>
                </c:pt>
                <c:pt idx="5606">
                  <c:v>0.57210000000000005</c:v>
                </c:pt>
                <c:pt idx="5607">
                  <c:v>0.38059999999999999</c:v>
                </c:pt>
                <c:pt idx="5608">
                  <c:v>2.92E-2</c:v>
                </c:pt>
                <c:pt idx="5609">
                  <c:v>0.28039999999999998</c:v>
                </c:pt>
                <c:pt idx="5610">
                  <c:v>0.74409999999999998</c:v>
                </c:pt>
                <c:pt idx="5611">
                  <c:v>0.30640000000000001</c:v>
                </c:pt>
                <c:pt idx="5612">
                  <c:v>0.30640000000000001</c:v>
                </c:pt>
                <c:pt idx="5613">
                  <c:v>2.7400000000000001E-2</c:v>
                </c:pt>
                <c:pt idx="5614">
                  <c:v>0.1158</c:v>
                </c:pt>
                <c:pt idx="5615">
                  <c:v>2.47E-2</c:v>
                </c:pt>
                <c:pt idx="5616">
                  <c:v>0.16769999999999999</c:v>
                </c:pt>
                <c:pt idx="5617">
                  <c:v>0.80379999999999996</c:v>
                </c:pt>
                <c:pt idx="5618">
                  <c:v>0.69769999999999999</c:v>
                </c:pt>
                <c:pt idx="5619">
                  <c:v>0.2402</c:v>
                </c:pt>
                <c:pt idx="5620">
                  <c:v>2E-3</c:v>
                </c:pt>
                <c:pt idx="5621">
                  <c:v>1.8E-3</c:v>
                </c:pt>
                <c:pt idx="5622">
                  <c:v>1E-3</c:v>
                </c:pt>
                <c:pt idx="5623">
                  <c:v>1.6999999999999999E-3</c:v>
                </c:pt>
                <c:pt idx="5624">
                  <c:v>8.9999999999999998E-4</c:v>
                </c:pt>
                <c:pt idx="5625">
                  <c:v>8.0000000000000004E-4</c:v>
                </c:pt>
                <c:pt idx="5626">
                  <c:v>8.0000000000000004E-4</c:v>
                </c:pt>
                <c:pt idx="5627">
                  <c:v>0.80720000000000003</c:v>
                </c:pt>
                <c:pt idx="5628">
                  <c:v>0.46010000000000001</c:v>
                </c:pt>
                <c:pt idx="5629">
                  <c:v>0.77710000000000001</c:v>
                </c:pt>
                <c:pt idx="5630">
                  <c:v>0.82310000000000005</c:v>
                </c:pt>
                <c:pt idx="5631">
                  <c:v>0.71809999999999996</c:v>
                </c:pt>
                <c:pt idx="5632">
                  <c:v>0.45950000000000002</c:v>
                </c:pt>
                <c:pt idx="5633">
                  <c:v>0.2707</c:v>
                </c:pt>
                <c:pt idx="5634">
                  <c:v>0.2707</c:v>
                </c:pt>
                <c:pt idx="5635">
                  <c:v>0.81679999999999997</c:v>
                </c:pt>
                <c:pt idx="5636">
                  <c:v>0.29970000000000002</c:v>
                </c:pt>
                <c:pt idx="5637">
                  <c:v>0.5343</c:v>
                </c:pt>
                <c:pt idx="5638">
                  <c:v>0.85489999999999999</c:v>
                </c:pt>
                <c:pt idx="5639">
                  <c:v>0.74450000000000005</c:v>
                </c:pt>
                <c:pt idx="5640">
                  <c:v>0.83220000000000005</c:v>
                </c:pt>
                <c:pt idx="5641">
                  <c:v>0.29970000000000002</c:v>
                </c:pt>
                <c:pt idx="5642">
                  <c:v>0.29970000000000002</c:v>
                </c:pt>
                <c:pt idx="5643">
                  <c:v>9.7000000000000003E-3</c:v>
                </c:pt>
                <c:pt idx="5644">
                  <c:v>9.0399999999999994E-2</c:v>
                </c:pt>
                <c:pt idx="5645">
                  <c:v>4.99E-2</c:v>
                </c:pt>
                <c:pt idx="5646">
                  <c:v>0.95109999999999995</c:v>
                </c:pt>
                <c:pt idx="5647">
                  <c:v>0.86260000000000003</c:v>
                </c:pt>
                <c:pt idx="5648">
                  <c:v>0.94259999999999999</c:v>
                </c:pt>
                <c:pt idx="5649">
                  <c:v>3.5000000000000001E-3</c:v>
                </c:pt>
                <c:pt idx="5650">
                  <c:v>1.89E-2</c:v>
                </c:pt>
                <c:pt idx="5651">
                  <c:v>0.60440000000000005</c:v>
                </c:pt>
                <c:pt idx="5652">
                  <c:v>0.59319999999999995</c:v>
                </c:pt>
                <c:pt idx="5653">
                  <c:v>0.49630000000000002</c:v>
                </c:pt>
                <c:pt idx="5654">
                  <c:v>4.8000000000000001E-2</c:v>
                </c:pt>
                <c:pt idx="5655">
                  <c:v>0.30009999999999998</c:v>
                </c:pt>
                <c:pt idx="5656">
                  <c:v>4.4999999999999997E-3</c:v>
                </c:pt>
                <c:pt idx="5657">
                  <c:v>7.1000000000000004E-3</c:v>
                </c:pt>
                <c:pt idx="5658">
                  <c:v>0.91569999999999996</c:v>
                </c:pt>
                <c:pt idx="5659">
                  <c:v>1.6000000000000001E-3</c:v>
                </c:pt>
                <c:pt idx="5660">
                  <c:v>1.01E-2</c:v>
                </c:pt>
                <c:pt idx="5661">
                  <c:v>0.62250000000000005</c:v>
                </c:pt>
                <c:pt idx="5662">
                  <c:v>0.50419999999999998</c:v>
                </c:pt>
                <c:pt idx="5663">
                  <c:v>0.96009999999999995</c:v>
                </c:pt>
                <c:pt idx="5664">
                  <c:v>0.76400000000000001</c:v>
                </c:pt>
                <c:pt idx="5665">
                  <c:v>0.95089999999999997</c:v>
                </c:pt>
                <c:pt idx="5666">
                  <c:v>8.4400000000000003E-2</c:v>
                </c:pt>
                <c:pt idx="5667">
                  <c:v>0.1201</c:v>
                </c:pt>
                <c:pt idx="5668">
                  <c:v>0.2273</c:v>
                </c:pt>
                <c:pt idx="5669">
                  <c:v>0.42220000000000002</c:v>
                </c:pt>
                <c:pt idx="5670">
                  <c:v>0.72599999999999998</c:v>
                </c:pt>
                <c:pt idx="5671">
                  <c:v>1.4E-3</c:v>
                </c:pt>
                <c:pt idx="5672">
                  <c:v>1.4E-3</c:v>
                </c:pt>
                <c:pt idx="5673">
                  <c:v>0.86650000000000005</c:v>
                </c:pt>
                <c:pt idx="5674">
                  <c:v>0.86650000000000005</c:v>
                </c:pt>
                <c:pt idx="5675">
                  <c:v>0.87649999999999995</c:v>
                </c:pt>
                <c:pt idx="5676">
                  <c:v>0.18740000000000001</c:v>
                </c:pt>
                <c:pt idx="5677">
                  <c:v>7.4099999999999999E-2</c:v>
                </c:pt>
                <c:pt idx="5678">
                  <c:v>1.2500000000000001E-2</c:v>
                </c:pt>
                <c:pt idx="5679">
                  <c:v>6.4399999999999999E-2</c:v>
                </c:pt>
                <c:pt idx="5680">
                  <c:v>0.16600000000000001</c:v>
                </c:pt>
                <c:pt idx="5681">
                  <c:v>3.7100000000000001E-2</c:v>
                </c:pt>
                <c:pt idx="5682">
                  <c:v>0.34150000000000003</c:v>
                </c:pt>
                <c:pt idx="5683">
                  <c:v>0.57699999999999996</c:v>
                </c:pt>
                <c:pt idx="5684">
                  <c:v>1.2500000000000001E-2</c:v>
                </c:pt>
                <c:pt idx="5685">
                  <c:v>1.2500000000000001E-2</c:v>
                </c:pt>
                <c:pt idx="5686">
                  <c:v>9.9000000000000008E-3</c:v>
                </c:pt>
                <c:pt idx="5687">
                  <c:v>3.5999999999999999E-3</c:v>
                </c:pt>
                <c:pt idx="5688">
                  <c:v>0.23230000000000001</c:v>
                </c:pt>
                <c:pt idx="5689">
                  <c:v>0.78680000000000005</c:v>
                </c:pt>
                <c:pt idx="5690">
                  <c:v>4.3E-3</c:v>
                </c:pt>
                <c:pt idx="5691">
                  <c:v>3.73E-2</c:v>
                </c:pt>
                <c:pt idx="5692">
                  <c:v>3.73E-2</c:v>
                </c:pt>
                <c:pt idx="5693">
                  <c:v>2.5000000000000001E-3</c:v>
                </c:pt>
                <c:pt idx="5694">
                  <c:v>1.2999999999999999E-3</c:v>
                </c:pt>
                <c:pt idx="5695">
                  <c:v>2.5000000000000001E-3</c:v>
                </c:pt>
                <c:pt idx="5696">
                  <c:v>0.1857</c:v>
                </c:pt>
                <c:pt idx="5697">
                  <c:v>1.5E-3</c:v>
                </c:pt>
                <c:pt idx="5698">
                  <c:v>1.6999999999999999E-3</c:v>
                </c:pt>
                <c:pt idx="5699">
                  <c:v>1.9E-3</c:v>
                </c:pt>
                <c:pt idx="5700">
                  <c:v>4.7000000000000002E-3</c:v>
                </c:pt>
                <c:pt idx="5701">
                  <c:v>1.9E-3</c:v>
                </c:pt>
                <c:pt idx="5702">
                  <c:v>4.4000000000000003E-3</c:v>
                </c:pt>
                <c:pt idx="5703">
                  <c:v>0.14879999999999999</c:v>
                </c:pt>
                <c:pt idx="5704">
                  <c:v>0.25850000000000001</c:v>
                </c:pt>
                <c:pt idx="5705">
                  <c:v>2.8999999999999998E-3</c:v>
                </c:pt>
                <c:pt idx="5706">
                  <c:v>2.8999999999999998E-3</c:v>
                </c:pt>
                <c:pt idx="5707">
                  <c:v>2.8999999999999998E-3</c:v>
                </c:pt>
                <c:pt idx="5708">
                  <c:v>1.5E-3</c:v>
                </c:pt>
                <c:pt idx="5709">
                  <c:v>5.9999999999999995E-4</c:v>
                </c:pt>
                <c:pt idx="5710">
                  <c:v>1.4E-3</c:v>
                </c:pt>
                <c:pt idx="5711">
                  <c:v>1.1999999999999999E-3</c:v>
                </c:pt>
                <c:pt idx="5712">
                  <c:v>4.0000000000000002E-4</c:v>
                </c:pt>
                <c:pt idx="5713">
                  <c:v>5.9999999999999995E-4</c:v>
                </c:pt>
                <c:pt idx="5714">
                  <c:v>3.3E-3</c:v>
                </c:pt>
                <c:pt idx="5715">
                  <c:v>1.1999999999999999E-3</c:v>
                </c:pt>
                <c:pt idx="5716">
                  <c:v>5.9999999999999995E-4</c:v>
                </c:pt>
                <c:pt idx="5717">
                  <c:v>5.9999999999999995E-4</c:v>
                </c:pt>
                <c:pt idx="5718">
                  <c:v>5.1999999999999998E-3</c:v>
                </c:pt>
                <c:pt idx="5719">
                  <c:v>2.5999999999999999E-3</c:v>
                </c:pt>
                <c:pt idx="5720">
                  <c:v>1.6000000000000001E-3</c:v>
                </c:pt>
                <c:pt idx="5721">
                  <c:v>1.6000000000000001E-3</c:v>
                </c:pt>
                <c:pt idx="5722">
                  <c:v>8.9999999999999998E-4</c:v>
                </c:pt>
                <c:pt idx="5723">
                  <c:v>1.6999999999999999E-3</c:v>
                </c:pt>
                <c:pt idx="5724">
                  <c:v>5.0000000000000001E-4</c:v>
                </c:pt>
                <c:pt idx="5725">
                  <c:v>2.8999999999999998E-3</c:v>
                </c:pt>
                <c:pt idx="5726">
                  <c:v>4.5400000000000003E-2</c:v>
                </c:pt>
                <c:pt idx="5727">
                  <c:v>2.3999999999999998E-3</c:v>
                </c:pt>
                <c:pt idx="5728">
                  <c:v>3.8999999999999998E-3</c:v>
                </c:pt>
                <c:pt idx="5729">
                  <c:v>2.9999999999999997E-4</c:v>
                </c:pt>
                <c:pt idx="5730">
                  <c:v>2.2000000000000001E-3</c:v>
                </c:pt>
                <c:pt idx="5731">
                  <c:v>2.2000000000000001E-3</c:v>
                </c:pt>
                <c:pt idx="5732">
                  <c:v>6.4000000000000003E-3</c:v>
                </c:pt>
                <c:pt idx="5733">
                  <c:v>0.18429999999999999</c:v>
                </c:pt>
                <c:pt idx="5734">
                  <c:v>0.26350000000000001</c:v>
                </c:pt>
                <c:pt idx="5735">
                  <c:v>8.8999999999999999E-3</c:v>
                </c:pt>
                <c:pt idx="5736">
                  <c:v>1E-3</c:v>
                </c:pt>
                <c:pt idx="5737">
                  <c:v>1E-3</c:v>
                </c:pt>
                <c:pt idx="5738">
                  <c:v>3.0200000000000001E-2</c:v>
                </c:pt>
                <c:pt idx="5739">
                  <c:v>2.2000000000000001E-3</c:v>
                </c:pt>
                <c:pt idx="5740">
                  <c:v>1.78E-2</c:v>
                </c:pt>
                <c:pt idx="5741">
                  <c:v>3.5999999999999999E-3</c:v>
                </c:pt>
                <c:pt idx="5742">
                  <c:v>4.7000000000000002E-3</c:v>
                </c:pt>
                <c:pt idx="5743">
                  <c:v>2.0000000000000001E-4</c:v>
                </c:pt>
                <c:pt idx="5744">
                  <c:v>2.5000000000000001E-3</c:v>
                </c:pt>
                <c:pt idx="5745">
                  <c:v>7.1999999999999998E-3</c:v>
                </c:pt>
                <c:pt idx="5746">
                  <c:v>9.1999999999999998E-3</c:v>
                </c:pt>
                <c:pt idx="5747">
                  <c:v>9.5999999999999992E-3</c:v>
                </c:pt>
                <c:pt idx="5748">
                  <c:v>1.1000000000000001E-3</c:v>
                </c:pt>
                <c:pt idx="5749">
                  <c:v>2.23E-2</c:v>
                </c:pt>
                <c:pt idx="5750">
                  <c:v>3.0000000000000001E-3</c:v>
                </c:pt>
                <c:pt idx="5751">
                  <c:v>3.0000000000000001E-3</c:v>
                </c:pt>
                <c:pt idx="5752">
                  <c:v>0.19500000000000001</c:v>
                </c:pt>
                <c:pt idx="5753">
                  <c:v>0.30420000000000003</c:v>
                </c:pt>
                <c:pt idx="5754">
                  <c:v>2.06E-2</c:v>
                </c:pt>
                <c:pt idx="5755">
                  <c:v>8.5000000000000006E-3</c:v>
                </c:pt>
                <c:pt idx="5756">
                  <c:v>8.5000000000000006E-3</c:v>
                </c:pt>
                <c:pt idx="5757">
                  <c:v>8.5000000000000006E-3</c:v>
                </c:pt>
                <c:pt idx="5758">
                  <c:v>1.1999999999999999E-3</c:v>
                </c:pt>
                <c:pt idx="5759">
                  <c:v>1.5E-3</c:v>
                </c:pt>
                <c:pt idx="5760">
                  <c:v>9.8699999999999996E-2</c:v>
                </c:pt>
                <c:pt idx="5761">
                  <c:v>0.218</c:v>
                </c:pt>
                <c:pt idx="5762">
                  <c:v>2.98E-2</c:v>
                </c:pt>
                <c:pt idx="5763">
                  <c:v>1.6799999999999999E-2</c:v>
                </c:pt>
                <c:pt idx="5764">
                  <c:v>1.6799999999999999E-2</c:v>
                </c:pt>
                <c:pt idx="5765">
                  <c:v>1.1999999999999999E-3</c:v>
                </c:pt>
                <c:pt idx="5766">
                  <c:v>1.1999999999999999E-3</c:v>
                </c:pt>
                <c:pt idx="5767">
                  <c:v>5.8999999999999999E-3</c:v>
                </c:pt>
                <c:pt idx="5768">
                  <c:v>1.6500000000000001E-2</c:v>
                </c:pt>
                <c:pt idx="5769">
                  <c:v>1.8E-3</c:v>
                </c:pt>
                <c:pt idx="5770">
                  <c:v>2.0000000000000001E-4</c:v>
                </c:pt>
                <c:pt idx="5771">
                  <c:v>2.0000000000000001E-4</c:v>
                </c:pt>
                <c:pt idx="5772">
                  <c:v>2E-3</c:v>
                </c:pt>
                <c:pt idx="5773">
                  <c:v>6.9999999999999999E-4</c:v>
                </c:pt>
                <c:pt idx="5774">
                  <c:v>1.4E-3</c:v>
                </c:pt>
                <c:pt idx="5775">
                  <c:v>4.8999999999999998E-3</c:v>
                </c:pt>
                <c:pt idx="5776">
                  <c:v>1.8E-3</c:v>
                </c:pt>
                <c:pt idx="5777">
                  <c:v>3.8999999999999998E-3</c:v>
                </c:pt>
                <c:pt idx="5778">
                  <c:v>2E-3</c:v>
                </c:pt>
                <c:pt idx="5779">
                  <c:v>1.35E-2</c:v>
                </c:pt>
                <c:pt idx="5780">
                  <c:v>2.5999999999999999E-3</c:v>
                </c:pt>
                <c:pt idx="5781">
                  <c:v>2.5999999999999999E-3</c:v>
                </c:pt>
                <c:pt idx="5782">
                  <c:v>0.26250000000000001</c:v>
                </c:pt>
                <c:pt idx="5783">
                  <c:v>2.0000000000000001E-4</c:v>
                </c:pt>
                <c:pt idx="5784">
                  <c:v>4.0000000000000002E-4</c:v>
                </c:pt>
                <c:pt idx="5785">
                  <c:v>6.6000000000000003E-2</c:v>
                </c:pt>
                <c:pt idx="5786">
                  <c:v>4.3E-3</c:v>
                </c:pt>
                <c:pt idx="5787">
                  <c:v>1E-3</c:v>
                </c:pt>
                <c:pt idx="5788">
                  <c:v>1E-3</c:v>
                </c:pt>
                <c:pt idx="5789">
                  <c:v>1.7100000000000001E-2</c:v>
                </c:pt>
                <c:pt idx="5790">
                  <c:v>1.5E-3</c:v>
                </c:pt>
                <c:pt idx="5791">
                  <c:v>1.5E-3</c:v>
                </c:pt>
                <c:pt idx="5792">
                  <c:v>1.6999999999999999E-3</c:v>
                </c:pt>
                <c:pt idx="5793">
                  <c:v>0.114</c:v>
                </c:pt>
                <c:pt idx="5794">
                  <c:v>3.8999999999999998E-3</c:v>
                </c:pt>
                <c:pt idx="5795">
                  <c:v>2.0000000000000001E-4</c:v>
                </c:pt>
                <c:pt idx="5796">
                  <c:v>2.7E-2</c:v>
                </c:pt>
                <c:pt idx="5797">
                  <c:v>9.2999999999999992E-3</c:v>
                </c:pt>
                <c:pt idx="5798">
                  <c:v>1.17E-2</c:v>
                </c:pt>
                <c:pt idx="5799">
                  <c:v>1.77E-2</c:v>
                </c:pt>
                <c:pt idx="5800">
                  <c:v>3.6600000000000001E-2</c:v>
                </c:pt>
                <c:pt idx="5801">
                  <c:v>6.7000000000000004E-2</c:v>
                </c:pt>
                <c:pt idx="5802">
                  <c:v>4.1000000000000002E-2</c:v>
                </c:pt>
                <c:pt idx="5803">
                  <c:v>4.9000000000000002E-2</c:v>
                </c:pt>
                <c:pt idx="5804">
                  <c:v>1.17E-2</c:v>
                </c:pt>
                <c:pt idx="5805">
                  <c:v>1.17E-2</c:v>
                </c:pt>
                <c:pt idx="5806">
                  <c:v>3.6900000000000002E-2</c:v>
                </c:pt>
                <c:pt idx="5807">
                  <c:v>8.3000000000000001E-3</c:v>
                </c:pt>
                <c:pt idx="5808">
                  <c:v>1.6000000000000001E-3</c:v>
                </c:pt>
                <c:pt idx="5809">
                  <c:v>3.6700000000000003E-2</c:v>
                </c:pt>
                <c:pt idx="5810">
                  <c:v>2.2700000000000001E-2</c:v>
                </c:pt>
                <c:pt idx="5811">
                  <c:v>9.7000000000000003E-3</c:v>
                </c:pt>
                <c:pt idx="5812">
                  <c:v>9.7000000000000003E-3</c:v>
                </c:pt>
                <c:pt idx="5813">
                  <c:v>0.82509999999999994</c:v>
                </c:pt>
                <c:pt idx="5814">
                  <c:v>0.29270000000000002</c:v>
                </c:pt>
                <c:pt idx="5815">
                  <c:v>0.84589999999999999</c:v>
                </c:pt>
                <c:pt idx="5816">
                  <c:v>0.83760000000000001</c:v>
                </c:pt>
                <c:pt idx="5817">
                  <c:v>0.86839999999999995</c:v>
                </c:pt>
                <c:pt idx="5818">
                  <c:v>0.73919999999999997</c:v>
                </c:pt>
                <c:pt idx="5819">
                  <c:v>8.3999999999999995E-3</c:v>
                </c:pt>
                <c:pt idx="5820">
                  <c:v>1.6999999999999999E-3</c:v>
                </c:pt>
                <c:pt idx="5821">
                  <c:v>1.1999999999999999E-3</c:v>
                </c:pt>
                <c:pt idx="5822">
                  <c:v>3.4599999999999999E-2</c:v>
                </c:pt>
                <c:pt idx="5823">
                  <c:v>0.15290000000000001</c:v>
                </c:pt>
                <c:pt idx="5824">
                  <c:v>1.8700000000000001E-2</c:v>
                </c:pt>
                <c:pt idx="5825">
                  <c:v>1.8700000000000001E-2</c:v>
                </c:pt>
                <c:pt idx="5826">
                  <c:v>6.4000000000000003E-3</c:v>
                </c:pt>
                <c:pt idx="5827">
                  <c:v>5.0000000000000001E-4</c:v>
                </c:pt>
                <c:pt idx="5828">
                  <c:v>7.1999999999999998E-3</c:v>
                </c:pt>
                <c:pt idx="5829">
                  <c:v>6.1899999999999997E-2</c:v>
                </c:pt>
                <c:pt idx="5830">
                  <c:v>2.06E-2</c:v>
                </c:pt>
                <c:pt idx="5831">
                  <c:v>2.1100000000000001E-2</c:v>
                </c:pt>
                <c:pt idx="5832">
                  <c:v>8.0000000000000002E-3</c:v>
                </c:pt>
                <c:pt idx="5833">
                  <c:v>0.62160000000000004</c:v>
                </c:pt>
                <c:pt idx="5834">
                  <c:v>0.66800000000000004</c:v>
                </c:pt>
                <c:pt idx="5835">
                  <c:v>0.84350000000000003</c:v>
                </c:pt>
                <c:pt idx="5836">
                  <c:v>0.9607</c:v>
                </c:pt>
                <c:pt idx="5837">
                  <c:v>0.86899999999999999</c:v>
                </c:pt>
                <c:pt idx="5838">
                  <c:v>0.95169999999999999</c:v>
                </c:pt>
                <c:pt idx="5839">
                  <c:v>2.46E-2</c:v>
                </c:pt>
                <c:pt idx="5840">
                  <c:v>9.5200000000000007E-2</c:v>
                </c:pt>
                <c:pt idx="5841">
                  <c:v>0.1186</c:v>
                </c:pt>
                <c:pt idx="5842">
                  <c:v>0.1613</c:v>
                </c:pt>
                <c:pt idx="5843">
                  <c:v>1.8E-3</c:v>
                </c:pt>
                <c:pt idx="5844">
                  <c:v>3.3799999999999997E-2</c:v>
                </c:pt>
                <c:pt idx="5845">
                  <c:v>3.3799999999999997E-2</c:v>
                </c:pt>
                <c:pt idx="5846">
                  <c:v>2.7000000000000001E-3</c:v>
                </c:pt>
                <c:pt idx="5847">
                  <c:v>6.7999999999999996E-3</c:v>
                </c:pt>
                <c:pt idx="5848">
                  <c:v>0.65539999999999998</c:v>
                </c:pt>
                <c:pt idx="5849">
                  <c:v>0.13550000000000001</c:v>
                </c:pt>
                <c:pt idx="5850">
                  <c:v>9.4999999999999998E-3</c:v>
                </c:pt>
                <c:pt idx="5851">
                  <c:v>1.9E-2</c:v>
                </c:pt>
                <c:pt idx="5852">
                  <c:v>1.9E-2</c:v>
                </c:pt>
                <c:pt idx="5853">
                  <c:v>2.8999999999999998E-3</c:v>
                </c:pt>
                <c:pt idx="5854">
                  <c:v>5.0000000000000001E-4</c:v>
                </c:pt>
                <c:pt idx="5855">
                  <c:v>3.8E-3</c:v>
                </c:pt>
                <c:pt idx="5856">
                  <c:v>0.65790000000000004</c:v>
                </c:pt>
                <c:pt idx="5857">
                  <c:v>8.0999999999999996E-3</c:v>
                </c:pt>
                <c:pt idx="5858">
                  <c:v>6.3E-3</c:v>
                </c:pt>
                <c:pt idx="5859">
                  <c:v>4.4000000000000003E-3</c:v>
                </c:pt>
                <c:pt idx="5860">
                  <c:v>1.0500000000000001E-2</c:v>
                </c:pt>
                <c:pt idx="5861">
                  <c:v>1.6000000000000001E-3</c:v>
                </c:pt>
                <c:pt idx="5862">
                  <c:v>4.3099999999999999E-2</c:v>
                </c:pt>
                <c:pt idx="5863">
                  <c:v>0.22159999999999999</c:v>
                </c:pt>
                <c:pt idx="5864">
                  <c:v>4.07E-2</c:v>
                </c:pt>
                <c:pt idx="5865">
                  <c:v>2.7699999999999999E-2</c:v>
                </c:pt>
                <c:pt idx="5866">
                  <c:v>1.8499999999999999E-2</c:v>
                </c:pt>
                <c:pt idx="5867">
                  <c:v>6.9999999999999999E-4</c:v>
                </c:pt>
                <c:pt idx="5868">
                  <c:v>8.5000000000000006E-3</c:v>
                </c:pt>
                <c:pt idx="5869">
                  <c:v>5.8999999999999999E-3</c:v>
                </c:pt>
                <c:pt idx="5870">
                  <c:v>5.4999999999999997E-3</c:v>
                </c:pt>
                <c:pt idx="5871">
                  <c:v>8.9999999999999998E-4</c:v>
                </c:pt>
                <c:pt idx="5872">
                  <c:v>5.4000000000000003E-3</c:v>
                </c:pt>
                <c:pt idx="5873">
                  <c:v>8.9999999999999998E-4</c:v>
                </c:pt>
                <c:pt idx="5874">
                  <c:v>3.7000000000000002E-3</c:v>
                </c:pt>
                <c:pt idx="5875">
                  <c:v>3.3099999999999997E-2</c:v>
                </c:pt>
                <c:pt idx="5876">
                  <c:v>1E-3</c:v>
                </c:pt>
                <c:pt idx="5877">
                  <c:v>6.9999999999999999E-4</c:v>
                </c:pt>
                <c:pt idx="5878">
                  <c:v>2.9999999999999997E-4</c:v>
                </c:pt>
                <c:pt idx="5879">
                  <c:v>1E-3</c:v>
                </c:pt>
                <c:pt idx="5880">
                  <c:v>1.03E-2</c:v>
                </c:pt>
                <c:pt idx="5881">
                  <c:v>1.95E-2</c:v>
                </c:pt>
                <c:pt idx="5882">
                  <c:v>1.6000000000000001E-3</c:v>
                </c:pt>
                <c:pt idx="5883">
                  <c:v>1.6000000000000001E-3</c:v>
                </c:pt>
                <c:pt idx="5884">
                  <c:v>8.6999999999999994E-3</c:v>
                </c:pt>
                <c:pt idx="5885">
                  <c:v>1E-4</c:v>
                </c:pt>
                <c:pt idx="5886">
                  <c:v>3.5999999999999999E-3</c:v>
                </c:pt>
                <c:pt idx="5887">
                  <c:v>8.3999999999999995E-3</c:v>
                </c:pt>
                <c:pt idx="5888">
                  <c:v>6.3E-3</c:v>
                </c:pt>
                <c:pt idx="5889">
                  <c:v>2.1600000000000001E-2</c:v>
                </c:pt>
                <c:pt idx="5890">
                  <c:v>1.6000000000000001E-3</c:v>
                </c:pt>
                <c:pt idx="5891">
                  <c:v>5.9999999999999995E-4</c:v>
                </c:pt>
                <c:pt idx="5892">
                  <c:v>6.9999999999999999E-4</c:v>
                </c:pt>
                <c:pt idx="5893">
                  <c:v>3.3E-3</c:v>
                </c:pt>
                <c:pt idx="5894">
                  <c:v>1.6199999999999999E-2</c:v>
                </c:pt>
                <c:pt idx="5895">
                  <c:v>1.4E-3</c:v>
                </c:pt>
                <c:pt idx="5896">
                  <c:v>1.4E-3</c:v>
                </c:pt>
                <c:pt idx="5897">
                  <c:v>5.0000000000000001E-4</c:v>
                </c:pt>
                <c:pt idx="5898">
                  <c:v>1.8E-3</c:v>
                </c:pt>
                <c:pt idx="5899">
                  <c:v>2.8E-3</c:v>
                </c:pt>
                <c:pt idx="5900">
                  <c:v>2.0000000000000001E-4</c:v>
                </c:pt>
                <c:pt idx="5901">
                  <c:v>5.0000000000000001E-4</c:v>
                </c:pt>
                <c:pt idx="5902">
                  <c:v>1.1999999999999999E-3</c:v>
                </c:pt>
                <c:pt idx="5903">
                  <c:v>2.2000000000000001E-3</c:v>
                </c:pt>
                <c:pt idx="5904">
                  <c:v>2.2000000000000001E-3</c:v>
                </c:pt>
                <c:pt idx="5905">
                  <c:v>6.9999999999999999E-4</c:v>
                </c:pt>
                <c:pt idx="5906">
                  <c:v>4.0000000000000002E-4</c:v>
                </c:pt>
                <c:pt idx="5907">
                  <c:v>1.8E-3</c:v>
                </c:pt>
                <c:pt idx="5908">
                  <c:v>1.23E-2</c:v>
                </c:pt>
                <c:pt idx="5909">
                  <c:v>6.6E-3</c:v>
                </c:pt>
                <c:pt idx="5910">
                  <c:v>0.01</c:v>
                </c:pt>
                <c:pt idx="5911">
                  <c:v>6.9999999999999999E-4</c:v>
                </c:pt>
                <c:pt idx="5912">
                  <c:v>8.0000000000000004E-4</c:v>
                </c:pt>
                <c:pt idx="5913">
                  <c:v>8.0000000000000004E-4</c:v>
                </c:pt>
                <c:pt idx="5914">
                  <c:v>4.7999999999999996E-3</c:v>
                </c:pt>
                <c:pt idx="5915">
                  <c:v>3.3599999999999998E-2</c:v>
                </c:pt>
                <c:pt idx="5916">
                  <c:v>8.9999999999999998E-4</c:v>
                </c:pt>
                <c:pt idx="5917">
                  <c:v>8.9999999999999998E-4</c:v>
                </c:pt>
                <c:pt idx="5918">
                  <c:v>0.40739999999999998</c:v>
                </c:pt>
                <c:pt idx="5919">
                  <c:v>0.85309999999999997</c:v>
                </c:pt>
                <c:pt idx="5920">
                  <c:v>0.96150000000000002</c:v>
                </c:pt>
                <c:pt idx="5921">
                  <c:v>0.93859999999999999</c:v>
                </c:pt>
                <c:pt idx="5922">
                  <c:v>0.88829999999999998</c:v>
                </c:pt>
                <c:pt idx="5923">
                  <c:v>0.96009999999999995</c:v>
                </c:pt>
                <c:pt idx="5924">
                  <c:v>5.5800000000000002E-2</c:v>
                </c:pt>
                <c:pt idx="5925">
                  <c:v>3.4299999999999997E-2</c:v>
                </c:pt>
                <c:pt idx="5926">
                  <c:v>9.8500000000000004E-2</c:v>
                </c:pt>
                <c:pt idx="5927">
                  <c:v>3.5000000000000001E-3</c:v>
                </c:pt>
                <c:pt idx="5928">
                  <c:v>3.0000000000000001E-3</c:v>
                </c:pt>
                <c:pt idx="5929">
                  <c:v>0.40639999999999998</c:v>
                </c:pt>
                <c:pt idx="5930">
                  <c:v>4.87E-2</c:v>
                </c:pt>
                <c:pt idx="5931">
                  <c:v>0.10340000000000001</c:v>
                </c:pt>
                <c:pt idx="5932">
                  <c:v>9.6299999999999997E-2</c:v>
                </c:pt>
                <c:pt idx="5933">
                  <c:v>1.2999999999999999E-2</c:v>
                </c:pt>
                <c:pt idx="5934">
                  <c:v>0.77900000000000003</c:v>
                </c:pt>
                <c:pt idx="5935">
                  <c:v>0.36890000000000001</c:v>
                </c:pt>
                <c:pt idx="5936">
                  <c:v>4.87E-2</c:v>
                </c:pt>
                <c:pt idx="5937">
                  <c:v>4.87E-2</c:v>
                </c:pt>
                <c:pt idx="5938">
                  <c:v>0.80089999999999995</c:v>
                </c:pt>
                <c:pt idx="5939">
                  <c:v>0.79600000000000004</c:v>
                </c:pt>
                <c:pt idx="5940">
                  <c:v>0.86229999999999996</c:v>
                </c:pt>
                <c:pt idx="5941">
                  <c:v>0.96989999999999998</c:v>
                </c:pt>
                <c:pt idx="5942">
                  <c:v>0.85260000000000002</c:v>
                </c:pt>
                <c:pt idx="5943">
                  <c:v>0.90459999999999996</c:v>
                </c:pt>
                <c:pt idx="5944">
                  <c:v>1.9E-3</c:v>
                </c:pt>
                <c:pt idx="5945">
                  <c:v>0.16500000000000001</c:v>
                </c:pt>
                <c:pt idx="5946">
                  <c:v>4.4000000000000003E-3</c:v>
                </c:pt>
                <c:pt idx="5947">
                  <c:v>3.5200000000000002E-2</c:v>
                </c:pt>
                <c:pt idx="5948">
                  <c:v>0.13189999999999999</c:v>
                </c:pt>
                <c:pt idx="5949">
                  <c:v>0.2467</c:v>
                </c:pt>
                <c:pt idx="5950">
                  <c:v>3.0999999999999999E-3</c:v>
                </c:pt>
                <c:pt idx="5951">
                  <c:v>3.0999999999999999E-3</c:v>
                </c:pt>
                <c:pt idx="5952">
                  <c:v>2.3E-2</c:v>
                </c:pt>
                <c:pt idx="5953">
                  <c:v>9.1200000000000003E-2</c:v>
                </c:pt>
                <c:pt idx="5954">
                  <c:v>0.4511</c:v>
                </c:pt>
                <c:pt idx="5955">
                  <c:v>0.45250000000000001</c:v>
                </c:pt>
                <c:pt idx="5956">
                  <c:v>9.7900000000000001E-2</c:v>
                </c:pt>
                <c:pt idx="5957">
                  <c:v>9.7900000000000001E-2</c:v>
                </c:pt>
                <c:pt idx="5958">
                  <c:v>5.0000000000000001E-3</c:v>
                </c:pt>
                <c:pt idx="5959">
                  <c:v>1.11E-2</c:v>
                </c:pt>
                <c:pt idx="5960">
                  <c:v>1E-4</c:v>
                </c:pt>
                <c:pt idx="5961">
                  <c:v>1.5E-3</c:v>
                </c:pt>
                <c:pt idx="5962">
                  <c:v>1.3299999999999999E-2</c:v>
                </c:pt>
                <c:pt idx="5963">
                  <c:v>1E-4</c:v>
                </c:pt>
                <c:pt idx="5964">
                  <c:v>1.8E-3</c:v>
                </c:pt>
                <c:pt idx="5965">
                  <c:v>1.9E-3</c:v>
                </c:pt>
                <c:pt idx="5966">
                  <c:v>1.8E-3</c:v>
                </c:pt>
                <c:pt idx="5967">
                  <c:v>3.2000000000000002E-3</c:v>
                </c:pt>
                <c:pt idx="5968">
                  <c:v>5.9999999999999995E-4</c:v>
                </c:pt>
                <c:pt idx="5969">
                  <c:v>8.9999999999999998E-4</c:v>
                </c:pt>
                <c:pt idx="5970">
                  <c:v>5.1000000000000004E-3</c:v>
                </c:pt>
                <c:pt idx="5971">
                  <c:v>1.1999999999999999E-3</c:v>
                </c:pt>
                <c:pt idx="5972">
                  <c:v>1.34E-2</c:v>
                </c:pt>
                <c:pt idx="5973">
                  <c:v>1.6899999999999998E-2</c:v>
                </c:pt>
                <c:pt idx="5974">
                  <c:v>1.7899999999999999E-2</c:v>
                </c:pt>
                <c:pt idx="5975">
                  <c:v>1.4E-3</c:v>
                </c:pt>
                <c:pt idx="5976">
                  <c:v>1.4E-3</c:v>
                </c:pt>
                <c:pt idx="5977">
                  <c:v>0.25259999999999999</c:v>
                </c:pt>
                <c:pt idx="5978">
                  <c:v>0.57079999999999997</c:v>
                </c:pt>
                <c:pt idx="5979">
                  <c:v>0.88749999999999996</c:v>
                </c:pt>
                <c:pt idx="5980">
                  <c:v>0.87719999999999998</c:v>
                </c:pt>
                <c:pt idx="5981">
                  <c:v>0.66700000000000004</c:v>
                </c:pt>
                <c:pt idx="5982">
                  <c:v>0.66700000000000004</c:v>
                </c:pt>
                <c:pt idx="5983">
                  <c:v>1.8E-3</c:v>
                </c:pt>
                <c:pt idx="5984">
                  <c:v>1.5E-3</c:v>
                </c:pt>
                <c:pt idx="5985">
                  <c:v>6.1000000000000004E-3</c:v>
                </c:pt>
                <c:pt idx="5986">
                  <c:v>2.8999999999999998E-3</c:v>
                </c:pt>
                <c:pt idx="5987">
                  <c:v>5.5999999999999999E-3</c:v>
                </c:pt>
                <c:pt idx="5988">
                  <c:v>8.5000000000000006E-3</c:v>
                </c:pt>
                <c:pt idx="5989">
                  <c:v>2.0000000000000001E-4</c:v>
                </c:pt>
                <c:pt idx="5990">
                  <c:v>2.0000000000000001E-4</c:v>
                </c:pt>
                <c:pt idx="5991">
                  <c:v>1.14E-2</c:v>
                </c:pt>
                <c:pt idx="5992">
                  <c:v>5.4399999999999997E-2</c:v>
                </c:pt>
                <c:pt idx="5993">
                  <c:v>5.9999999999999995E-4</c:v>
                </c:pt>
                <c:pt idx="5994">
                  <c:v>1.6000000000000001E-3</c:v>
                </c:pt>
                <c:pt idx="5995">
                  <c:v>0.91659999999999997</c:v>
                </c:pt>
                <c:pt idx="5996">
                  <c:v>0.57620000000000005</c:v>
                </c:pt>
                <c:pt idx="5997">
                  <c:v>0.91659999999999997</c:v>
                </c:pt>
                <c:pt idx="5998">
                  <c:v>1.84E-2</c:v>
                </c:pt>
                <c:pt idx="5999">
                  <c:v>0.2117</c:v>
                </c:pt>
                <c:pt idx="6000">
                  <c:v>0.49869999999999998</c:v>
                </c:pt>
                <c:pt idx="6001">
                  <c:v>0.49869999999999998</c:v>
                </c:pt>
                <c:pt idx="6002">
                  <c:v>2.75E-2</c:v>
                </c:pt>
                <c:pt idx="6003">
                  <c:v>0.1024</c:v>
                </c:pt>
                <c:pt idx="6004">
                  <c:v>0.14829999999999999</c:v>
                </c:pt>
                <c:pt idx="6005">
                  <c:v>8.8099999999999998E-2</c:v>
                </c:pt>
                <c:pt idx="6006">
                  <c:v>0.1186</c:v>
                </c:pt>
                <c:pt idx="6007">
                  <c:v>0.18559999999999999</c:v>
                </c:pt>
                <c:pt idx="6008">
                  <c:v>1.1999999999999999E-3</c:v>
                </c:pt>
                <c:pt idx="6009">
                  <c:v>1.1999999999999999E-3</c:v>
                </c:pt>
                <c:pt idx="6010">
                  <c:v>0.1653</c:v>
                </c:pt>
                <c:pt idx="6011">
                  <c:v>2.0000000000000001E-4</c:v>
                </c:pt>
                <c:pt idx="6012">
                  <c:v>1.29E-2</c:v>
                </c:pt>
                <c:pt idx="6013">
                  <c:v>4.5999999999999999E-3</c:v>
                </c:pt>
                <c:pt idx="6014">
                  <c:v>3.3E-3</c:v>
                </c:pt>
                <c:pt idx="6015">
                  <c:v>0.1246</c:v>
                </c:pt>
                <c:pt idx="6016">
                  <c:v>9.8400000000000001E-2</c:v>
                </c:pt>
                <c:pt idx="6017">
                  <c:v>2.24E-2</c:v>
                </c:pt>
                <c:pt idx="6018">
                  <c:v>0.52139999999999997</c:v>
                </c:pt>
                <c:pt idx="6019">
                  <c:v>0.83779999999999999</c:v>
                </c:pt>
                <c:pt idx="6020">
                  <c:v>0.153</c:v>
                </c:pt>
                <c:pt idx="6021">
                  <c:v>7.6799999999999993E-2</c:v>
                </c:pt>
                <c:pt idx="6022">
                  <c:v>0.30780000000000002</c:v>
                </c:pt>
                <c:pt idx="6023">
                  <c:v>0.23380000000000001</c:v>
                </c:pt>
                <c:pt idx="6024">
                  <c:v>0.52969999999999995</c:v>
                </c:pt>
                <c:pt idx="6025">
                  <c:v>0.48509999999999998</c:v>
                </c:pt>
                <c:pt idx="6026">
                  <c:v>0.8286</c:v>
                </c:pt>
                <c:pt idx="6027">
                  <c:v>0.84060000000000001</c:v>
                </c:pt>
                <c:pt idx="6028">
                  <c:v>0.30780000000000002</c:v>
                </c:pt>
                <c:pt idx="6029">
                  <c:v>0.30780000000000002</c:v>
                </c:pt>
                <c:pt idx="6030">
                  <c:v>0.62949999999999995</c:v>
                </c:pt>
                <c:pt idx="6031">
                  <c:v>2.1299999999999999E-2</c:v>
                </c:pt>
                <c:pt idx="6032">
                  <c:v>0.7107</c:v>
                </c:pt>
                <c:pt idx="6033">
                  <c:v>0.79379999999999995</c:v>
                </c:pt>
                <c:pt idx="6034">
                  <c:v>0.87590000000000001</c:v>
                </c:pt>
                <c:pt idx="6035">
                  <c:v>0.60270000000000001</c:v>
                </c:pt>
                <c:pt idx="6036">
                  <c:v>0.58879999999999999</c:v>
                </c:pt>
                <c:pt idx="6037">
                  <c:v>0.58879999999999999</c:v>
                </c:pt>
                <c:pt idx="6038">
                  <c:v>0.24779999999999999</c:v>
                </c:pt>
                <c:pt idx="6039">
                  <c:v>0.32590000000000002</c:v>
                </c:pt>
                <c:pt idx="6040">
                  <c:v>0.6905</c:v>
                </c:pt>
                <c:pt idx="6041">
                  <c:v>0.15310000000000001</c:v>
                </c:pt>
                <c:pt idx="6042">
                  <c:v>8.9700000000000002E-2</c:v>
                </c:pt>
                <c:pt idx="6043">
                  <c:v>0.1862</c:v>
                </c:pt>
                <c:pt idx="6044">
                  <c:v>3.0000000000000001E-3</c:v>
                </c:pt>
                <c:pt idx="6045">
                  <c:v>3.0000000000000001E-3</c:v>
                </c:pt>
                <c:pt idx="6046">
                  <c:v>1.2999999999999999E-3</c:v>
                </c:pt>
                <c:pt idx="6047">
                  <c:v>1.1999999999999999E-3</c:v>
                </c:pt>
                <c:pt idx="6048">
                  <c:v>0.1444</c:v>
                </c:pt>
                <c:pt idx="6049">
                  <c:v>0.18690000000000001</c:v>
                </c:pt>
                <c:pt idx="6050">
                  <c:v>3.5099999999999999E-2</c:v>
                </c:pt>
                <c:pt idx="6051">
                  <c:v>4.1000000000000003E-3</c:v>
                </c:pt>
                <c:pt idx="6052">
                  <c:v>4.1000000000000003E-3</c:v>
                </c:pt>
                <c:pt idx="6053">
                  <c:v>1.6000000000000001E-3</c:v>
                </c:pt>
                <c:pt idx="6054">
                  <c:v>2.1000000000000001E-2</c:v>
                </c:pt>
                <c:pt idx="6055">
                  <c:v>8.9399999999999993E-2</c:v>
                </c:pt>
                <c:pt idx="6056">
                  <c:v>5.21E-2</c:v>
                </c:pt>
                <c:pt idx="6057">
                  <c:v>6.4999999999999997E-3</c:v>
                </c:pt>
                <c:pt idx="6058">
                  <c:v>0.1842</c:v>
                </c:pt>
                <c:pt idx="6059">
                  <c:v>0.1842</c:v>
                </c:pt>
                <c:pt idx="6060">
                  <c:v>0.95689999999999997</c:v>
                </c:pt>
                <c:pt idx="6061">
                  <c:v>0.95140000000000002</c:v>
                </c:pt>
                <c:pt idx="6062">
                  <c:v>0.84160000000000001</c:v>
                </c:pt>
                <c:pt idx="6063">
                  <c:v>0.9698</c:v>
                </c:pt>
                <c:pt idx="6064">
                  <c:v>0.93189999999999995</c:v>
                </c:pt>
                <c:pt idx="6065">
                  <c:v>0.87060000000000004</c:v>
                </c:pt>
                <c:pt idx="6066">
                  <c:v>0.68779999999999997</c:v>
                </c:pt>
                <c:pt idx="6067">
                  <c:v>0.89280000000000004</c:v>
                </c:pt>
                <c:pt idx="6068">
                  <c:v>5.1200000000000002E-2</c:v>
                </c:pt>
                <c:pt idx="6069">
                  <c:v>0.1207</c:v>
                </c:pt>
                <c:pt idx="6070">
                  <c:v>6.0000000000000001E-3</c:v>
                </c:pt>
                <c:pt idx="6071">
                  <c:v>1.6000000000000001E-3</c:v>
                </c:pt>
                <c:pt idx="6072">
                  <c:v>7.4000000000000003E-3</c:v>
                </c:pt>
                <c:pt idx="6073">
                  <c:v>0.1007</c:v>
                </c:pt>
                <c:pt idx="6074">
                  <c:v>2.8E-3</c:v>
                </c:pt>
                <c:pt idx="6075">
                  <c:v>2.7000000000000001E-3</c:v>
                </c:pt>
                <c:pt idx="6076">
                  <c:v>2.7000000000000001E-3</c:v>
                </c:pt>
                <c:pt idx="6077">
                  <c:v>2.8199999999999999E-2</c:v>
                </c:pt>
                <c:pt idx="6078">
                  <c:v>9.2499999999999999E-2</c:v>
                </c:pt>
                <c:pt idx="6079">
                  <c:v>4.0000000000000002E-4</c:v>
                </c:pt>
                <c:pt idx="6080">
                  <c:v>4.0000000000000002E-4</c:v>
                </c:pt>
                <c:pt idx="6081">
                  <c:v>5.9999999999999995E-4</c:v>
                </c:pt>
                <c:pt idx="6082">
                  <c:v>2.4299999999999999E-2</c:v>
                </c:pt>
                <c:pt idx="6083">
                  <c:v>0.93540000000000001</c:v>
                </c:pt>
                <c:pt idx="6084">
                  <c:v>0.93540000000000001</c:v>
                </c:pt>
                <c:pt idx="6085">
                  <c:v>0.80600000000000005</c:v>
                </c:pt>
                <c:pt idx="6086">
                  <c:v>0.92369999999999997</c:v>
                </c:pt>
                <c:pt idx="6087">
                  <c:v>0.7087</c:v>
                </c:pt>
                <c:pt idx="6088">
                  <c:v>5.0000000000000001E-4</c:v>
                </c:pt>
                <c:pt idx="6089">
                  <c:v>2.0000000000000001E-4</c:v>
                </c:pt>
                <c:pt idx="6090">
                  <c:v>1.2999999999999999E-3</c:v>
                </c:pt>
                <c:pt idx="6091">
                  <c:v>1.3899999999999999E-2</c:v>
                </c:pt>
                <c:pt idx="6092">
                  <c:v>3.2000000000000002E-3</c:v>
                </c:pt>
                <c:pt idx="6093">
                  <c:v>0.2213</c:v>
                </c:pt>
                <c:pt idx="6094">
                  <c:v>2.7699999999999999E-2</c:v>
                </c:pt>
                <c:pt idx="6095">
                  <c:v>4.4900000000000002E-2</c:v>
                </c:pt>
                <c:pt idx="6096">
                  <c:v>2.87E-2</c:v>
                </c:pt>
                <c:pt idx="6097">
                  <c:v>0.75480000000000003</c:v>
                </c:pt>
                <c:pt idx="6098">
                  <c:v>0.80379999999999996</c:v>
                </c:pt>
                <c:pt idx="6099">
                  <c:v>0.77949999999999997</c:v>
                </c:pt>
                <c:pt idx="6100">
                  <c:v>0.36670000000000003</c:v>
                </c:pt>
                <c:pt idx="6101">
                  <c:v>2.1600000000000001E-2</c:v>
                </c:pt>
                <c:pt idx="6102">
                  <c:v>0.5585</c:v>
                </c:pt>
                <c:pt idx="6103">
                  <c:v>3.0999999999999999E-3</c:v>
                </c:pt>
                <c:pt idx="6104">
                  <c:v>0.40229999999999999</c:v>
                </c:pt>
                <c:pt idx="6105">
                  <c:v>6.9999999999999999E-4</c:v>
                </c:pt>
                <c:pt idx="6106">
                  <c:v>3.0999999999999999E-3</c:v>
                </c:pt>
                <c:pt idx="6107">
                  <c:v>0.85509999999999997</c:v>
                </c:pt>
                <c:pt idx="6108">
                  <c:v>0.81859999999999999</c:v>
                </c:pt>
                <c:pt idx="6109">
                  <c:v>0.82289999999999996</c:v>
                </c:pt>
                <c:pt idx="6110">
                  <c:v>0.85519999999999996</c:v>
                </c:pt>
                <c:pt idx="6111">
                  <c:v>0.91639999999999999</c:v>
                </c:pt>
                <c:pt idx="6112">
                  <c:v>0.97030000000000005</c:v>
                </c:pt>
                <c:pt idx="6113">
                  <c:v>4.0000000000000001E-3</c:v>
                </c:pt>
                <c:pt idx="6114">
                  <c:v>8.3999999999999995E-3</c:v>
                </c:pt>
                <c:pt idx="6115">
                  <c:v>1.0999999999999999E-2</c:v>
                </c:pt>
                <c:pt idx="6116">
                  <c:v>1.8800000000000001E-2</c:v>
                </c:pt>
                <c:pt idx="6117">
                  <c:v>1.4E-3</c:v>
                </c:pt>
                <c:pt idx="6118">
                  <c:v>2.3999999999999998E-3</c:v>
                </c:pt>
                <c:pt idx="6119">
                  <c:v>2.3999999999999998E-3</c:v>
                </c:pt>
                <c:pt idx="6120">
                  <c:v>8.9999999999999998E-4</c:v>
                </c:pt>
                <c:pt idx="6121">
                  <c:v>2.0999999999999999E-3</c:v>
                </c:pt>
                <c:pt idx="6122">
                  <c:v>8.9999999999999998E-4</c:v>
                </c:pt>
                <c:pt idx="6123">
                  <c:v>2.0999999999999999E-3</c:v>
                </c:pt>
                <c:pt idx="6124">
                  <c:v>1.6999999999999999E-3</c:v>
                </c:pt>
                <c:pt idx="6125">
                  <c:v>1.8E-3</c:v>
                </c:pt>
                <c:pt idx="6126">
                  <c:v>0.96150000000000002</c:v>
                </c:pt>
                <c:pt idx="6127">
                  <c:v>0.33029999999999998</c:v>
                </c:pt>
                <c:pt idx="6128">
                  <c:v>0.85260000000000002</c:v>
                </c:pt>
                <c:pt idx="6129">
                  <c:v>0.86380000000000001</c:v>
                </c:pt>
                <c:pt idx="6130">
                  <c:v>0.95479999999999998</c:v>
                </c:pt>
                <c:pt idx="6131">
                  <c:v>0.93659999999999999</c:v>
                </c:pt>
                <c:pt idx="6132">
                  <c:v>1.4E-3</c:v>
                </c:pt>
                <c:pt idx="6133">
                  <c:v>1.8E-3</c:v>
                </c:pt>
                <c:pt idx="6134">
                  <c:v>8.6E-3</c:v>
                </c:pt>
                <c:pt idx="6135">
                  <c:v>4.1999999999999997E-3</c:v>
                </c:pt>
                <c:pt idx="6136">
                  <c:v>8.9999999999999993E-3</c:v>
                </c:pt>
                <c:pt idx="6137">
                  <c:v>3.2000000000000002E-3</c:v>
                </c:pt>
                <c:pt idx="6138">
                  <c:v>8.6E-3</c:v>
                </c:pt>
                <c:pt idx="6139">
                  <c:v>8.6E-3</c:v>
                </c:pt>
                <c:pt idx="6140">
                  <c:v>1.6000000000000001E-3</c:v>
                </c:pt>
                <c:pt idx="6141">
                  <c:v>7.1999999999999998E-3</c:v>
                </c:pt>
                <c:pt idx="6142">
                  <c:v>7.5800000000000006E-2</c:v>
                </c:pt>
                <c:pt idx="6143">
                  <c:v>3.5999999999999999E-3</c:v>
                </c:pt>
                <c:pt idx="6144">
                  <c:v>1.5299999999999999E-2</c:v>
                </c:pt>
                <c:pt idx="6145">
                  <c:v>4.0800000000000003E-2</c:v>
                </c:pt>
                <c:pt idx="6146">
                  <c:v>1.32E-2</c:v>
                </c:pt>
                <c:pt idx="6147">
                  <c:v>1.32E-2</c:v>
                </c:pt>
                <c:pt idx="6148">
                  <c:v>2.0000000000000001E-4</c:v>
                </c:pt>
                <c:pt idx="6149">
                  <c:v>1.9E-3</c:v>
                </c:pt>
                <c:pt idx="6150">
                  <c:v>5.4000000000000003E-3</c:v>
                </c:pt>
                <c:pt idx="6151">
                  <c:v>1.03E-2</c:v>
                </c:pt>
                <c:pt idx="6152">
                  <c:v>5.1799999999999999E-2</c:v>
                </c:pt>
                <c:pt idx="6153">
                  <c:v>0.15160000000000001</c:v>
                </c:pt>
                <c:pt idx="6154">
                  <c:v>0.80059999999999998</c:v>
                </c:pt>
                <c:pt idx="6155">
                  <c:v>0.12939999999999999</c:v>
                </c:pt>
                <c:pt idx="6156">
                  <c:v>0.62460000000000004</c:v>
                </c:pt>
                <c:pt idx="6157">
                  <c:v>0.16339999999999999</c:v>
                </c:pt>
                <c:pt idx="6158">
                  <c:v>0.29909999999999998</c:v>
                </c:pt>
                <c:pt idx="6159">
                  <c:v>0.222</c:v>
                </c:pt>
                <c:pt idx="6160">
                  <c:v>8.0000000000000004E-4</c:v>
                </c:pt>
                <c:pt idx="6161">
                  <c:v>8.0000000000000004E-4</c:v>
                </c:pt>
                <c:pt idx="6162">
                  <c:v>0.82279999999999998</c:v>
                </c:pt>
                <c:pt idx="6163">
                  <c:v>0.95750000000000002</c:v>
                </c:pt>
                <c:pt idx="6164">
                  <c:v>0.75080000000000002</c:v>
                </c:pt>
                <c:pt idx="6165">
                  <c:v>0.84750000000000003</c:v>
                </c:pt>
                <c:pt idx="6166">
                  <c:v>0.82420000000000004</c:v>
                </c:pt>
                <c:pt idx="6167">
                  <c:v>0.2596</c:v>
                </c:pt>
                <c:pt idx="6168">
                  <c:v>0.68049999999999999</c:v>
                </c:pt>
                <c:pt idx="6169">
                  <c:v>0.87429999999999997</c:v>
                </c:pt>
                <c:pt idx="6170">
                  <c:v>0.84499999999999997</c:v>
                </c:pt>
                <c:pt idx="6171">
                  <c:v>0.78129999999999999</c:v>
                </c:pt>
                <c:pt idx="6172">
                  <c:v>0.90529999999999999</c:v>
                </c:pt>
                <c:pt idx="6173">
                  <c:v>0.8367</c:v>
                </c:pt>
                <c:pt idx="6174">
                  <c:v>0.879</c:v>
                </c:pt>
                <c:pt idx="6175">
                  <c:v>0.879</c:v>
                </c:pt>
                <c:pt idx="6176">
                  <c:v>1E-3</c:v>
                </c:pt>
                <c:pt idx="6177">
                  <c:v>1.2999999999999999E-3</c:v>
                </c:pt>
                <c:pt idx="6178">
                  <c:v>4.4000000000000003E-3</c:v>
                </c:pt>
                <c:pt idx="6179">
                  <c:v>2.69E-2</c:v>
                </c:pt>
                <c:pt idx="6180">
                  <c:v>1.52E-2</c:v>
                </c:pt>
                <c:pt idx="6181">
                  <c:v>3.0999999999999999E-3</c:v>
                </c:pt>
                <c:pt idx="6182">
                  <c:v>3.0999999999999999E-3</c:v>
                </c:pt>
                <c:pt idx="6183">
                  <c:v>0.40060000000000001</c:v>
                </c:pt>
                <c:pt idx="6184">
                  <c:v>0.1794</c:v>
                </c:pt>
                <c:pt idx="6185">
                  <c:v>0.95230000000000004</c:v>
                </c:pt>
                <c:pt idx="6186">
                  <c:v>0.41199999999999998</c:v>
                </c:pt>
                <c:pt idx="6187">
                  <c:v>0.96540000000000004</c:v>
                </c:pt>
                <c:pt idx="6188">
                  <c:v>0.3458</c:v>
                </c:pt>
                <c:pt idx="6189">
                  <c:v>1.12E-2</c:v>
                </c:pt>
                <c:pt idx="6190">
                  <c:v>4.4999999999999998E-2</c:v>
                </c:pt>
                <c:pt idx="6191">
                  <c:v>4.9599999999999998E-2</c:v>
                </c:pt>
                <c:pt idx="6192">
                  <c:v>0.54239999999999999</c:v>
                </c:pt>
                <c:pt idx="6193">
                  <c:v>0.92869999999999997</c:v>
                </c:pt>
                <c:pt idx="6194">
                  <c:v>0.20569999999999999</c:v>
                </c:pt>
                <c:pt idx="6195">
                  <c:v>5.1700000000000003E-2</c:v>
                </c:pt>
                <c:pt idx="6196">
                  <c:v>4.5999999999999999E-3</c:v>
                </c:pt>
                <c:pt idx="6197">
                  <c:v>8.9999999999999998E-4</c:v>
                </c:pt>
                <c:pt idx="6198">
                  <c:v>2E-3</c:v>
                </c:pt>
                <c:pt idx="6199">
                  <c:v>1.78E-2</c:v>
                </c:pt>
                <c:pt idx="6200">
                  <c:v>1.1999999999999999E-3</c:v>
                </c:pt>
                <c:pt idx="6201">
                  <c:v>3.61E-2</c:v>
                </c:pt>
                <c:pt idx="6202">
                  <c:v>4.5999999999999999E-3</c:v>
                </c:pt>
                <c:pt idx="6203">
                  <c:v>5.2200000000000003E-2</c:v>
                </c:pt>
                <c:pt idx="6204">
                  <c:v>2.3099999999999999E-2</c:v>
                </c:pt>
                <c:pt idx="6205">
                  <c:v>6.4399999999999999E-2</c:v>
                </c:pt>
                <c:pt idx="6206">
                  <c:v>9.4999999999999998E-3</c:v>
                </c:pt>
                <c:pt idx="6207">
                  <c:v>1.7399999999999999E-2</c:v>
                </c:pt>
                <c:pt idx="6208">
                  <c:v>1.7399999999999999E-2</c:v>
                </c:pt>
                <c:pt idx="6209">
                  <c:v>3.9699999999999999E-2</c:v>
                </c:pt>
                <c:pt idx="6210">
                  <c:v>3.9699999999999999E-2</c:v>
                </c:pt>
                <c:pt idx="6211">
                  <c:v>2.3300000000000001E-2</c:v>
                </c:pt>
                <c:pt idx="6212">
                  <c:v>0.71499999999999997</c:v>
                </c:pt>
                <c:pt idx="6213">
                  <c:v>0.88260000000000005</c:v>
                </c:pt>
                <c:pt idx="6214">
                  <c:v>0.83779999999999999</c:v>
                </c:pt>
                <c:pt idx="6215">
                  <c:v>0.19869999999999999</c:v>
                </c:pt>
                <c:pt idx="6216">
                  <c:v>1.8E-3</c:v>
                </c:pt>
                <c:pt idx="6217">
                  <c:v>2.0000000000000001E-4</c:v>
                </c:pt>
                <c:pt idx="6218">
                  <c:v>7.4000000000000003E-3</c:v>
                </c:pt>
                <c:pt idx="6219">
                  <c:v>3.7000000000000002E-3</c:v>
                </c:pt>
                <c:pt idx="6220">
                  <c:v>8.9999999999999998E-4</c:v>
                </c:pt>
                <c:pt idx="6221">
                  <c:v>8.9999999999999998E-4</c:v>
                </c:pt>
                <c:pt idx="6222">
                  <c:v>6.9999999999999999E-4</c:v>
                </c:pt>
                <c:pt idx="6223">
                  <c:v>1.1999999999999999E-3</c:v>
                </c:pt>
                <c:pt idx="6224">
                  <c:v>2.3E-3</c:v>
                </c:pt>
                <c:pt idx="6225">
                  <c:v>5.3E-3</c:v>
                </c:pt>
                <c:pt idx="6226">
                  <c:v>1.1000000000000001E-3</c:v>
                </c:pt>
                <c:pt idx="6227">
                  <c:v>6.9999999999999999E-4</c:v>
                </c:pt>
                <c:pt idx="6228">
                  <c:v>6.9999999999999999E-4</c:v>
                </c:pt>
                <c:pt idx="6229">
                  <c:v>0.15440000000000001</c:v>
                </c:pt>
                <c:pt idx="6230">
                  <c:v>2.7900000000000001E-2</c:v>
                </c:pt>
                <c:pt idx="6231">
                  <c:v>2.5000000000000001E-3</c:v>
                </c:pt>
                <c:pt idx="6232">
                  <c:v>4.0000000000000002E-4</c:v>
                </c:pt>
                <c:pt idx="6233">
                  <c:v>1.9E-3</c:v>
                </c:pt>
                <c:pt idx="6234">
                  <c:v>6.9999999999999999E-4</c:v>
                </c:pt>
                <c:pt idx="6235">
                  <c:v>0.1356</c:v>
                </c:pt>
                <c:pt idx="6236">
                  <c:v>0.1356</c:v>
                </c:pt>
                <c:pt idx="6237">
                  <c:v>1.12E-2</c:v>
                </c:pt>
                <c:pt idx="6238">
                  <c:v>8.9999999999999998E-4</c:v>
                </c:pt>
                <c:pt idx="6239">
                  <c:v>0.36520000000000002</c:v>
                </c:pt>
                <c:pt idx="6240">
                  <c:v>0.49230000000000002</c:v>
                </c:pt>
                <c:pt idx="6241">
                  <c:v>0.73899999999999999</c:v>
                </c:pt>
                <c:pt idx="6242">
                  <c:v>1.7299999999999999E-2</c:v>
                </c:pt>
                <c:pt idx="6243">
                  <c:v>1.7299999999999999E-2</c:v>
                </c:pt>
                <c:pt idx="6244">
                  <c:v>5.9999999999999995E-4</c:v>
                </c:pt>
                <c:pt idx="6245">
                  <c:v>4.0000000000000002E-4</c:v>
                </c:pt>
                <c:pt idx="6246">
                  <c:v>1.5E-3</c:v>
                </c:pt>
                <c:pt idx="6247">
                  <c:v>7.5600000000000001E-2</c:v>
                </c:pt>
                <c:pt idx="6248">
                  <c:v>0.1148</c:v>
                </c:pt>
                <c:pt idx="6249">
                  <c:v>1.5E-3</c:v>
                </c:pt>
                <c:pt idx="6250">
                  <c:v>1.5E-3</c:v>
                </c:pt>
                <c:pt idx="6251">
                  <c:v>8.9999999999999998E-4</c:v>
                </c:pt>
                <c:pt idx="6252">
                  <c:v>2.8E-3</c:v>
                </c:pt>
                <c:pt idx="6253">
                  <c:v>1E-3</c:v>
                </c:pt>
                <c:pt idx="6254">
                  <c:v>3.2000000000000002E-3</c:v>
                </c:pt>
                <c:pt idx="6255">
                  <c:v>2.7000000000000001E-3</c:v>
                </c:pt>
                <c:pt idx="6256">
                  <c:v>4.0000000000000002E-4</c:v>
                </c:pt>
                <c:pt idx="6257">
                  <c:v>8.9999999999999998E-4</c:v>
                </c:pt>
                <c:pt idx="6258">
                  <c:v>8.9999999999999998E-4</c:v>
                </c:pt>
                <c:pt idx="6259">
                  <c:v>0.24249999999999999</c:v>
                </c:pt>
                <c:pt idx="6260">
                  <c:v>0.18540000000000001</c:v>
                </c:pt>
                <c:pt idx="6261">
                  <c:v>0.02</c:v>
                </c:pt>
                <c:pt idx="6262">
                  <c:v>0.75419999999999998</c:v>
                </c:pt>
                <c:pt idx="6263">
                  <c:v>0.95289999999999997</c:v>
                </c:pt>
                <c:pt idx="6264">
                  <c:v>0.80900000000000005</c:v>
                </c:pt>
                <c:pt idx="6265">
                  <c:v>2.8999999999999998E-3</c:v>
                </c:pt>
                <c:pt idx="6266">
                  <c:v>5.0000000000000001E-4</c:v>
                </c:pt>
                <c:pt idx="6267">
                  <c:v>9.5999999999999992E-3</c:v>
                </c:pt>
                <c:pt idx="6268">
                  <c:v>2.0000000000000001E-4</c:v>
                </c:pt>
                <c:pt idx="6269">
                  <c:v>1E-3</c:v>
                </c:pt>
                <c:pt idx="6270">
                  <c:v>4.0000000000000002E-4</c:v>
                </c:pt>
                <c:pt idx="6271">
                  <c:v>8.9999999999999998E-4</c:v>
                </c:pt>
                <c:pt idx="6272">
                  <c:v>5.4999999999999997E-3</c:v>
                </c:pt>
                <c:pt idx="6273">
                  <c:v>1.2699999999999999E-2</c:v>
                </c:pt>
                <c:pt idx="6274">
                  <c:v>2.4799999999999999E-2</c:v>
                </c:pt>
                <c:pt idx="6275">
                  <c:v>1.1000000000000001E-3</c:v>
                </c:pt>
                <c:pt idx="6276">
                  <c:v>1.1000000000000001E-3</c:v>
                </c:pt>
                <c:pt idx="6277">
                  <c:v>0.84530000000000005</c:v>
                </c:pt>
                <c:pt idx="6278">
                  <c:v>0.90229999999999999</c:v>
                </c:pt>
                <c:pt idx="6279">
                  <c:v>0.13289999999999999</c:v>
                </c:pt>
                <c:pt idx="6280">
                  <c:v>0.54459999999999997</c:v>
                </c:pt>
                <c:pt idx="6281">
                  <c:v>0.28299999999999997</c:v>
                </c:pt>
                <c:pt idx="6282">
                  <c:v>1.4999999999999999E-2</c:v>
                </c:pt>
                <c:pt idx="6283">
                  <c:v>0.14230000000000001</c:v>
                </c:pt>
                <c:pt idx="6284">
                  <c:v>0.68389999999999995</c:v>
                </c:pt>
                <c:pt idx="6285">
                  <c:v>0.23069999999999999</c:v>
                </c:pt>
                <c:pt idx="6286">
                  <c:v>9.3799999999999994E-2</c:v>
                </c:pt>
                <c:pt idx="6287">
                  <c:v>0.93140000000000001</c:v>
                </c:pt>
                <c:pt idx="6288">
                  <c:v>6.7000000000000002E-3</c:v>
                </c:pt>
                <c:pt idx="6289">
                  <c:v>8.0999999999999996E-3</c:v>
                </c:pt>
                <c:pt idx="6290">
                  <c:v>8.5800000000000001E-2</c:v>
                </c:pt>
                <c:pt idx="6291">
                  <c:v>0.1673</c:v>
                </c:pt>
                <c:pt idx="6292">
                  <c:v>2.5000000000000001E-2</c:v>
                </c:pt>
                <c:pt idx="6293">
                  <c:v>2.9999999999999997E-4</c:v>
                </c:pt>
                <c:pt idx="6294">
                  <c:v>2.9999999999999997E-4</c:v>
                </c:pt>
                <c:pt idx="6295">
                  <c:v>5.7000000000000002E-3</c:v>
                </c:pt>
                <c:pt idx="6296">
                  <c:v>8.8999999999999999E-3</c:v>
                </c:pt>
                <c:pt idx="6297">
                  <c:v>2.8E-3</c:v>
                </c:pt>
                <c:pt idx="6298">
                  <c:v>3.8199999999999998E-2</c:v>
                </c:pt>
                <c:pt idx="6299">
                  <c:v>0.28129999999999999</c:v>
                </c:pt>
                <c:pt idx="6300">
                  <c:v>4.07E-2</c:v>
                </c:pt>
                <c:pt idx="6301">
                  <c:v>4.07E-2</c:v>
                </c:pt>
                <c:pt idx="6302">
                  <c:v>0.39460000000000001</c:v>
                </c:pt>
                <c:pt idx="6303">
                  <c:v>0.73750000000000004</c:v>
                </c:pt>
                <c:pt idx="6304">
                  <c:v>0.91159999999999997</c:v>
                </c:pt>
                <c:pt idx="6305">
                  <c:v>0.9516</c:v>
                </c:pt>
                <c:pt idx="6306">
                  <c:v>0.10970000000000001</c:v>
                </c:pt>
                <c:pt idx="6307">
                  <c:v>0.69930000000000003</c:v>
                </c:pt>
                <c:pt idx="6308">
                  <c:v>0.69930000000000003</c:v>
                </c:pt>
                <c:pt idx="6309">
                  <c:v>0.18890000000000001</c:v>
                </c:pt>
                <c:pt idx="6310">
                  <c:v>0.35320000000000001</c:v>
                </c:pt>
                <c:pt idx="6311">
                  <c:v>0.50009999999999999</c:v>
                </c:pt>
                <c:pt idx="6312">
                  <c:v>0.90210000000000001</c:v>
                </c:pt>
                <c:pt idx="6313">
                  <c:v>0.4713</c:v>
                </c:pt>
                <c:pt idx="6314">
                  <c:v>0.79090000000000005</c:v>
                </c:pt>
                <c:pt idx="6315">
                  <c:v>2.8E-3</c:v>
                </c:pt>
                <c:pt idx="6316">
                  <c:v>1.37E-2</c:v>
                </c:pt>
                <c:pt idx="6317">
                  <c:v>4.7000000000000002E-3</c:v>
                </c:pt>
                <c:pt idx="6318">
                  <c:v>3.5400000000000001E-2</c:v>
                </c:pt>
                <c:pt idx="6319">
                  <c:v>3.0000000000000001E-3</c:v>
                </c:pt>
                <c:pt idx="6320">
                  <c:v>8.5000000000000006E-3</c:v>
                </c:pt>
                <c:pt idx="6321">
                  <c:v>1E-4</c:v>
                </c:pt>
                <c:pt idx="6322">
                  <c:v>1E-4</c:v>
                </c:pt>
                <c:pt idx="6323">
                  <c:v>0.40310000000000001</c:v>
                </c:pt>
                <c:pt idx="6324">
                  <c:v>5.0000000000000001E-4</c:v>
                </c:pt>
                <c:pt idx="6325">
                  <c:v>2.6800000000000001E-2</c:v>
                </c:pt>
                <c:pt idx="6326">
                  <c:v>7.5600000000000001E-2</c:v>
                </c:pt>
                <c:pt idx="6327">
                  <c:v>9.4799999999999995E-2</c:v>
                </c:pt>
                <c:pt idx="6328">
                  <c:v>9.4799999999999995E-2</c:v>
                </c:pt>
                <c:pt idx="6329">
                  <c:v>3.2800000000000003E-2</c:v>
                </c:pt>
                <c:pt idx="6330">
                  <c:v>1E-4</c:v>
                </c:pt>
                <c:pt idx="6331">
                  <c:v>1.2500000000000001E-2</c:v>
                </c:pt>
                <c:pt idx="6332">
                  <c:v>0.21990000000000001</c:v>
                </c:pt>
                <c:pt idx="6333">
                  <c:v>0.12540000000000001</c:v>
                </c:pt>
                <c:pt idx="6334">
                  <c:v>9.2499999999999999E-2</c:v>
                </c:pt>
                <c:pt idx="6335">
                  <c:v>8.3000000000000001E-3</c:v>
                </c:pt>
                <c:pt idx="6336">
                  <c:v>0.57299999999999995</c:v>
                </c:pt>
                <c:pt idx="6337">
                  <c:v>1.8E-3</c:v>
                </c:pt>
                <c:pt idx="6338">
                  <c:v>0.71030000000000004</c:v>
                </c:pt>
                <c:pt idx="6339">
                  <c:v>0.71460000000000001</c:v>
                </c:pt>
                <c:pt idx="6340">
                  <c:v>0.84109999999999996</c:v>
                </c:pt>
                <c:pt idx="6341">
                  <c:v>0.3261</c:v>
                </c:pt>
                <c:pt idx="6342">
                  <c:v>0.34599999999999997</c:v>
                </c:pt>
                <c:pt idx="6343">
                  <c:v>2.6200000000000001E-2</c:v>
                </c:pt>
                <c:pt idx="6344">
                  <c:v>5.3800000000000001E-2</c:v>
                </c:pt>
                <c:pt idx="6345">
                  <c:v>0.2344</c:v>
                </c:pt>
                <c:pt idx="6346">
                  <c:v>7.85E-2</c:v>
                </c:pt>
                <c:pt idx="6347">
                  <c:v>2.6200000000000001E-2</c:v>
                </c:pt>
                <c:pt idx="6348">
                  <c:v>0.17130000000000001</c:v>
                </c:pt>
                <c:pt idx="6349">
                  <c:v>7.4999999999999997E-3</c:v>
                </c:pt>
                <c:pt idx="6350">
                  <c:v>0.3246</c:v>
                </c:pt>
                <c:pt idx="6351">
                  <c:v>3.4500000000000003E-2</c:v>
                </c:pt>
                <c:pt idx="6352">
                  <c:v>4.0000000000000002E-4</c:v>
                </c:pt>
                <c:pt idx="6353">
                  <c:v>3.5400000000000001E-2</c:v>
                </c:pt>
                <c:pt idx="6354">
                  <c:v>1.6999999999999999E-3</c:v>
                </c:pt>
                <c:pt idx="6355">
                  <c:v>1.6999999999999999E-3</c:v>
                </c:pt>
                <c:pt idx="6356">
                  <c:v>3.09E-2</c:v>
                </c:pt>
                <c:pt idx="6357">
                  <c:v>2.0000000000000001E-4</c:v>
                </c:pt>
                <c:pt idx="6358">
                  <c:v>8.3000000000000001E-3</c:v>
                </c:pt>
                <c:pt idx="6359">
                  <c:v>2.0000000000000001E-4</c:v>
                </c:pt>
                <c:pt idx="6360">
                  <c:v>5.0000000000000001E-4</c:v>
                </c:pt>
                <c:pt idx="6361">
                  <c:v>1.3100000000000001E-2</c:v>
                </c:pt>
                <c:pt idx="6362">
                  <c:v>2.5000000000000001E-3</c:v>
                </c:pt>
                <c:pt idx="6363">
                  <c:v>2.5000000000000001E-3</c:v>
                </c:pt>
                <c:pt idx="6364">
                  <c:v>4.3E-3</c:v>
                </c:pt>
                <c:pt idx="6365">
                  <c:v>0.92910000000000004</c:v>
                </c:pt>
                <c:pt idx="6366">
                  <c:v>0.19470000000000001</c:v>
                </c:pt>
                <c:pt idx="6367">
                  <c:v>0.85229999999999995</c:v>
                </c:pt>
                <c:pt idx="6368">
                  <c:v>1.9699999999999999E-2</c:v>
                </c:pt>
                <c:pt idx="6369">
                  <c:v>1E-3</c:v>
                </c:pt>
                <c:pt idx="6370">
                  <c:v>2.0299999999999999E-2</c:v>
                </c:pt>
                <c:pt idx="6371">
                  <c:v>3.2000000000000002E-3</c:v>
                </c:pt>
                <c:pt idx="6372">
                  <c:v>5.3E-3</c:v>
                </c:pt>
                <c:pt idx="6373">
                  <c:v>0.22420000000000001</c:v>
                </c:pt>
                <c:pt idx="6374">
                  <c:v>2.8E-3</c:v>
                </c:pt>
                <c:pt idx="6375">
                  <c:v>0.87270000000000003</c:v>
                </c:pt>
                <c:pt idx="6376">
                  <c:v>0.93179999999999996</c:v>
                </c:pt>
                <c:pt idx="6377">
                  <c:v>0.81979999999999997</c:v>
                </c:pt>
                <c:pt idx="6378">
                  <c:v>0.75239999999999996</c:v>
                </c:pt>
                <c:pt idx="6379">
                  <c:v>0.79449999999999998</c:v>
                </c:pt>
                <c:pt idx="6380">
                  <c:v>1.3899999999999999E-2</c:v>
                </c:pt>
                <c:pt idx="6381">
                  <c:v>1.41E-2</c:v>
                </c:pt>
                <c:pt idx="6382">
                  <c:v>5.2900000000000003E-2</c:v>
                </c:pt>
                <c:pt idx="6383">
                  <c:v>1.41E-2</c:v>
                </c:pt>
                <c:pt idx="6384">
                  <c:v>1.5299999999999999E-2</c:v>
                </c:pt>
                <c:pt idx="6385">
                  <c:v>2.47E-2</c:v>
                </c:pt>
                <c:pt idx="6386">
                  <c:v>3.44E-2</c:v>
                </c:pt>
                <c:pt idx="6387">
                  <c:v>3.44E-2</c:v>
                </c:pt>
                <c:pt idx="6388">
                  <c:v>0.55469999999999997</c:v>
                </c:pt>
                <c:pt idx="6389">
                  <c:v>0.72</c:v>
                </c:pt>
                <c:pt idx="6390">
                  <c:v>0.55469999999999997</c:v>
                </c:pt>
                <c:pt idx="6391">
                  <c:v>0.1242</c:v>
                </c:pt>
                <c:pt idx="6392">
                  <c:v>0.44590000000000002</c:v>
                </c:pt>
                <c:pt idx="6393">
                  <c:v>0.57599999999999996</c:v>
                </c:pt>
                <c:pt idx="6394">
                  <c:v>7.6E-3</c:v>
                </c:pt>
                <c:pt idx="6395">
                  <c:v>1.32E-2</c:v>
                </c:pt>
                <c:pt idx="6396">
                  <c:v>5.9999999999999995E-4</c:v>
                </c:pt>
                <c:pt idx="6397">
                  <c:v>4.0000000000000002E-4</c:v>
                </c:pt>
                <c:pt idx="6398">
                  <c:v>1E-4</c:v>
                </c:pt>
                <c:pt idx="6399">
                  <c:v>2.3599999999999999E-2</c:v>
                </c:pt>
                <c:pt idx="6400">
                  <c:v>1.18E-2</c:v>
                </c:pt>
                <c:pt idx="6401">
                  <c:v>2.0999999999999999E-3</c:v>
                </c:pt>
                <c:pt idx="6402">
                  <c:v>0.1484</c:v>
                </c:pt>
                <c:pt idx="6403">
                  <c:v>0.91769999999999996</c:v>
                </c:pt>
                <c:pt idx="6404">
                  <c:v>2.0999999999999999E-3</c:v>
                </c:pt>
                <c:pt idx="6405">
                  <c:v>0.38119999999999998</c:v>
                </c:pt>
                <c:pt idx="6406">
                  <c:v>0.18140000000000001</c:v>
                </c:pt>
                <c:pt idx="6407">
                  <c:v>3.3000000000000002E-2</c:v>
                </c:pt>
                <c:pt idx="6408">
                  <c:v>0.28170000000000001</c:v>
                </c:pt>
                <c:pt idx="6409">
                  <c:v>1E-4</c:v>
                </c:pt>
                <c:pt idx="6410">
                  <c:v>0.2707</c:v>
                </c:pt>
                <c:pt idx="6411">
                  <c:v>2.2200000000000001E-2</c:v>
                </c:pt>
                <c:pt idx="6412">
                  <c:v>1.7500000000000002E-2</c:v>
                </c:pt>
                <c:pt idx="6413">
                  <c:v>1.7500000000000002E-2</c:v>
                </c:pt>
                <c:pt idx="6414">
                  <c:v>2.2000000000000001E-3</c:v>
                </c:pt>
                <c:pt idx="6415">
                  <c:v>3.7000000000000002E-3</c:v>
                </c:pt>
                <c:pt idx="6416">
                  <c:v>1.38E-2</c:v>
                </c:pt>
                <c:pt idx="6417">
                  <c:v>1.2999999999999999E-3</c:v>
                </c:pt>
                <c:pt idx="6418">
                  <c:v>1.1999999999999999E-3</c:v>
                </c:pt>
                <c:pt idx="6419">
                  <c:v>3.8999999999999998E-3</c:v>
                </c:pt>
                <c:pt idx="6420">
                  <c:v>2.3E-3</c:v>
                </c:pt>
                <c:pt idx="6421">
                  <c:v>2.3E-3</c:v>
                </c:pt>
                <c:pt idx="6422">
                  <c:v>4.7899999999999998E-2</c:v>
                </c:pt>
                <c:pt idx="6423">
                  <c:v>0.37559999999999999</c:v>
                </c:pt>
                <c:pt idx="6424">
                  <c:v>0.24149999999999999</c:v>
                </c:pt>
                <c:pt idx="6425">
                  <c:v>0.39939999999999998</c:v>
                </c:pt>
                <c:pt idx="6426">
                  <c:v>5.1700000000000003E-2</c:v>
                </c:pt>
                <c:pt idx="6427">
                  <c:v>2.58E-2</c:v>
                </c:pt>
                <c:pt idx="6428">
                  <c:v>0.77170000000000005</c:v>
                </c:pt>
                <c:pt idx="6429">
                  <c:v>0.92259999999999998</c:v>
                </c:pt>
                <c:pt idx="6430">
                  <c:v>0.55649999999999999</c:v>
                </c:pt>
                <c:pt idx="6431">
                  <c:v>0.4924</c:v>
                </c:pt>
                <c:pt idx="6432">
                  <c:v>1.35E-2</c:v>
                </c:pt>
                <c:pt idx="6433">
                  <c:v>0.1421</c:v>
                </c:pt>
                <c:pt idx="6434">
                  <c:v>0.29459999999999997</c:v>
                </c:pt>
                <c:pt idx="6435">
                  <c:v>0.81840000000000002</c:v>
                </c:pt>
                <c:pt idx="6436">
                  <c:v>0.87670000000000003</c:v>
                </c:pt>
                <c:pt idx="6437">
                  <c:v>0.14299999999999999</c:v>
                </c:pt>
                <c:pt idx="6438">
                  <c:v>3.5999999999999999E-3</c:v>
                </c:pt>
                <c:pt idx="6439">
                  <c:v>0.59560000000000002</c:v>
                </c:pt>
                <c:pt idx="6440">
                  <c:v>0.59560000000000002</c:v>
                </c:pt>
                <c:pt idx="6441">
                  <c:v>1.4E-3</c:v>
                </c:pt>
                <c:pt idx="6442">
                  <c:v>1.9599999999999999E-2</c:v>
                </c:pt>
                <c:pt idx="6443">
                  <c:v>0.39510000000000001</c:v>
                </c:pt>
                <c:pt idx="6444">
                  <c:v>0.93059999999999998</c:v>
                </c:pt>
                <c:pt idx="6445">
                  <c:v>0.66239999999999999</c:v>
                </c:pt>
                <c:pt idx="6446">
                  <c:v>0.39679999999999999</c:v>
                </c:pt>
                <c:pt idx="6447">
                  <c:v>0.27789999999999998</c:v>
                </c:pt>
                <c:pt idx="6448">
                  <c:v>0.8155</c:v>
                </c:pt>
                <c:pt idx="6449">
                  <c:v>0.90190000000000003</c:v>
                </c:pt>
                <c:pt idx="6450">
                  <c:v>0.76549999999999996</c:v>
                </c:pt>
                <c:pt idx="6451">
                  <c:v>0.38840000000000002</c:v>
                </c:pt>
                <c:pt idx="6452">
                  <c:v>0.38840000000000002</c:v>
                </c:pt>
                <c:pt idx="6453">
                  <c:v>3.3E-3</c:v>
                </c:pt>
                <c:pt idx="6454">
                  <c:v>4.4000000000000003E-3</c:v>
                </c:pt>
                <c:pt idx="6455">
                  <c:v>2.12E-2</c:v>
                </c:pt>
                <c:pt idx="6456">
                  <c:v>0.64700000000000002</c:v>
                </c:pt>
                <c:pt idx="6457">
                  <c:v>0.3306</c:v>
                </c:pt>
                <c:pt idx="6458">
                  <c:v>4.1700000000000001E-2</c:v>
                </c:pt>
                <c:pt idx="6459">
                  <c:v>3.9399999999999998E-2</c:v>
                </c:pt>
                <c:pt idx="6460">
                  <c:v>0.76470000000000005</c:v>
                </c:pt>
                <c:pt idx="6461">
                  <c:v>0.54620000000000002</c:v>
                </c:pt>
                <c:pt idx="6462">
                  <c:v>0.80959999999999999</c:v>
                </c:pt>
                <c:pt idx="6463">
                  <c:v>0.85150000000000003</c:v>
                </c:pt>
                <c:pt idx="6464">
                  <c:v>0.92359999999999998</c:v>
                </c:pt>
                <c:pt idx="6465">
                  <c:v>0.94450000000000001</c:v>
                </c:pt>
                <c:pt idx="6466">
                  <c:v>6.7400000000000002E-2</c:v>
                </c:pt>
                <c:pt idx="6467">
                  <c:v>1.43E-2</c:v>
                </c:pt>
                <c:pt idx="6468">
                  <c:v>0.1555</c:v>
                </c:pt>
                <c:pt idx="6469">
                  <c:v>1.17E-2</c:v>
                </c:pt>
                <c:pt idx="6470">
                  <c:v>4.9799999999999997E-2</c:v>
                </c:pt>
                <c:pt idx="6471">
                  <c:v>3.5000000000000001E-3</c:v>
                </c:pt>
                <c:pt idx="6472">
                  <c:v>3.5000000000000001E-3</c:v>
                </c:pt>
                <c:pt idx="6473">
                  <c:v>4.7999999999999996E-3</c:v>
                </c:pt>
                <c:pt idx="6474">
                  <c:v>4.4999999999999998E-2</c:v>
                </c:pt>
                <c:pt idx="6475">
                  <c:v>3.5000000000000001E-3</c:v>
                </c:pt>
                <c:pt idx="6476">
                  <c:v>2.0000000000000001E-4</c:v>
                </c:pt>
                <c:pt idx="6477">
                  <c:v>1.1000000000000001E-3</c:v>
                </c:pt>
                <c:pt idx="6478">
                  <c:v>1.54E-2</c:v>
                </c:pt>
                <c:pt idx="6479">
                  <c:v>8.6E-3</c:v>
                </c:pt>
                <c:pt idx="6480">
                  <c:v>8.6E-3</c:v>
                </c:pt>
                <c:pt idx="6481">
                  <c:v>6.9999999999999999E-4</c:v>
                </c:pt>
                <c:pt idx="6482">
                  <c:v>5.0000000000000001E-4</c:v>
                </c:pt>
                <c:pt idx="6483">
                  <c:v>1.1000000000000001E-3</c:v>
                </c:pt>
                <c:pt idx="6484">
                  <c:v>8.3000000000000001E-3</c:v>
                </c:pt>
                <c:pt idx="6485">
                  <c:v>1.6999999999999999E-3</c:v>
                </c:pt>
                <c:pt idx="6486">
                  <c:v>5.1999999999999998E-3</c:v>
                </c:pt>
                <c:pt idx="6487">
                  <c:v>6.9999999999999999E-4</c:v>
                </c:pt>
                <c:pt idx="6488">
                  <c:v>6.9999999999999999E-4</c:v>
                </c:pt>
                <c:pt idx="6489">
                  <c:v>1.5E-3</c:v>
                </c:pt>
                <c:pt idx="6490">
                  <c:v>1.3899999999999999E-2</c:v>
                </c:pt>
                <c:pt idx="6491">
                  <c:v>1E-3</c:v>
                </c:pt>
                <c:pt idx="6492">
                  <c:v>2.92E-2</c:v>
                </c:pt>
                <c:pt idx="6493">
                  <c:v>5.9999999999999995E-4</c:v>
                </c:pt>
                <c:pt idx="6494">
                  <c:v>1E-3</c:v>
                </c:pt>
                <c:pt idx="6495">
                  <c:v>8.8999999999999999E-3</c:v>
                </c:pt>
                <c:pt idx="6496">
                  <c:v>2.0000000000000001E-4</c:v>
                </c:pt>
                <c:pt idx="6497">
                  <c:v>2.8E-3</c:v>
                </c:pt>
                <c:pt idx="6498">
                  <c:v>2.0000000000000001E-4</c:v>
                </c:pt>
                <c:pt idx="6499">
                  <c:v>1E-3</c:v>
                </c:pt>
                <c:pt idx="6500">
                  <c:v>5.0000000000000001E-3</c:v>
                </c:pt>
                <c:pt idx="6501">
                  <c:v>4.6600000000000003E-2</c:v>
                </c:pt>
                <c:pt idx="6502">
                  <c:v>0.31369999999999998</c:v>
                </c:pt>
                <c:pt idx="6503">
                  <c:v>7.4999999999999997E-2</c:v>
                </c:pt>
                <c:pt idx="6504">
                  <c:v>0.73350000000000004</c:v>
                </c:pt>
                <c:pt idx="6505">
                  <c:v>1.23E-2</c:v>
                </c:pt>
                <c:pt idx="6506">
                  <c:v>0.11749999999999999</c:v>
                </c:pt>
                <c:pt idx="6507">
                  <c:v>8.0000000000000004E-4</c:v>
                </c:pt>
                <c:pt idx="6508">
                  <c:v>2.8E-3</c:v>
                </c:pt>
                <c:pt idx="6509">
                  <c:v>3.0999999999999999E-3</c:v>
                </c:pt>
                <c:pt idx="6510">
                  <c:v>2.8999999999999998E-3</c:v>
                </c:pt>
                <c:pt idx="6511">
                  <c:v>0.1205</c:v>
                </c:pt>
                <c:pt idx="6512">
                  <c:v>1.6000000000000001E-3</c:v>
                </c:pt>
                <c:pt idx="6513">
                  <c:v>1.5E-3</c:v>
                </c:pt>
                <c:pt idx="6514">
                  <c:v>1.5E-3</c:v>
                </c:pt>
                <c:pt idx="6515">
                  <c:v>2.8999999999999998E-3</c:v>
                </c:pt>
                <c:pt idx="6516">
                  <c:v>8.6999999999999994E-3</c:v>
                </c:pt>
                <c:pt idx="6517">
                  <c:v>0.13320000000000001</c:v>
                </c:pt>
                <c:pt idx="6518">
                  <c:v>1.4200000000000001E-2</c:v>
                </c:pt>
                <c:pt idx="6519">
                  <c:v>4.3E-3</c:v>
                </c:pt>
                <c:pt idx="6520">
                  <c:v>4.3E-3</c:v>
                </c:pt>
                <c:pt idx="6521">
                  <c:v>0.84079999999999999</c:v>
                </c:pt>
                <c:pt idx="6522">
                  <c:v>0.75539999999999996</c:v>
                </c:pt>
                <c:pt idx="6523">
                  <c:v>0.74890000000000001</c:v>
                </c:pt>
                <c:pt idx="6524">
                  <c:v>0.82540000000000002</c:v>
                </c:pt>
                <c:pt idx="6525">
                  <c:v>0.90459999999999996</c:v>
                </c:pt>
                <c:pt idx="6526">
                  <c:v>0.97040000000000004</c:v>
                </c:pt>
                <c:pt idx="6527">
                  <c:v>5.7999999999999996E-3</c:v>
                </c:pt>
                <c:pt idx="6528">
                  <c:v>1.0800000000000001E-2</c:v>
                </c:pt>
                <c:pt idx="6529">
                  <c:v>9.1700000000000004E-2</c:v>
                </c:pt>
                <c:pt idx="6530">
                  <c:v>0.21890000000000001</c:v>
                </c:pt>
                <c:pt idx="6531">
                  <c:v>2.76E-2</c:v>
                </c:pt>
                <c:pt idx="6532">
                  <c:v>1.2999999999999999E-3</c:v>
                </c:pt>
                <c:pt idx="6533">
                  <c:v>1.2999999999999999E-3</c:v>
                </c:pt>
                <c:pt idx="6534">
                  <c:v>0.5796</c:v>
                </c:pt>
                <c:pt idx="6535">
                  <c:v>0.1457</c:v>
                </c:pt>
                <c:pt idx="6536">
                  <c:v>0.1023</c:v>
                </c:pt>
                <c:pt idx="6537">
                  <c:v>0.66039999999999999</c:v>
                </c:pt>
                <c:pt idx="6538">
                  <c:v>0.83360000000000001</c:v>
                </c:pt>
                <c:pt idx="6539">
                  <c:v>3.5999999999999999E-3</c:v>
                </c:pt>
                <c:pt idx="6540">
                  <c:v>3.5999999999999999E-3</c:v>
                </c:pt>
                <c:pt idx="6541">
                  <c:v>0.78049999999999997</c:v>
                </c:pt>
                <c:pt idx="6542">
                  <c:v>0.80200000000000005</c:v>
                </c:pt>
                <c:pt idx="6543">
                  <c:v>0.9516</c:v>
                </c:pt>
                <c:pt idx="6544">
                  <c:v>0.77749999999999997</c:v>
                </c:pt>
                <c:pt idx="6545">
                  <c:v>0.1426</c:v>
                </c:pt>
                <c:pt idx="6546">
                  <c:v>0.8831</c:v>
                </c:pt>
                <c:pt idx="6547">
                  <c:v>1E-3</c:v>
                </c:pt>
                <c:pt idx="6548">
                  <c:v>8.8000000000000005E-3</c:v>
                </c:pt>
                <c:pt idx="6549">
                  <c:v>3.2300000000000002E-2</c:v>
                </c:pt>
                <c:pt idx="6550">
                  <c:v>1.35E-2</c:v>
                </c:pt>
                <c:pt idx="6551">
                  <c:v>2.3999999999999998E-3</c:v>
                </c:pt>
                <c:pt idx="6552">
                  <c:v>2.7000000000000001E-3</c:v>
                </c:pt>
                <c:pt idx="6553">
                  <c:v>2.7000000000000001E-3</c:v>
                </c:pt>
                <c:pt idx="6554">
                  <c:v>0.11609999999999999</c:v>
                </c:pt>
                <c:pt idx="6555">
                  <c:v>1.5100000000000001E-2</c:v>
                </c:pt>
                <c:pt idx="6556">
                  <c:v>0.22159999999999999</c:v>
                </c:pt>
                <c:pt idx="6557">
                  <c:v>0.74019999999999997</c:v>
                </c:pt>
                <c:pt idx="6558">
                  <c:v>2.2599999999999999E-2</c:v>
                </c:pt>
                <c:pt idx="6559">
                  <c:v>2.2599999999999999E-2</c:v>
                </c:pt>
                <c:pt idx="6560">
                  <c:v>6.1000000000000004E-3</c:v>
                </c:pt>
                <c:pt idx="6561">
                  <c:v>1.1999999999999999E-3</c:v>
                </c:pt>
                <c:pt idx="6562">
                  <c:v>5.9999999999999995E-4</c:v>
                </c:pt>
                <c:pt idx="6563">
                  <c:v>4.5999999999999999E-3</c:v>
                </c:pt>
                <c:pt idx="6564">
                  <c:v>1.61E-2</c:v>
                </c:pt>
                <c:pt idx="6565">
                  <c:v>1.6299999999999999E-2</c:v>
                </c:pt>
                <c:pt idx="6566">
                  <c:v>1.6299999999999999E-2</c:v>
                </c:pt>
                <c:pt idx="6567">
                  <c:v>0.38100000000000001</c:v>
                </c:pt>
                <c:pt idx="6568">
                  <c:v>0.75029999999999997</c:v>
                </c:pt>
                <c:pt idx="6569">
                  <c:v>0.8347</c:v>
                </c:pt>
                <c:pt idx="6570">
                  <c:v>0.80800000000000005</c:v>
                </c:pt>
                <c:pt idx="6571">
                  <c:v>0.7399</c:v>
                </c:pt>
                <c:pt idx="6572">
                  <c:v>0.81930000000000003</c:v>
                </c:pt>
                <c:pt idx="6573">
                  <c:v>1.23E-2</c:v>
                </c:pt>
                <c:pt idx="6574">
                  <c:v>9.5699999999999993E-2</c:v>
                </c:pt>
                <c:pt idx="6575">
                  <c:v>4.0000000000000002E-4</c:v>
                </c:pt>
                <c:pt idx="6576">
                  <c:v>3.0000000000000001E-3</c:v>
                </c:pt>
                <c:pt idx="6577">
                  <c:v>2.41E-2</c:v>
                </c:pt>
                <c:pt idx="6578">
                  <c:v>4.0000000000000002E-4</c:v>
                </c:pt>
                <c:pt idx="6579">
                  <c:v>0.36480000000000001</c:v>
                </c:pt>
                <c:pt idx="6580">
                  <c:v>0.30280000000000001</c:v>
                </c:pt>
                <c:pt idx="6581">
                  <c:v>1.9E-3</c:v>
                </c:pt>
                <c:pt idx="6582">
                  <c:v>0.1179</c:v>
                </c:pt>
                <c:pt idx="6583">
                  <c:v>0.47989999999999999</c:v>
                </c:pt>
                <c:pt idx="6584">
                  <c:v>5.5899999999999998E-2</c:v>
                </c:pt>
                <c:pt idx="6585">
                  <c:v>5.5899999999999998E-2</c:v>
                </c:pt>
                <c:pt idx="6586">
                  <c:v>0.59440000000000004</c:v>
                </c:pt>
                <c:pt idx="6587">
                  <c:v>0.89539999999999997</c:v>
                </c:pt>
                <c:pt idx="6588">
                  <c:v>0.87729999999999997</c:v>
                </c:pt>
                <c:pt idx="6589">
                  <c:v>0.81269999999999998</c:v>
                </c:pt>
                <c:pt idx="6590">
                  <c:v>0.20469999999999999</c:v>
                </c:pt>
                <c:pt idx="6591">
                  <c:v>0.74939999999999996</c:v>
                </c:pt>
                <c:pt idx="6592">
                  <c:v>0.74939999999999996</c:v>
                </c:pt>
                <c:pt idx="6593">
                  <c:v>0.1075</c:v>
                </c:pt>
                <c:pt idx="6594">
                  <c:v>0.84719999999999995</c:v>
                </c:pt>
                <c:pt idx="6595">
                  <c:v>0.94430000000000003</c:v>
                </c:pt>
                <c:pt idx="6596">
                  <c:v>0.67230000000000001</c:v>
                </c:pt>
                <c:pt idx="6597">
                  <c:v>0.87819999999999998</c:v>
                </c:pt>
                <c:pt idx="6598">
                  <c:v>0.86560000000000004</c:v>
                </c:pt>
                <c:pt idx="6599">
                  <c:v>1.54E-2</c:v>
                </c:pt>
                <c:pt idx="6600">
                  <c:v>4.0800000000000003E-2</c:v>
                </c:pt>
                <c:pt idx="6601">
                  <c:v>0.17730000000000001</c:v>
                </c:pt>
                <c:pt idx="6602">
                  <c:v>1.54E-2</c:v>
                </c:pt>
                <c:pt idx="6603">
                  <c:v>2.8999999999999998E-3</c:v>
                </c:pt>
                <c:pt idx="6604">
                  <c:v>2.0000000000000001E-4</c:v>
                </c:pt>
                <c:pt idx="6605">
                  <c:v>2.5999999999999999E-3</c:v>
                </c:pt>
                <c:pt idx="6606">
                  <c:v>0.1736</c:v>
                </c:pt>
                <c:pt idx="6607">
                  <c:v>0.46460000000000001</c:v>
                </c:pt>
                <c:pt idx="6608">
                  <c:v>0.31869999999999998</c:v>
                </c:pt>
                <c:pt idx="6609">
                  <c:v>0.62070000000000003</c:v>
                </c:pt>
                <c:pt idx="6610">
                  <c:v>5.5999999999999999E-3</c:v>
                </c:pt>
                <c:pt idx="6611">
                  <c:v>0.1429</c:v>
                </c:pt>
                <c:pt idx="6612">
                  <c:v>0.1429</c:v>
                </c:pt>
                <c:pt idx="6613">
                  <c:v>0.58989999999999998</c:v>
                </c:pt>
                <c:pt idx="6614">
                  <c:v>0.35120000000000001</c:v>
                </c:pt>
                <c:pt idx="6615">
                  <c:v>0.68569999999999998</c:v>
                </c:pt>
                <c:pt idx="6616">
                  <c:v>0.95440000000000003</c:v>
                </c:pt>
                <c:pt idx="6617">
                  <c:v>0.81689999999999996</c:v>
                </c:pt>
                <c:pt idx="6618">
                  <c:v>0.87250000000000005</c:v>
                </c:pt>
                <c:pt idx="6619">
                  <c:v>0.92859999999999998</c:v>
                </c:pt>
                <c:pt idx="6620">
                  <c:v>0.80069999999999997</c:v>
                </c:pt>
                <c:pt idx="6621">
                  <c:v>3.3999999999999998E-3</c:v>
                </c:pt>
                <c:pt idx="6622">
                  <c:v>0.75070000000000003</c:v>
                </c:pt>
                <c:pt idx="6623">
                  <c:v>4.3E-3</c:v>
                </c:pt>
                <c:pt idx="6624">
                  <c:v>8.6E-3</c:v>
                </c:pt>
                <c:pt idx="6625">
                  <c:v>4.3E-3</c:v>
                </c:pt>
                <c:pt idx="6626">
                  <c:v>1.72E-2</c:v>
                </c:pt>
                <c:pt idx="6627">
                  <c:v>1.4E-3</c:v>
                </c:pt>
                <c:pt idx="6628">
                  <c:v>0.20180000000000001</c:v>
                </c:pt>
                <c:pt idx="6629">
                  <c:v>0.20180000000000001</c:v>
                </c:pt>
                <c:pt idx="6630">
                  <c:v>0.76319999999999999</c:v>
                </c:pt>
                <c:pt idx="6631">
                  <c:v>0.78720000000000001</c:v>
                </c:pt>
                <c:pt idx="6632">
                  <c:v>4.1999999999999997E-3</c:v>
                </c:pt>
                <c:pt idx="6633">
                  <c:v>0.33900000000000002</c:v>
                </c:pt>
                <c:pt idx="6634">
                  <c:v>0.94489999999999996</c:v>
                </c:pt>
                <c:pt idx="6635">
                  <c:v>4.1999999999999997E-3</c:v>
                </c:pt>
                <c:pt idx="6636">
                  <c:v>2.3999999999999998E-3</c:v>
                </c:pt>
                <c:pt idx="6637">
                  <c:v>1.2999999999999999E-3</c:v>
                </c:pt>
                <c:pt idx="6638">
                  <c:v>1.4E-3</c:v>
                </c:pt>
                <c:pt idx="6639">
                  <c:v>0.1114</c:v>
                </c:pt>
                <c:pt idx="6640">
                  <c:v>1.6999999999999999E-3</c:v>
                </c:pt>
                <c:pt idx="6641">
                  <c:v>8.9999999999999998E-4</c:v>
                </c:pt>
                <c:pt idx="6642">
                  <c:v>8.9999999999999998E-4</c:v>
                </c:pt>
                <c:pt idx="6643">
                  <c:v>2.8E-3</c:v>
                </c:pt>
                <c:pt idx="6644">
                  <c:v>5.4999999999999997E-3</c:v>
                </c:pt>
                <c:pt idx="6645">
                  <c:v>1E-3</c:v>
                </c:pt>
                <c:pt idx="6646">
                  <c:v>4.0000000000000002E-4</c:v>
                </c:pt>
                <c:pt idx="6647">
                  <c:v>5.4000000000000003E-3</c:v>
                </c:pt>
                <c:pt idx="6648">
                  <c:v>1E-3</c:v>
                </c:pt>
                <c:pt idx="6649">
                  <c:v>6.4000000000000003E-3</c:v>
                </c:pt>
                <c:pt idx="6650">
                  <c:v>2.6800000000000001E-2</c:v>
                </c:pt>
                <c:pt idx="6651">
                  <c:v>0.37769999999999998</c:v>
                </c:pt>
                <c:pt idx="6652">
                  <c:v>4.9500000000000002E-2</c:v>
                </c:pt>
                <c:pt idx="6653">
                  <c:v>0.68759999999999999</c:v>
                </c:pt>
                <c:pt idx="6654">
                  <c:v>6.4699999999999994E-2</c:v>
                </c:pt>
                <c:pt idx="6655">
                  <c:v>0.60909999999999997</c:v>
                </c:pt>
                <c:pt idx="6656">
                  <c:v>7.7000000000000002E-3</c:v>
                </c:pt>
                <c:pt idx="6657">
                  <c:v>1.9E-3</c:v>
                </c:pt>
                <c:pt idx="6658">
                  <c:v>5.2999999999999999E-2</c:v>
                </c:pt>
                <c:pt idx="6659">
                  <c:v>0.1216</c:v>
                </c:pt>
                <c:pt idx="6660">
                  <c:v>0.1578</c:v>
                </c:pt>
                <c:pt idx="6661">
                  <c:v>3.3999999999999998E-3</c:v>
                </c:pt>
                <c:pt idx="6662">
                  <c:v>3.3999999999999998E-3</c:v>
                </c:pt>
                <c:pt idx="6663">
                  <c:v>1E-3</c:v>
                </c:pt>
                <c:pt idx="6664">
                  <c:v>1.6999999999999999E-3</c:v>
                </c:pt>
                <c:pt idx="6665">
                  <c:v>2.8999999999999998E-3</c:v>
                </c:pt>
                <c:pt idx="6666">
                  <c:v>3.6799999999999999E-2</c:v>
                </c:pt>
                <c:pt idx="6667">
                  <c:v>5.0000000000000001E-4</c:v>
                </c:pt>
                <c:pt idx="6668">
                  <c:v>8.0000000000000004E-4</c:v>
                </c:pt>
                <c:pt idx="6669">
                  <c:v>8.0000000000000004E-4</c:v>
                </c:pt>
                <c:pt idx="6670">
                  <c:v>4.4999999999999997E-3</c:v>
                </c:pt>
                <c:pt idx="6671">
                  <c:v>2.0899999999999998E-2</c:v>
                </c:pt>
                <c:pt idx="6672">
                  <c:v>4.6300000000000001E-2</c:v>
                </c:pt>
                <c:pt idx="6673">
                  <c:v>5.0000000000000001E-4</c:v>
                </c:pt>
                <c:pt idx="6674">
                  <c:v>2.5000000000000001E-3</c:v>
                </c:pt>
                <c:pt idx="6675">
                  <c:v>3.44E-2</c:v>
                </c:pt>
                <c:pt idx="6676">
                  <c:v>3.44E-2</c:v>
                </c:pt>
                <c:pt idx="6677">
                  <c:v>1.0200000000000001E-2</c:v>
                </c:pt>
                <c:pt idx="6678">
                  <c:v>2.3099999999999999E-2</c:v>
                </c:pt>
                <c:pt idx="6679">
                  <c:v>0.42230000000000001</c:v>
                </c:pt>
                <c:pt idx="6680">
                  <c:v>3.5099999999999999E-2</c:v>
                </c:pt>
                <c:pt idx="6681">
                  <c:v>3.0000000000000001E-3</c:v>
                </c:pt>
                <c:pt idx="6682">
                  <c:v>3.0000000000000001E-3</c:v>
                </c:pt>
                <c:pt idx="6683">
                  <c:v>3.5999999999999999E-3</c:v>
                </c:pt>
                <c:pt idx="6684">
                  <c:v>7.1900000000000006E-2</c:v>
                </c:pt>
                <c:pt idx="6685">
                  <c:v>3.4799999999999998E-2</c:v>
                </c:pt>
                <c:pt idx="6686">
                  <c:v>5.9999999999999995E-4</c:v>
                </c:pt>
                <c:pt idx="6687">
                  <c:v>1.09E-2</c:v>
                </c:pt>
                <c:pt idx="6688">
                  <c:v>0.12089999999999999</c:v>
                </c:pt>
                <c:pt idx="6689">
                  <c:v>1.5E-3</c:v>
                </c:pt>
                <c:pt idx="6690">
                  <c:v>3.3999999999999998E-3</c:v>
                </c:pt>
                <c:pt idx="6691">
                  <c:v>4.0000000000000002E-4</c:v>
                </c:pt>
                <c:pt idx="6692">
                  <c:v>2.3E-3</c:v>
                </c:pt>
                <c:pt idx="6693">
                  <c:v>2.0999999999999999E-3</c:v>
                </c:pt>
                <c:pt idx="6694">
                  <c:v>2.8E-3</c:v>
                </c:pt>
                <c:pt idx="6695">
                  <c:v>2.3E-3</c:v>
                </c:pt>
                <c:pt idx="6696">
                  <c:v>2.3E-3</c:v>
                </c:pt>
                <c:pt idx="6697">
                  <c:v>0.28649999999999998</c:v>
                </c:pt>
                <c:pt idx="6698">
                  <c:v>9.4399999999999998E-2</c:v>
                </c:pt>
                <c:pt idx="6699">
                  <c:v>0.1532</c:v>
                </c:pt>
                <c:pt idx="6700">
                  <c:v>0.77429999999999999</c:v>
                </c:pt>
                <c:pt idx="6701">
                  <c:v>0.94799999999999995</c:v>
                </c:pt>
                <c:pt idx="6702">
                  <c:v>0.71289999999999998</c:v>
                </c:pt>
                <c:pt idx="6703">
                  <c:v>1.4E-3</c:v>
                </c:pt>
                <c:pt idx="6704">
                  <c:v>5.9999999999999995E-4</c:v>
                </c:pt>
                <c:pt idx="6705">
                  <c:v>5.9999999999999995E-4</c:v>
                </c:pt>
                <c:pt idx="6706">
                  <c:v>1.8E-3</c:v>
                </c:pt>
                <c:pt idx="6707">
                  <c:v>2.5000000000000001E-3</c:v>
                </c:pt>
                <c:pt idx="6708">
                  <c:v>1.1000000000000001E-3</c:v>
                </c:pt>
                <c:pt idx="6709">
                  <c:v>4.0000000000000002E-4</c:v>
                </c:pt>
                <c:pt idx="6710">
                  <c:v>4.5999999999999999E-3</c:v>
                </c:pt>
                <c:pt idx="6711">
                  <c:v>1.47E-2</c:v>
                </c:pt>
                <c:pt idx="6712">
                  <c:v>1E-3</c:v>
                </c:pt>
                <c:pt idx="6713">
                  <c:v>3.2000000000000002E-3</c:v>
                </c:pt>
                <c:pt idx="6714">
                  <c:v>6.7999999999999996E-3</c:v>
                </c:pt>
                <c:pt idx="6715">
                  <c:v>8.1299999999999997E-2</c:v>
                </c:pt>
                <c:pt idx="6716">
                  <c:v>3.2000000000000002E-3</c:v>
                </c:pt>
                <c:pt idx="6717">
                  <c:v>3.2000000000000002E-3</c:v>
                </c:pt>
                <c:pt idx="6718">
                  <c:v>0.86719999999999997</c:v>
                </c:pt>
                <c:pt idx="6719">
                  <c:v>5.8900000000000001E-2</c:v>
                </c:pt>
                <c:pt idx="6720">
                  <c:v>0.1081</c:v>
                </c:pt>
                <c:pt idx="6721">
                  <c:v>0.97030000000000005</c:v>
                </c:pt>
                <c:pt idx="6722">
                  <c:v>0.04</c:v>
                </c:pt>
                <c:pt idx="6723">
                  <c:v>0.5575</c:v>
                </c:pt>
                <c:pt idx="6724">
                  <c:v>0.30740000000000001</c:v>
                </c:pt>
                <c:pt idx="6725">
                  <c:v>0.42930000000000001</c:v>
                </c:pt>
                <c:pt idx="6726">
                  <c:v>0.74719999999999998</c:v>
                </c:pt>
                <c:pt idx="6727">
                  <c:v>0.87680000000000002</c:v>
                </c:pt>
                <c:pt idx="6728">
                  <c:v>0.79700000000000004</c:v>
                </c:pt>
                <c:pt idx="6729">
                  <c:v>0.43609999999999999</c:v>
                </c:pt>
                <c:pt idx="6730">
                  <c:v>0.43609999999999999</c:v>
                </c:pt>
                <c:pt idx="6731">
                  <c:v>1.95E-2</c:v>
                </c:pt>
                <c:pt idx="6732">
                  <c:v>1.8800000000000001E-2</c:v>
                </c:pt>
                <c:pt idx="6733">
                  <c:v>1.67E-2</c:v>
                </c:pt>
                <c:pt idx="6734">
                  <c:v>0.10730000000000001</c:v>
                </c:pt>
                <c:pt idx="6735">
                  <c:v>0.27539999999999998</c:v>
                </c:pt>
                <c:pt idx="6736">
                  <c:v>1.6000000000000001E-3</c:v>
                </c:pt>
                <c:pt idx="6737">
                  <c:v>1.6000000000000001E-3</c:v>
                </c:pt>
                <c:pt idx="6738">
                  <c:v>0.6169</c:v>
                </c:pt>
                <c:pt idx="6739">
                  <c:v>0.8306</c:v>
                </c:pt>
                <c:pt idx="6740">
                  <c:v>4.0500000000000001E-2</c:v>
                </c:pt>
                <c:pt idx="6741">
                  <c:v>0.1171</c:v>
                </c:pt>
                <c:pt idx="6742">
                  <c:v>0.85340000000000005</c:v>
                </c:pt>
                <c:pt idx="6743">
                  <c:v>0.87129999999999996</c:v>
                </c:pt>
                <c:pt idx="6744">
                  <c:v>0.89870000000000005</c:v>
                </c:pt>
                <c:pt idx="6745">
                  <c:v>0.85170000000000001</c:v>
                </c:pt>
                <c:pt idx="6746">
                  <c:v>8.2000000000000007E-3</c:v>
                </c:pt>
                <c:pt idx="6747">
                  <c:v>0.32690000000000002</c:v>
                </c:pt>
                <c:pt idx="6748">
                  <c:v>0.79690000000000005</c:v>
                </c:pt>
                <c:pt idx="6749">
                  <c:v>0.79690000000000005</c:v>
                </c:pt>
                <c:pt idx="6750">
                  <c:v>0.71789999999999998</c:v>
                </c:pt>
                <c:pt idx="6751">
                  <c:v>5.5300000000000002E-2</c:v>
                </c:pt>
                <c:pt idx="6752">
                  <c:v>0.60950000000000004</c:v>
                </c:pt>
                <c:pt idx="6753">
                  <c:v>0.1326</c:v>
                </c:pt>
                <c:pt idx="6754">
                  <c:v>0.15840000000000001</c:v>
                </c:pt>
                <c:pt idx="6755">
                  <c:v>8.6400000000000005E-2</c:v>
                </c:pt>
                <c:pt idx="6756">
                  <c:v>3.7000000000000002E-3</c:v>
                </c:pt>
                <c:pt idx="6757">
                  <c:v>3.7000000000000002E-3</c:v>
                </c:pt>
                <c:pt idx="6758">
                  <c:v>1.1999999999999999E-3</c:v>
                </c:pt>
                <c:pt idx="6759">
                  <c:v>1.1000000000000001E-3</c:v>
                </c:pt>
                <c:pt idx="6760">
                  <c:v>1.1999999999999999E-3</c:v>
                </c:pt>
                <c:pt idx="6761">
                  <c:v>0.22919999999999999</c:v>
                </c:pt>
                <c:pt idx="6762">
                  <c:v>4.8999999999999998E-3</c:v>
                </c:pt>
                <c:pt idx="6763">
                  <c:v>2.9999999999999997E-4</c:v>
                </c:pt>
                <c:pt idx="6764">
                  <c:v>4.0000000000000002E-4</c:v>
                </c:pt>
                <c:pt idx="6765">
                  <c:v>0.25609999999999999</c:v>
                </c:pt>
                <c:pt idx="6766">
                  <c:v>4.58E-2</c:v>
                </c:pt>
                <c:pt idx="6767">
                  <c:v>3.8699999999999998E-2</c:v>
                </c:pt>
                <c:pt idx="6768">
                  <c:v>2.64E-2</c:v>
                </c:pt>
                <c:pt idx="6769">
                  <c:v>0.1113</c:v>
                </c:pt>
                <c:pt idx="6770">
                  <c:v>0.25119999999999998</c:v>
                </c:pt>
                <c:pt idx="6771">
                  <c:v>0.59199999999999997</c:v>
                </c:pt>
                <c:pt idx="6772">
                  <c:v>0.30830000000000002</c:v>
                </c:pt>
                <c:pt idx="6773">
                  <c:v>0.30830000000000002</c:v>
                </c:pt>
                <c:pt idx="6774">
                  <c:v>1.4999999999999999E-2</c:v>
                </c:pt>
                <c:pt idx="6775">
                  <c:v>4.4900000000000002E-2</c:v>
                </c:pt>
                <c:pt idx="6776">
                  <c:v>0.2606</c:v>
                </c:pt>
                <c:pt idx="6777">
                  <c:v>0.46560000000000001</c:v>
                </c:pt>
                <c:pt idx="6778">
                  <c:v>5.4000000000000003E-3</c:v>
                </c:pt>
                <c:pt idx="6779">
                  <c:v>4.8099999999999997E-2</c:v>
                </c:pt>
                <c:pt idx="6780">
                  <c:v>4.8099999999999997E-2</c:v>
                </c:pt>
                <c:pt idx="6781">
                  <c:v>7.6300000000000007E-2</c:v>
                </c:pt>
                <c:pt idx="6782">
                  <c:v>0.80730000000000002</c:v>
                </c:pt>
                <c:pt idx="6783">
                  <c:v>0.46929999999999999</c:v>
                </c:pt>
                <c:pt idx="6784">
                  <c:v>0.1431</c:v>
                </c:pt>
                <c:pt idx="6785">
                  <c:v>0.31069999999999998</c:v>
                </c:pt>
                <c:pt idx="6786">
                  <c:v>0.21390000000000001</c:v>
                </c:pt>
                <c:pt idx="6787">
                  <c:v>0.18659999999999999</c:v>
                </c:pt>
                <c:pt idx="6788">
                  <c:v>0.18659999999999999</c:v>
                </c:pt>
                <c:pt idx="6789">
                  <c:v>1.1999999999999999E-3</c:v>
                </c:pt>
                <c:pt idx="6790">
                  <c:v>1.2E-2</c:v>
                </c:pt>
                <c:pt idx="6791">
                  <c:v>0.47770000000000001</c:v>
                </c:pt>
                <c:pt idx="6792">
                  <c:v>1.1999999999999999E-3</c:v>
                </c:pt>
                <c:pt idx="6793">
                  <c:v>2.1700000000000001E-2</c:v>
                </c:pt>
                <c:pt idx="6794">
                  <c:v>3.73E-2</c:v>
                </c:pt>
                <c:pt idx="6795">
                  <c:v>0.36109999999999998</c:v>
                </c:pt>
                <c:pt idx="6796">
                  <c:v>4.7600000000000003E-2</c:v>
                </c:pt>
                <c:pt idx="6797">
                  <c:v>4.7600000000000003E-2</c:v>
                </c:pt>
                <c:pt idx="6798">
                  <c:v>0.5403</c:v>
                </c:pt>
                <c:pt idx="6799">
                  <c:v>0.16470000000000001</c:v>
                </c:pt>
                <c:pt idx="6800">
                  <c:v>0.20419999999999999</c:v>
                </c:pt>
                <c:pt idx="6801">
                  <c:v>0.37869999999999998</c:v>
                </c:pt>
                <c:pt idx="6802">
                  <c:v>0.18779999999999999</c:v>
                </c:pt>
                <c:pt idx="6803">
                  <c:v>0.18779999999999999</c:v>
                </c:pt>
                <c:pt idx="6804">
                  <c:v>0.18779999999999999</c:v>
                </c:pt>
                <c:pt idx="6805">
                  <c:v>0.75249999999999995</c:v>
                </c:pt>
                <c:pt idx="6806">
                  <c:v>7.5899999999999995E-2</c:v>
                </c:pt>
                <c:pt idx="6807">
                  <c:v>0.93359999999999999</c:v>
                </c:pt>
                <c:pt idx="6808">
                  <c:v>1.89E-2</c:v>
                </c:pt>
                <c:pt idx="6809">
                  <c:v>6.9800000000000001E-2</c:v>
                </c:pt>
                <c:pt idx="6810">
                  <c:v>1.8100000000000002E-2</c:v>
                </c:pt>
                <c:pt idx="6811">
                  <c:v>8.2000000000000007E-3</c:v>
                </c:pt>
                <c:pt idx="6812">
                  <c:v>0.45</c:v>
                </c:pt>
                <c:pt idx="6813">
                  <c:v>6.0000000000000001E-3</c:v>
                </c:pt>
                <c:pt idx="6814">
                  <c:v>4.8999999999999998E-3</c:v>
                </c:pt>
                <c:pt idx="6815">
                  <c:v>3.32E-2</c:v>
                </c:pt>
                <c:pt idx="6816">
                  <c:v>0.76849999999999996</c:v>
                </c:pt>
                <c:pt idx="6817">
                  <c:v>0.64490000000000003</c:v>
                </c:pt>
                <c:pt idx="6818">
                  <c:v>0.66469999999999996</c:v>
                </c:pt>
                <c:pt idx="6819">
                  <c:v>0.32769999999999999</c:v>
                </c:pt>
                <c:pt idx="6820">
                  <c:v>0.37080000000000002</c:v>
                </c:pt>
                <c:pt idx="6821">
                  <c:v>8.3199999999999996E-2</c:v>
                </c:pt>
                <c:pt idx="6822">
                  <c:v>0.55859999999999999</c:v>
                </c:pt>
                <c:pt idx="6823">
                  <c:v>0.215</c:v>
                </c:pt>
                <c:pt idx="6824">
                  <c:v>0.51259999999999994</c:v>
                </c:pt>
                <c:pt idx="6825">
                  <c:v>8.3199999999999996E-2</c:v>
                </c:pt>
                <c:pt idx="6826">
                  <c:v>8.3199999999999996E-2</c:v>
                </c:pt>
                <c:pt idx="6827">
                  <c:v>4.0000000000000002E-4</c:v>
                </c:pt>
                <c:pt idx="6828">
                  <c:v>1.9E-3</c:v>
                </c:pt>
                <c:pt idx="6829">
                  <c:v>4.5999999999999999E-3</c:v>
                </c:pt>
                <c:pt idx="6830">
                  <c:v>2.3E-3</c:v>
                </c:pt>
                <c:pt idx="6831">
                  <c:v>1.6999999999999999E-3</c:v>
                </c:pt>
                <c:pt idx="6832">
                  <c:v>3.5000000000000001E-3</c:v>
                </c:pt>
                <c:pt idx="6833">
                  <c:v>1.6999999999999999E-3</c:v>
                </c:pt>
                <c:pt idx="6834">
                  <c:v>3.0999999999999999E-3</c:v>
                </c:pt>
                <c:pt idx="6835">
                  <c:v>9.35E-2</c:v>
                </c:pt>
                <c:pt idx="6836">
                  <c:v>9.1999999999999998E-3</c:v>
                </c:pt>
                <c:pt idx="6837">
                  <c:v>8.3299999999999999E-2</c:v>
                </c:pt>
                <c:pt idx="6838">
                  <c:v>1.6000000000000001E-3</c:v>
                </c:pt>
                <c:pt idx="6839">
                  <c:v>6.9999999999999999E-4</c:v>
                </c:pt>
                <c:pt idx="6840">
                  <c:v>6.9999999999999999E-4</c:v>
                </c:pt>
                <c:pt idx="6841">
                  <c:v>0.68620000000000003</c:v>
                </c:pt>
                <c:pt idx="6842">
                  <c:v>0.58779999999999999</c:v>
                </c:pt>
                <c:pt idx="6843">
                  <c:v>0.81100000000000005</c:v>
                </c:pt>
                <c:pt idx="6844">
                  <c:v>0.85699999999999998</c:v>
                </c:pt>
                <c:pt idx="6845">
                  <c:v>0.79349999999999998</c:v>
                </c:pt>
                <c:pt idx="6846">
                  <c:v>0.83340000000000003</c:v>
                </c:pt>
                <c:pt idx="6847">
                  <c:v>0.68620000000000003</c:v>
                </c:pt>
                <c:pt idx="6848">
                  <c:v>0.68620000000000003</c:v>
                </c:pt>
                <c:pt idx="6849">
                  <c:v>7.9600000000000004E-2</c:v>
                </c:pt>
                <c:pt idx="6850">
                  <c:v>0.1031</c:v>
                </c:pt>
                <c:pt idx="6851">
                  <c:v>0.1159</c:v>
                </c:pt>
                <c:pt idx="6852">
                  <c:v>0.109</c:v>
                </c:pt>
                <c:pt idx="6853">
                  <c:v>0.19819999999999999</c:v>
                </c:pt>
                <c:pt idx="6854">
                  <c:v>0.121</c:v>
                </c:pt>
                <c:pt idx="6855">
                  <c:v>0.42020000000000002</c:v>
                </c:pt>
                <c:pt idx="6856">
                  <c:v>0.42020000000000002</c:v>
                </c:pt>
                <c:pt idx="6857">
                  <c:v>1.4E-3</c:v>
                </c:pt>
                <c:pt idx="6858">
                  <c:v>1.1000000000000001E-3</c:v>
                </c:pt>
                <c:pt idx="6859">
                  <c:v>1.0200000000000001E-2</c:v>
                </c:pt>
                <c:pt idx="6860">
                  <c:v>4.6300000000000001E-2</c:v>
                </c:pt>
                <c:pt idx="6861">
                  <c:v>0.2235</c:v>
                </c:pt>
                <c:pt idx="6862">
                  <c:v>1.0699999999999999E-2</c:v>
                </c:pt>
                <c:pt idx="6863">
                  <c:v>1.0699999999999999E-2</c:v>
                </c:pt>
                <c:pt idx="6864">
                  <c:v>1.1999999999999999E-3</c:v>
                </c:pt>
                <c:pt idx="6865">
                  <c:v>2.5000000000000001E-3</c:v>
                </c:pt>
                <c:pt idx="6866">
                  <c:v>2.5000000000000001E-3</c:v>
                </c:pt>
                <c:pt idx="6867">
                  <c:v>1E-3</c:v>
                </c:pt>
                <c:pt idx="6868">
                  <c:v>2E-3</c:v>
                </c:pt>
                <c:pt idx="6869">
                  <c:v>0.40529999999999999</c:v>
                </c:pt>
                <c:pt idx="6870">
                  <c:v>6.7999999999999996E-3</c:v>
                </c:pt>
                <c:pt idx="6871">
                  <c:v>6.7999999999999996E-3</c:v>
                </c:pt>
                <c:pt idx="6872">
                  <c:v>1.1900000000000001E-2</c:v>
                </c:pt>
                <c:pt idx="6873">
                  <c:v>8.0600000000000005E-2</c:v>
                </c:pt>
                <c:pt idx="6874">
                  <c:v>6.6E-3</c:v>
                </c:pt>
                <c:pt idx="6875">
                  <c:v>3.7000000000000002E-3</c:v>
                </c:pt>
                <c:pt idx="6876">
                  <c:v>3.2199999999999999E-2</c:v>
                </c:pt>
                <c:pt idx="6877">
                  <c:v>2.8E-3</c:v>
                </c:pt>
                <c:pt idx="6878">
                  <c:v>1.6000000000000001E-3</c:v>
                </c:pt>
                <c:pt idx="6879">
                  <c:v>1.1999999999999999E-3</c:v>
                </c:pt>
                <c:pt idx="6880">
                  <c:v>1.1999999999999999E-3</c:v>
                </c:pt>
                <c:pt idx="6881">
                  <c:v>3.8E-3</c:v>
                </c:pt>
                <c:pt idx="6882">
                  <c:v>1.5100000000000001E-2</c:v>
                </c:pt>
                <c:pt idx="6883">
                  <c:v>1.1999999999999999E-3</c:v>
                </c:pt>
                <c:pt idx="6884">
                  <c:v>1.1999999999999999E-3</c:v>
                </c:pt>
                <c:pt idx="6885">
                  <c:v>4.0000000000000002E-4</c:v>
                </c:pt>
                <c:pt idx="6886">
                  <c:v>2.2000000000000001E-3</c:v>
                </c:pt>
                <c:pt idx="6887">
                  <c:v>1.1999999999999999E-3</c:v>
                </c:pt>
                <c:pt idx="6888">
                  <c:v>3.5999999999999999E-3</c:v>
                </c:pt>
                <c:pt idx="6889">
                  <c:v>2.0999999999999999E-3</c:v>
                </c:pt>
                <c:pt idx="6890">
                  <c:v>3.3999999999999998E-3</c:v>
                </c:pt>
                <c:pt idx="6891">
                  <c:v>5.0000000000000001E-4</c:v>
                </c:pt>
                <c:pt idx="6892">
                  <c:v>5.0000000000000001E-4</c:v>
                </c:pt>
                <c:pt idx="6893">
                  <c:v>0.96350000000000002</c:v>
                </c:pt>
                <c:pt idx="6894">
                  <c:v>0.96350000000000002</c:v>
                </c:pt>
                <c:pt idx="6895">
                  <c:v>0.89649999999999996</c:v>
                </c:pt>
                <c:pt idx="6896">
                  <c:v>0.80349999999999999</c:v>
                </c:pt>
                <c:pt idx="6897">
                  <c:v>0.8206</c:v>
                </c:pt>
                <c:pt idx="6898">
                  <c:v>0.9355</c:v>
                </c:pt>
                <c:pt idx="6899">
                  <c:v>0.9355</c:v>
                </c:pt>
                <c:pt idx="6900">
                  <c:v>1.6000000000000001E-3</c:v>
                </c:pt>
                <c:pt idx="6901">
                  <c:v>2.8999999999999998E-3</c:v>
                </c:pt>
                <c:pt idx="6902">
                  <c:v>2.0299999999999999E-2</c:v>
                </c:pt>
                <c:pt idx="6903">
                  <c:v>2.9700000000000001E-2</c:v>
                </c:pt>
                <c:pt idx="6904">
                  <c:v>2.8E-3</c:v>
                </c:pt>
                <c:pt idx="6905">
                  <c:v>1.6999999999999999E-3</c:v>
                </c:pt>
                <c:pt idx="6906">
                  <c:v>1.6999999999999999E-3</c:v>
                </c:pt>
                <c:pt idx="6907">
                  <c:v>2.3E-3</c:v>
                </c:pt>
                <c:pt idx="6908">
                  <c:v>0.01</c:v>
                </c:pt>
                <c:pt idx="6909">
                  <c:v>1.1000000000000001E-3</c:v>
                </c:pt>
                <c:pt idx="6910">
                  <c:v>6.0000000000000001E-3</c:v>
                </c:pt>
                <c:pt idx="6911">
                  <c:v>1.0699999999999999E-2</c:v>
                </c:pt>
                <c:pt idx="6912">
                  <c:v>9.2999999999999992E-3</c:v>
                </c:pt>
                <c:pt idx="6913">
                  <c:v>0.49080000000000001</c:v>
                </c:pt>
                <c:pt idx="6914">
                  <c:v>0.56469999999999998</c:v>
                </c:pt>
                <c:pt idx="6915">
                  <c:v>0.96079999999999999</c:v>
                </c:pt>
                <c:pt idx="6916">
                  <c:v>0.87339999999999995</c:v>
                </c:pt>
                <c:pt idx="6917">
                  <c:v>0.97009999999999996</c:v>
                </c:pt>
                <c:pt idx="6918">
                  <c:v>0.40050000000000002</c:v>
                </c:pt>
                <c:pt idx="6919">
                  <c:v>6.3E-3</c:v>
                </c:pt>
                <c:pt idx="6920">
                  <c:v>0.1618</c:v>
                </c:pt>
                <c:pt idx="6921">
                  <c:v>0.1618</c:v>
                </c:pt>
                <c:pt idx="6922">
                  <c:v>0.54710000000000003</c:v>
                </c:pt>
                <c:pt idx="6923">
                  <c:v>0.3624</c:v>
                </c:pt>
                <c:pt idx="6924">
                  <c:v>0.94379999999999997</c:v>
                </c:pt>
                <c:pt idx="6925">
                  <c:v>2.9999999999999997E-4</c:v>
                </c:pt>
                <c:pt idx="6926">
                  <c:v>1.6000000000000001E-3</c:v>
                </c:pt>
                <c:pt idx="6927">
                  <c:v>1.4500000000000001E-2</c:v>
                </c:pt>
                <c:pt idx="6928">
                  <c:v>2.1899999999999999E-2</c:v>
                </c:pt>
                <c:pt idx="6929">
                  <c:v>0.1115</c:v>
                </c:pt>
                <c:pt idx="6930">
                  <c:v>5.7999999999999996E-3</c:v>
                </c:pt>
                <c:pt idx="6931">
                  <c:v>5.7999999999999996E-3</c:v>
                </c:pt>
                <c:pt idx="6932">
                  <c:v>5.1900000000000002E-2</c:v>
                </c:pt>
                <c:pt idx="6933">
                  <c:v>0.30599999999999999</c:v>
                </c:pt>
                <c:pt idx="6934">
                  <c:v>0.4955</c:v>
                </c:pt>
                <c:pt idx="6935">
                  <c:v>5.1900000000000002E-2</c:v>
                </c:pt>
                <c:pt idx="6936">
                  <c:v>0.1966</c:v>
                </c:pt>
                <c:pt idx="6937">
                  <c:v>0.27189999999999998</c:v>
                </c:pt>
                <c:pt idx="6938">
                  <c:v>0.92869999999999997</c:v>
                </c:pt>
                <c:pt idx="6939">
                  <c:v>5.9999999999999995E-4</c:v>
                </c:pt>
                <c:pt idx="6940">
                  <c:v>2.7000000000000001E-3</c:v>
                </c:pt>
                <c:pt idx="6941">
                  <c:v>6.7000000000000002E-3</c:v>
                </c:pt>
                <c:pt idx="6942">
                  <c:v>1.8499999999999999E-2</c:v>
                </c:pt>
                <c:pt idx="6943">
                  <c:v>0.23250000000000001</c:v>
                </c:pt>
                <c:pt idx="6944">
                  <c:v>3.6600000000000001E-2</c:v>
                </c:pt>
                <c:pt idx="6945">
                  <c:v>5.3E-3</c:v>
                </c:pt>
                <c:pt idx="6946">
                  <c:v>0.75680000000000003</c:v>
                </c:pt>
                <c:pt idx="6947">
                  <c:v>0.49559999999999998</c:v>
                </c:pt>
                <c:pt idx="6948">
                  <c:v>1.6899999999999998E-2</c:v>
                </c:pt>
                <c:pt idx="6949">
                  <c:v>0.96079999999999999</c:v>
                </c:pt>
                <c:pt idx="6950">
                  <c:v>0.74950000000000006</c:v>
                </c:pt>
                <c:pt idx="6951">
                  <c:v>0.1191</c:v>
                </c:pt>
                <c:pt idx="6952">
                  <c:v>1.5900000000000001E-2</c:v>
                </c:pt>
                <c:pt idx="6953">
                  <c:v>0.128</c:v>
                </c:pt>
                <c:pt idx="6954">
                  <c:v>1.5900000000000001E-2</c:v>
                </c:pt>
                <c:pt idx="6955">
                  <c:v>6.4500000000000002E-2</c:v>
                </c:pt>
                <c:pt idx="6956">
                  <c:v>0.22700000000000001</c:v>
                </c:pt>
                <c:pt idx="6957">
                  <c:v>0.29849999999999999</c:v>
                </c:pt>
                <c:pt idx="6958">
                  <c:v>0.2369</c:v>
                </c:pt>
                <c:pt idx="6959">
                  <c:v>0.18179999999999999</c:v>
                </c:pt>
                <c:pt idx="6960">
                  <c:v>0.78139999999999998</c:v>
                </c:pt>
                <c:pt idx="6961">
                  <c:v>0.81430000000000002</c:v>
                </c:pt>
                <c:pt idx="6962">
                  <c:v>7.1599999999999997E-2</c:v>
                </c:pt>
                <c:pt idx="6963">
                  <c:v>7.1599999999999997E-2</c:v>
                </c:pt>
                <c:pt idx="6964">
                  <c:v>0.72919999999999996</c:v>
                </c:pt>
                <c:pt idx="6965">
                  <c:v>0.878</c:v>
                </c:pt>
                <c:pt idx="6966">
                  <c:v>0.86950000000000005</c:v>
                </c:pt>
                <c:pt idx="6967">
                  <c:v>0.87409999999999999</c:v>
                </c:pt>
                <c:pt idx="6968">
                  <c:v>0.93930000000000002</c:v>
                </c:pt>
                <c:pt idx="6969">
                  <c:v>0.89070000000000005</c:v>
                </c:pt>
                <c:pt idx="6970">
                  <c:v>0.90329999999999999</c:v>
                </c:pt>
                <c:pt idx="6971">
                  <c:v>0.90329999999999999</c:v>
                </c:pt>
                <c:pt idx="6972">
                  <c:v>0.15759999999999999</c:v>
                </c:pt>
                <c:pt idx="6973">
                  <c:v>9.2200000000000004E-2</c:v>
                </c:pt>
                <c:pt idx="6974">
                  <c:v>0.38040000000000002</c:v>
                </c:pt>
                <c:pt idx="6975">
                  <c:v>0.96160000000000001</c:v>
                </c:pt>
                <c:pt idx="6976">
                  <c:v>0.44700000000000001</c:v>
                </c:pt>
                <c:pt idx="6977">
                  <c:v>1.7999999999999999E-2</c:v>
                </c:pt>
                <c:pt idx="6978">
                  <c:v>0.75749999999999995</c:v>
                </c:pt>
                <c:pt idx="6979">
                  <c:v>0.68879999999999997</c:v>
                </c:pt>
                <c:pt idx="6980">
                  <c:v>0.89200000000000002</c:v>
                </c:pt>
                <c:pt idx="6981">
                  <c:v>0.58550000000000002</c:v>
                </c:pt>
                <c:pt idx="6982">
                  <c:v>0.58550000000000002</c:v>
                </c:pt>
                <c:pt idx="6983">
                  <c:v>1.4E-3</c:v>
                </c:pt>
                <c:pt idx="6984">
                  <c:v>7.4999999999999997E-3</c:v>
                </c:pt>
                <c:pt idx="6985">
                  <c:v>0.03</c:v>
                </c:pt>
                <c:pt idx="6986">
                  <c:v>0.49780000000000002</c:v>
                </c:pt>
                <c:pt idx="6987">
                  <c:v>0.40239999999999998</c:v>
                </c:pt>
                <c:pt idx="6988">
                  <c:v>1E-4</c:v>
                </c:pt>
                <c:pt idx="6989">
                  <c:v>7.4000000000000003E-3</c:v>
                </c:pt>
                <c:pt idx="6990">
                  <c:v>0.3322</c:v>
                </c:pt>
                <c:pt idx="6991">
                  <c:v>1E-4</c:v>
                </c:pt>
                <c:pt idx="6992">
                  <c:v>4.2500000000000003E-2</c:v>
                </c:pt>
                <c:pt idx="6993">
                  <c:v>7.5700000000000003E-2</c:v>
                </c:pt>
                <c:pt idx="6994">
                  <c:v>0.4929</c:v>
                </c:pt>
                <c:pt idx="6995">
                  <c:v>0.73860000000000003</c:v>
                </c:pt>
                <c:pt idx="6996">
                  <c:v>0.29370000000000002</c:v>
                </c:pt>
                <c:pt idx="6997">
                  <c:v>0.86450000000000005</c:v>
                </c:pt>
                <c:pt idx="6998">
                  <c:v>0.60070000000000001</c:v>
                </c:pt>
                <c:pt idx="6999">
                  <c:v>0.95609999999999995</c:v>
                </c:pt>
                <c:pt idx="7000">
                  <c:v>6.8999999999999999E-3</c:v>
                </c:pt>
                <c:pt idx="7001">
                  <c:v>3.3E-3</c:v>
                </c:pt>
                <c:pt idx="7002">
                  <c:v>0.30030000000000001</c:v>
                </c:pt>
                <c:pt idx="7003">
                  <c:v>0.89510000000000001</c:v>
                </c:pt>
                <c:pt idx="7004">
                  <c:v>2.1999999999999999E-2</c:v>
                </c:pt>
                <c:pt idx="7005">
                  <c:v>8.8999999999999999E-3</c:v>
                </c:pt>
                <c:pt idx="7006">
                  <c:v>1.4E-3</c:v>
                </c:pt>
                <c:pt idx="7007">
                  <c:v>5.9999999999999995E-4</c:v>
                </c:pt>
                <c:pt idx="7008">
                  <c:v>3.5999999999999999E-3</c:v>
                </c:pt>
                <c:pt idx="7009">
                  <c:v>2.0999999999999999E-3</c:v>
                </c:pt>
                <c:pt idx="7010">
                  <c:v>2.86E-2</c:v>
                </c:pt>
                <c:pt idx="7011">
                  <c:v>2.0999999999999999E-3</c:v>
                </c:pt>
                <c:pt idx="7012">
                  <c:v>8.9999999999999998E-4</c:v>
                </c:pt>
                <c:pt idx="7013">
                  <c:v>8.9999999999999998E-4</c:v>
                </c:pt>
                <c:pt idx="7014">
                  <c:v>7.8200000000000006E-2</c:v>
                </c:pt>
                <c:pt idx="7015">
                  <c:v>0.5302</c:v>
                </c:pt>
                <c:pt idx="7016">
                  <c:v>0.84550000000000003</c:v>
                </c:pt>
                <c:pt idx="7017">
                  <c:v>8.72E-2</c:v>
                </c:pt>
                <c:pt idx="7018">
                  <c:v>0.1226</c:v>
                </c:pt>
                <c:pt idx="7019">
                  <c:v>0.15260000000000001</c:v>
                </c:pt>
                <c:pt idx="7020">
                  <c:v>0.8528</c:v>
                </c:pt>
                <c:pt idx="7021">
                  <c:v>0.28889999999999999</c:v>
                </c:pt>
                <c:pt idx="7022">
                  <c:v>2.7E-2</c:v>
                </c:pt>
                <c:pt idx="7023">
                  <c:v>0.13589999999999999</c:v>
                </c:pt>
                <c:pt idx="7024">
                  <c:v>0.40229999999999999</c:v>
                </c:pt>
                <c:pt idx="7025">
                  <c:v>0.88049999999999995</c:v>
                </c:pt>
                <c:pt idx="7026">
                  <c:v>0.8528</c:v>
                </c:pt>
                <c:pt idx="7027">
                  <c:v>0.8528</c:v>
                </c:pt>
                <c:pt idx="7028">
                  <c:v>4.5999999999999999E-3</c:v>
                </c:pt>
                <c:pt idx="7029">
                  <c:v>4.1099999999999998E-2</c:v>
                </c:pt>
                <c:pt idx="7030">
                  <c:v>2.0000000000000001E-4</c:v>
                </c:pt>
                <c:pt idx="7031">
                  <c:v>1.4E-3</c:v>
                </c:pt>
                <c:pt idx="7032">
                  <c:v>5.7999999999999996E-3</c:v>
                </c:pt>
                <c:pt idx="7033">
                  <c:v>1.0800000000000001E-2</c:v>
                </c:pt>
                <c:pt idx="7034">
                  <c:v>5.7999999999999996E-3</c:v>
                </c:pt>
                <c:pt idx="7035">
                  <c:v>8.3999999999999995E-3</c:v>
                </c:pt>
                <c:pt idx="7036">
                  <c:v>3.5999999999999999E-3</c:v>
                </c:pt>
                <c:pt idx="7037">
                  <c:v>7.1000000000000004E-3</c:v>
                </c:pt>
                <c:pt idx="7038">
                  <c:v>7.9000000000000008E-3</c:v>
                </c:pt>
                <c:pt idx="7039">
                  <c:v>1.4E-3</c:v>
                </c:pt>
                <c:pt idx="7040">
                  <c:v>1.2E-2</c:v>
                </c:pt>
                <c:pt idx="7041">
                  <c:v>3.5000000000000001E-3</c:v>
                </c:pt>
                <c:pt idx="7042">
                  <c:v>2.8500000000000001E-2</c:v>
                </c:pt>
                <c:pt idx="7043">
                  <c:v>2.5000000000000001E-3</c:v>
                </c:pt>
                <c:pt idx="7044">
                  <c:v>8.8599999999999998E-2</c:v>
                </c:pt>
                <c:pt idx="7045">
                  <c:v>7.4999999999999997E-3</c:v>
                </c:pt>
                <c:pt idx="7046">
                  <c:v>0.2014</c:v>
                </c:pt>
                <c:pt idx="7047">
                  <c:v>6.1999999999999998E-3</c:v>
                </c:pt>
                <c:pt idx="7048">
                  <c:v>3.4299999999999997E-2</c:v>
                </c:pt>
                <c:pt idx="7049">
                  <c:v>4.4999999999999997E-3</c:v>
                </c:pt>
                <c:pt idx="7050">
                  <c:v>8.0000000000000004E-4</c:v>
                </c:pt>
                <c:pt idx="7051">
                  <c:v>8.0000000000000004E-4</c:v>
                </c:pt>
                <c:pt idx="7052">
                  <c:v>1.6000000000000001E-3</c:v>
                </c:pt>
                <c:pt idx="7053">
                  <c:v>1.6899999999999998E-2</c:v>
                </c:pt>
                <c:pt idx="7054">
                  <c:v>1.6400000000000001E-2</c:v>
                </c:pt>
                <c:pt idx="7055">
                  <c:v>1.4200000000000001E-2</c:v>
                </c:pt>
                <c:pt idx="7056">
                  <c:v>6.7999999999999996E-3</c:v>
                </c:pt>
                <c:pt idx="7057">
                  <c:v>3.1300000000000001E-2</c:v>
                </c:pt>
                <c:pt idx="7058">
                  <c:v>8.0000000000000004E-4</c:v>
                </c:pt>
                <c:pt idx="7059">
                  <c:v>1E-3</c:v>
                </c:pt>
                <c:pt idx="7060">
                  <c:v>4.7999999999999996E-3</c:v>
                </c:pt>
                <c:pt idx="7061">
                  <c:v>2.3999999999999998E-3</c:v>
                </c:pt>
                <c:pt idx="7062">
                  <c:v>3.5000000000000001E-3</c:v>
                </c:pt>
                <c:pt idx="7063">
                  <c:v>1.41E-2</c:v>
                </c:pt>
                <c:pt idx="7064">
                  <c:v>5.1999999999999998E-3</c:v>
                </c:pt>
                <c:pt idx="7065">
                  <c:v>5.1999999999999998E-3</c:v>
                </c:pt>
                <c:pt idx="7066">
                  <c:v>2.69E-2</c:v>
                </c:pt>
                <c:pt idx="7067">
                  <c:v>0.28710000000000002</c:v>
                </c:pt>
                <c:pt idx="7068">
                  <c:v>0.37009999999999998</c:v>
                </c:pt>
                <c:pt idx="7069">
                  <c:v>3.5099999999999999E-2</c:v>
                </c:pt>
                <c:pt idx="7070">
                  <c:v>1.26E-2</c:v>
                </c:pt>
                <c:pt idx="7071">
                  <c:v>1.26E-2</c:v>
                </c:pt>
                <c:pt idx="7072">
                  <c:v>1.26E-2</c:v>
                </c:pt>
                <c:pt idx="7073">
                  <c:v>1.9E-2</c:v>
                </c:pt>
                <c:pt idx="7074">
                  <c:v>0.2286</c:v>
                </c:pt>
                <c:pt idx="7075">
                  <c:v>0.95909999999999995</c:v>
                </c:pt>
                <c:pt idx="7076">
                  <c:v>1.9E-2</c:v>
                </c:pt>
                <c:pt idx="7077">
                  <c:v>0.61229999999999996</c:v>
                </c:pt>
                <c:pt idx="7078">
                  <c:v>0.67390000000000005</c:v>
                </c:pt>
                <c:pt idx="7079">
                  <c:v>0.80210000000000004</c:v>
                </c:pt>
                <c:pt idx="7080">
                  <c:v>0.80500000000000005</c:v>
                </c:pt>
                <c:pt idx="7081">
                  <c:v>0.91679999999999995</c:v>
                </c:pt>
                <c:pt idx="7082">
                  <c:v>0.86499999999999999</c:v>
                </c:pt>
                <c:pt idx="7083">
                  <c:v>0.96889999999999998</c:v>
                </c:pt>
                <c:pt idx="7084">
                  <c:v>0.74370000000000003</c:v>
                </c:pt>
                <c:pt idx="7085">
                  <c:v>0.57420000000000004</c:v>
                </c:pt>
                <c:pt idx="7086">
                  <c:v>0.83089999999999997</c:v>
                </c:pt>
                <c:pt idx="7087">
                  <c:v>0.82599999999999996</c:v>
                </c:pt>
                <c:pt idx="7088">
                  <c:v>0.86329999999999996</c:v>
                </c:pt>
                <c:pt idx="7089">
                  <c:v>0.97109999999999996</c:v>
                </c:pt>
                <c:pt idx="7090">
                  <c:v>0.82909999999999995</c:v>
                </c:pt>
                <c:pt idx="7091">
                  <c:v>0.92649999999999999</c:v>
                </c:pt>
                <c:pt idx="7092">
                  <c:v>5.9999999999999995E-4</c:v>
                </c:pt>
                <c:pt idx="7093">
                  <c:v>1.1999999999999999E-3</c:v>
                </c:pt>
                <c:pt idx="7094">
                  <c:v>1.1999999999999999E-3</c:v>
                </c:pt>
                <c:pt idx="7095">
                  <c:v>2.3999999999999998E-3</c:v>
                </c:pt>
                <c:pt idx="7096">
                  <c:v>8.0000000000000004E-4</c:v>
                </c:pt>
                <c:pt idx="7097">
                  <c:v>3.3999999999999998E-3</c:v>
                </c:pt>
                <c:pt idx="7098">
                  <c:v>3.5000000000000001E-3</c:v>
                </c:pt>
                <c:pt idx="7099">
                  <c:v>2.5000000000000001E-3</c:v>
                </c:pt>
                <c:pt idx="7100">
                  <c:v>5.4999999999999997E-3</c:v>
                </c:pt>
                <c:pt idx="7101">
                  <c:v>0.36959999999999998</c:v>
                </c:pt>
                <c:pt idx="7102">
                  <c:v>6.7599999999999993E-2</c:v>
                </c:pt>
                <c:pt idx="7103">
                  <c:v>5.1400000000000001E-2</c:v>
                </c:pt>
                <c:pt idx="7104">
                  <c:v>1.7000000000000001E-2</c:v>
                </c:pt>
                <c:pt idx="7105">
                  <c:v>3.5000000000000001E-3</c:v>
                </c:pt>
                <c:pt idx="7106">
                  <c:v>1.2999999999999999E-3</c:v>
                </c:pt>
                <c:pt idx="7107">
                  <c:v>2.2000000000000001E-3</c:v>
                </c:pt>
                <c:pt idx="7108">
                  <c:v>1.66E-2</c:v>
                </c:pt>
                <c:pt idx="7109">
                  <c:v>0.1779</c:v>
                </c:pt>
                <c:pt idx="7110">
                  <c:v>5.0000000000000001E-4</c:v>
                </c:pt>
                <c:pt idx="7111">
                  <c:v>4.4999999999999997E-3</c:v>
                </c:pt>
                <c:pt idx="7112">
                  <c:v>5.33E-2</c:v>
                </c:pt>
                <c:pt idx="7113">
                  <c:v>2.3999999999999998E-3</c:v>
                </c:pt>
                <c:pt idx="7114">
                  <c:v>1.5E-3</c:v>
                </c:pt>
                <c:pt idx="7115">
                  <c:v>1.5E-3</c:v>
                </c:pt>
                <c:pt idx="7116">
                  <c:v>1.34E-2</c:v>
                </c:pt>
                <c:pt idx="7117">
                  <c:v>1.18E-2</c:v>
                </c:pt>
                <c:pt idx="7118">
                  <c:v>1.7999999999999999E-2</c:v>
                </c:pt>
                <c:pt idx="7119">
                  <c:v>0.28110000000000002</c:v>
                </c:pt>
                <c:pt idx="7120">
                  <c:v>1.5599999999999999E-2</c:v>
                </c:pt>
                <c:pt idx="7121">
                  <c:v>6.5199999999999994E-2</c:v>
                </c:pt>
                <c:pt idx="7122">
                  <c:v>2E-3</c:v>
                </c:pt>
                <c:pt idx="7123">
                  <c:v>8.9999999999999998E-4</c:v>
                </c:pt>
                <c:pt idx="7124">
                  <c:v>2E-3</c:v>
                </c:pt>
                <c:pt idx="7125">
                  <c:v>4.3E-3</c:v>
                </c:pt>
                <c:pt idx="7126">
                  <c:v>2.3E-3</c:v>
                </c:pt>
                <c:pt idx="7127">
                  <c:v>5.9999999999999995E-4</c:v>
                </c:pt>
                <c:pt idx="7128">
                  <c:v>5.9999999999999995E-4</c:v>
                </c:pt>
                <c:pt idx="7129">
                  <c:v>8.0000000000000002E-3</c:v>
                </c:pt>
                <c:pt idx="7130">
                  <c:v>1.1999999999999999E-3</c:v>
                </c:pt>
                <c:pt idx="7131">
                  <c:v>2.9999999999999997E-4</c:v>
                </c:pt>
                <c:pt idx="7132">
                  <c:v>1.2999999999999999E-3</c:v>
                </c:pt>
                <c:pt idx="7133">
                  <c:v>5.1000000000000004E-3</c:v>
                </c:pt>
                <c:pt idx="7134">
                  <c:v>1.34E-2</c:v>
                </c:pt>
                <c:pt idx="7135">
                  <c:v>1.1999999999999999E-3</c:v>
                </c:pt>
                <c:pt idx="7136">
                  <c:v>1.1999999999999999E-3</c:v>
                </c:pt>
                <c:pt idx="7137">
                  <c:v>1.5100000000000001E-2</c:v>
                </c:pt>
                <c:pt idx="7138">
                  <c:v>2.0000000000000001E-4</c:v>
                </c:pt>
                <c:pt idx="7139">
                  <c:v>2.5999999999999999E-3</c:v>
                </c:pt>
                <c:pt idx="7140">
                  <c:v>2.0000000000000001E-4</c:v>
                </c:pt>
                <c:pt idx="7141">
                  <c:v>4.0000000000000002E-4</c:v>
                </c:pt>
                <c:pt idx="7142">
                  <c:v>7.3000000000000001E-3</c:v>
                </c:pt>
                <c:pt idx="7143">
                  <c:v>1.5E-3</c:v>
                </c:pt>
                <c:pt idx="7144">
                  <c:v>6.9999999999999999E-4</c:v>
                </c:pt>
                <c:pt idx="7145">
                  <c:v>1.1000000000000001E-3</c:v>
                </c:pt>
                <c:pt idx="7146">
                  <c:v>1.1000000000000001E-3</c:v>
                </c:pt>
                <c:pt idx="7147">
                  <c:v>1E-3</c:v>
                </c:pt>
                <c:pt idx="7148">
                  <c:v>1.1900000000000001E-2</c:v>
                </c:pt>
                <c:pt idx="7149">
                  <c:v>0.1532</c:v>
                </c:pt>
                <c:pt idx="7150">
                  <c:v>0.1389</c:v>
                </c:pt>
                <c:pt idx="7151">
                  <c:v>0.1017</c:v>
                </c:pt>
                <c:pt idx="7152">
                  <c:v>0.83520000000000005</c:v>
                </c:pt>
                <c:pt idx="7153">
                  <c:v>0.80510000000000004</c:v>
                </c:pt>
                <c:pt idx="7154">
                  <c:v>0.81330000000000002</c:v>
                </c:pt>
                <c:pt idx="7155">
                  <c:v>8.3000000000000001E-3</c:v>
                </c:pt>
                <c:pt idx="7156">
                  <c:v>8.9999999999999993E-3</c:v>
                </c:pt>
                <c:pt idx="7157">
                  <c:v>2.41E-2</c:v>
                </c:pt>
                <c:pt idx="7158">
                  <c:v>7.4999999999999997E-3</c:v>
                </c:pt>
                <c:pt idx="7159">
                  <c:v>6.7100000000000007E-2</c:v>
                </c:pt>
                <c:pt idx="7160">
                  <c:v>4.6199999999999998E-2</c:v>
                </c:pt>
                <c:pt idx="7161">
                  <c:v>8.3000000000000001E-3</c:v>
                </c:pt>
                <c:pt idx="7162">
                  <c:v>8.3000000000000001E-3</c:v>
                </c:pt>
                <c:pt idx="7163">
                  <c:v>2.8E-3</c:v>
                </c:pt>
                <c:pt idx="7164">
                  <c:v>5.5199999999999999E-2</c:v>
                </c:pt>
                <c:pt idx="7165">
                  <c:v>0.90280000000000005</c:v>
                </c:pt>
                <c:pt idx="7166">
                  <c:v>5.5500000000000001E-2</c:v>
                </c:pt>
                <c:pt idx="7167">
                  <c:v>5.5500000000000001E-2</c:v>
                </c:pt>
                <c:pt idx="7168">
                  <c:v>1.6000000000000001E-3</c:v>
                </c:pt>
                <c:pt idx="7169">
                  <c:v>2.3999999999999998E-3</c:v>
                </c:pt>
                <c:pt idx="7170">
                  <c:v>7.6E-3</c:v>
                </c:pt>
                <c:pt idx="7171">
                  <c:v>4.4000000000000003E-3</c:v>
                </c:pt>
                <c:pt idx="7172">
                  <c:v>2.86E-2</c:v>
                </c:pt>
                <c:pt idx="7173">
                  <c:v>1.6999999999999999E-3</c:v>
                </c:pt>
                <c:pt idx="7174">
                  <c:v>1.6999999999999999E-3</c:v>
                </c:pt>
                <c:pt idx="7175">
                  <c:v>5.9999999999999995E-4</c:v>
                </c:pt>
                <c:pt idx="7176">
                  <c:v>9.2999999999999992E-3</c:v>
                </c:pt>
                <c:pt idx="7177">
                  <c:v>1.5800000000000002E-2</c:v>
                </c:pt>
                <c:pt idx="7178">
                  <c:v>0.46429999999999999</c:v>
                </c:pt>
                <c:pt idx="7179">
                  <c:v>0.8861</c:v>
                </c:pt>
                <c:pt idx="7180">
                  <c:v>0.82769999999999999</c:v>
                </c:pt>
                <c:pt idx="7181">
                  <c:v>1.49E-2</c:v>
                </c:pt>
                <c:pt idx="7182">
                  <c:v>2.5000000000000001E-3</c:v>
                </c:pt>
                <c:pt idx="7183">
                  <c:v>2.0000000000000001E-4</c:v>
                </c:pt>
                <c:pt idx="7184">
                  <c:v>1.41E-2</c:v>
                </c:pt>
                <c:pt idx="7185">
                  <c:v>3.2000000000000002E-3</c:v>
                </c:pt>
                <c:pt idx="7186">
                  <c:v>7.7999999999999996E-3</c:v>
                </c:pt>
                <c:pt idx="7187">
                  <c:v>7.7999999999999996E-3</c:v>
                </c:pt>
                <c:pt idx="7188">
                  <c:v>5.1000000000000004E-3</c:v>
                </c:pt>
                <c:pt idx="7189">
                  <c:v>5.1000000000000004E-3</c:v>
                </c:pt>
                <c:pt idx="7190">
                  <c:v>1.2999999999999999E-3</c:v>
                </c:pt>
                <c:pt idx="7191">
                  <c:v>2.9499999999999998E-2</c:v>
                </c:pt>
                <c:pt idx="7192">
                  <c:v>3.0000000000000001E-3</c:v>
                </c:pt>
                <c:pt idx="7193">
                  <c:v>1.7999999999999999E-2</c:v>
                </c:pt>
                <c:pt idx="7194">
                  <c:v>3.3999999999999998E-3</c:v>
                </c:pt>
                <c:pt idx="7195">
                  <c:v>0.24260000000000001</c:v>
                </c:pt>
                <c:pt idx="7196">
                  <c:v>7.7999999999999996E-3</c:v>
                </c:pt>
                <c:pt idx="7197">
                  <c:v>0.80310000000000004</c:v>
                </c:pt>
                <c:pt idx="7198">
                  <c:v>0.93420000000000003</c:v>
                </c:pt>
                <c:pt idx="7199">
                  <c:v>0.73080000000000001</c:v>
                </c:pt>
                <c:pt idx="7200">
                  <c:v>0.94099999999999995</c:v>
                </c:pt>
                <c:pt idx="7201">
                  <c:v>0.73709999999999998</c:v>
                </c:pt>
                <c:pt idx="7202">
                  <c:v>0.68020000000000003</c:v>
                </c:pt>
                <c:pt idx="7203">
                  <c:v>0.81599999999999995</c:v>
                </c:pt>
                <c:pt idx="7204">
                  <c:v>0.7661</c:v>
                </c:pt>
                <c:pt idx="7205">
                  <c:v>0.96179999999999999</c:v>
                </c:pt>
                <c:pt idx="7206">
                  <c:v>0.94720000000000004</c:v>
                </c:pt>
                <c:pt idx="7207">
                  <c:v>0.9738</c:v>
                </c:pt>
                <c:pt idx="7208">
                  <c:v>0.9153</c:v>
                </c:pt>
                <c:pt idx="7209">
                  <c:v>0.74809999999999999</c:v>
                </c:pt>
                <c:pt idx="7210">
                  <c:v>0.74809999999999999</c:v>
                </c:pt>
                <c:pt idx="7211">
                  <c:v>0.86529999999999996</c:v>
                </c:pt>
                <c:pt idx="7212">
                  <c:v>0.83089999999999997</c:v>
                </c:pt>
                <c:pt idx="7213">
                  <c:v>0.82599999999999996</c:v>
                </c:pt>
                <c:pt idx="7214">
                  <c:v>0.85580000000000001</c:v>
                </c:pt>
                <c:pt idx="7215">
                  <c:v>0.92649999999999999</c:v>
                </c:pt>
                <c:pt idx="7216">
                  <c:v>0.97109999999999996</c:v>
                </c:pt>
                <c:pt idx="7217">
                  <c:v>0.94869999999999999</c:v>
                </c:pt>
                <c:pt idx="7218">
                  <c:v>0.1283</c:v>
                </c:pt>
                <c:pt idx="7219">
                  <c:v>0.69540000000000002</c:v>
                </c:pt>
                <c:pt idx="7220">
                  <c:v>0.27339999999999998</c:v>
                </c:pt>
                <c:pt idx="7221">
                  <c:v>0.63180000000000003</c:v>
                </c:pt>
                <c:pt idx="7222">
                  <c:v>0.1283</c:v>
                </c:pt>
                <c:pt idx="7223">
                  <c:v>0.9446</c:v>
                </c:pt>
                <c:pt idx="7224">
                  <c:v>4.0000000000000001E-3</c:v>
                </c:pt>
                <c:pt idx="7225">
                  <c:v>1.9900000000000001E-2</c:v>
                </c:pt>
                <c:pt idx="7226">
                  <c:v>1.5900000000000001E-2</c:v>
                </c:pt>
                <c:pt idx="7227">
                  <c:v>0.30969999999999998</c:v>
                </c:pt>
                <c:pt idx="7228">
                  <c:v>7.8799999999999995E-2</c:v>
                </c:pt>
                <c:pt idx="7229">
                  <c:v>4.48E-2</c:v>
                </c:pt>
                <c:pt idx="7230">
                  <c:v>5.0999999999999997E-2</c:v>
                </c:pt>
                <c:pt idx="7231">
                  <c:v>2.98E-2</c:v>
                </c:pt>
                <c:pt idx="7232">
                  <c:v>5.9999999999999995E-4</c:v>
                </c:pt>
                <c:pt idx="7233">
                  <c:v>6.6E-3</c:v>
                </c:pt>
                <c:pt idx="7234">
                  <c:v>0.53100000000000003</c:v>
                </c:pt>
                <c:pt idx="7235">
                  <c:v>0.43480000000000002</c:v>
                </c:pt>
                <c:pt idx="7236">
                  <c:v>6.2399999999999997E-2</c:v>
                </c:pt>
                <c:pt idx="7237">
                  <c:v>1.8E-3</c:v>
                </c:pt>
                <c:pt idx="7238">
                  <c:v>8.8999999999999999E-3</c:v>
                </c:pt>
                <c:pt idx="7239">
                  <c:v>5.7000000000000002E-3</c:v>
                </c:pt>
                <c:pt idx="7240">
                  <c:v>4.1000000000000002E-2</c:v>
                </c:pt>
                <c:pt idx="7241">
                  <c:v>5.0000000000000001E-4</c:v>
                </c:pt>
                <c:pt idx="7242">
                  <c:v>1.6999999999999999E-3</c:v>
                </c:pt>
                <c:pt idx="7243">
                  <c:v>1.6999999999999999E-3</c:v>
                </c:pt>
                <c:pt idx="7244">
                  <c:v>3.5299999999999998E-2</c:v>
                </c:pt>
                <c:pt idx="7245">
                  <c:v>6.9999999999999999E-4</c:v>
                </c:pt>
                <c:pt idx="7246">
                  <c:v>1.6500000000000001E-2</c:v>
                </c:pt>
                <c:pt idx="7247">
                  <c:v>6.9999999999999999E-4</c:v>
                </c:pt>
                <c:pt idx="7248">
                  <c:v>5.5999999999999999E-3</c:v>
                </c:pt>
                <c:pt idx="7249">
                  <c:v>4.7000000000000002E-3</c:v>
                </c:pt>
                <c:pt idx="7250">
                  <c:v>7.1000000000000004E-3</c:v>
                </c:pt>
                <c:pt idx="7251">
                  <c:v>4.3799999999999999E-2</c:v>
                </c:pt>
                <c:pt idx="7252">
                  <c:v>1.23E-2</c:v>
                </c:pt>
                <c:pt idx="7253">
                  <c:v>2.81E-2</c:v>
                </c:pt>
                <c:pt idx="7254">
                  <c:v>5.7000000000000002E-3</c:v>
                </c:pt>
                <c:pt idx="7255">
                  <c:v>0.44080000000000003</c:v>
                </c:pt>
                <c:pt idx="7256">
                  <c:v>1.23E-2</c:v>
                </c:pt>
                <c:pt idx="7257">
                  <c:v>1.23E-2</c:v>
                </c:pt>
                <c:pt idx="7258">
                  <c:v>1.1999999999999999E-3</c:v>
                </c:pt>
                <c:pt idx="7259">
                  <c:v>1.6999999999999999E-3</c:v>
                </c:pt>
                <c:pt idx="7260">
                  <c:v>2.5999999999999999E-3</c:v>
                </c:pt>
                <c:pt idx="7261">
                  <c:v>1.0699999999999999E-2</c:v>
                </c:pt>
                <c:pt idx="7262">
                  <c:v>3.8199999999999998E-2</c:v>
                </c:pt>
                <c:pt idx="7263">
                  <c:v>1.1999999999999999E-3</c:v>
                </c:pt>
                <c:pt idx="7264">
                  <c:v>1.1999999999999999E-3</c:v>
                </c:pt>
                <c:pt idx="7265">
                  <c:v>1.1999999999999999E-3</c:v>
                </c:pt>
                <c:pt idx="7266">
                  <c:v>0.64859999999999995</c:v>
                </c:pt>
                <c:pt idx="7267">
                  <c:v>0.64859999999999995</c:v>
                </c:pt>
                <c:pt idx="7268">
                  <c:v>0.1119</c:v>
                </c:pt>
                <c:pt idx="7269">
                  <c:v>0.62019999999999997</c:v>
                </c:pt>
                <c:pt idx="7270">
                  <c:v>0.1991</c:v>
                </c:pt>
                <c:pt idx="7271">
                  <c:v>1.6000000000000001E-3</c:v>
                </c:pt>
                <c:pt idx="7272">
                  <c:v>0.28610000000000002</c:v>
                </c:pt>
                <c:pt idx="7273">
                  <c:v>0.26850000000000002</c:v>
                </c:pt>
                <c:pt idx="7274">
                  <c:v>1.7500000000000002E-2</c:v>
                </c:pt>
                <c:pt idx="7275">
                  <c:v>4.7500000000000001E-2</c:v>
                </c:pt>
                <c:pt idx="7276">
                  <c:v>3.5000000000000001E-3</c:v>
                </c:pt>
                <c:pt idx="7277">
                  <c:v>1.24E-2</c:v>
                </c:pt>
                <c:pt idx="7278">
                  <c:v>1.24E-2</c:v>
                </c:pt>
                <c:pt idx="7279">
                  <c:v>0.37130000000000002</c:v>
                </c:pt>
                <c:pt idx="7280">
                  <c:v>5.3E-3</c:v>
                </c:pt>
                <c:pt idx="7281">
                  <c:v>0.55859999999999999</c:v>
                </c:pt>
                <c:pt idx="7282">
                  <c:v>0.17169999999999999</c:v>
                </c:pt>
                <c:pt idx="7283">
                  <c:v>0.46860000000000002</c:v>
                </c:pt>
                <c:pt idx="7284">
                  <c:v>5.9200000000000003E-2</c:v>
                </c:pt>
                <c:pt idx="7285">
                  <c:v>0.2082</c:v>
                </c:pt>
                <c:pt idx="7286">
                  <c:v>0.2082</c:v>
                </c:pt>
                <c:pt idx="7287">
                  <c:v>0.76139999999999997</c:v>
                </c:pt>
                <c:pt idx="7288">
                  <c:v>0.4652</c:v>
                </c:pt>
                <c:pt idx="7289">
                  <c:v>0.38990000000000002</c:v>
                </c:pt>
                <c:pt idx="7290">
                  <c:v>0.79690000000000005</c:v>
                </c:pt>
                <c:pt idx="7291">
                  <c:v>1.8800000000000001E-2</c:v>
                </c:pt>
                <c:pt idx="7292">
                  <c:v>0.79339999999999999</c:v>
                </c:pt>
                <c:pt idx="7293">
                  <c:v>0.4652</c:v>
                </c:pt>
                <c:pt idx="7294">
                  <c:v>0.4652</c:v>
                </c:pt>
                <c:pt idx="7295">
                  <c:v>0.54700000000000004</c:v>
                </c:pt>
                <c:pt idx="7296">
                  <c:v>0.59970000000000001</c:v>
                </c:pt>
                <c:pt idx="7297">
                  <c:v>6.9199999999999998E-2</c:v>
                </c:pt>
                <c:pt idx="7298">
                  <c:v>0.85309999999999997</c:v>
                </c:pt>
                <c:pt idx="7299">
                  <c:v>0.83169999999999999</c:v>
                </c:pt>
                <c:pt idx="7300">
                  <c:v>0.86960000000000004</c:v>
                </c:pt>
                <c:pt idx="7301">
                  <c:v>0.78039999999999998</c:v>
                </c:pt>
                <c:pt idx="7302">
                  <c:v>0.84370000000000001</c:v>
                </c:pt>
                <c:pt idx="7303">
                  <c:v>0.82730000000000004</c:v>
                </c:pt>
                <c:pt idx="7304">
                  <c:v>0.75919999999999999</c:v>
                </c:pt>
                <c:pt idx="7305">
                  <c:v>0.97089999999999999</c:v>
                </c:pt>
                <c:pt idx="7306">
                  <c:v>0.85519999999999996</c:v>
                </c:pt>
                <c:pt idx="7307">
                  <c:v>0.92600000000000005</c:v>
                </c:pt>
                <c:pt idx="7308">
                  <c:v>0.74970000000000003</c:v>
                </c:pt>
                <c:pt idx="7309">
                  <c:v>0.86750000000000005</c:v>
                </c:pt>
                <c:pt idx="7310">
                  <c:v>0.93820000000000003</c:v>
                </c:pt>
                <c:pt idx="7311">
                  <c:v>0.71619999999999995</c:v>
                </c:pt>
                <c:pt idx="7312">
                  <c:v>0.8095</c:v>
                </c:pt>
                <c:pt idx="7313">
                  <c:v>0.8891</c:v>
                </c:pt>
                <c:pt idx="7314">
                  <c:v>0.91610000000000003</c:v>
                </c:pt>
                <c:pt idx="7315">
                  <c:v>0.91610000000000003</c:v>
                </c:pt>
                <c:pt idx="7316">
                  <c:v>0.59009999999999996</c:v>
                </c:pt>
                <c:pt idx="7317">
                  <c:v>0.87470000000000003</c:v>
                </c:pt>
                <c:pt idx="7318">
                  <c:v>0.86560000000000004</c:v>
                </c:pt>
                <c:pt idx="7319">
                  <c:v>0.80940000000000001</c:v>
                </c:pt>
                <c:pt idx="7320">
                  <c:v>0.64180000000000004</c:v>
                </c:pt>
                <c:pt idx="7321">
                  <c:v>0.9113</c:v>
                </c:pt>
                <c:pt idx="7322">
                  <c:v>0.89790000000000003</c:v>
                </c:pt>
                <c:pt idx="7323">
                  <c:v>0.89790000000000003</c:v>
                </c:pt>
                <c:pt idx="7324">
                  <c:v>5.0000000000000001E-4</c:v>
                </c:pt>
                <c:pt idx="7325">
                  <c:v>1.21E-2</c:v>
                </c:pt>
                <c:pt idx="7326">
                  <c:v>0.12909999999999999</c:v>
                </c:pt>
                <c:pt idx="7327">
                  <c:v>0.58489999999999998</c:v>
                </c:pt>
                <c:pt idx="7328">
                  <c:v>6.5699999999999995E-2</c:v>
                </c:pt>
                <c:pt idx="7329">
                  <c:v>5.0000000000000001E-4</c:v>
                </c:pt>
                <c:pt idx="7330">
                  <c:v>0.21970000000000001</c:v>
                </c:pt>
                <c:pt idx="7331">
                  <c:v>2.0000000000000001E-4</c:v>
                </c:pt>
                <c:pt idx="7332">
                  <c:v>2.0999999999999999E-3</c:v>
                </c:pt>
                <c:pt idx="7333">
                  <c:v>2.01E-2</c:v>
                </c:pt>
                <c:pt idx="7334">
                  <c:v>0.2298</c:v>
                </c:pt>
                <c:pt idx="7335">
                  <c:v>7.0499999999999993E-2</c:v>
                </c:pt>
                <c:pt idx="7336">
                  <c:v>4.7999999999999996E-3</c:v>
                </c:pt>
                <c:pt idx="7337">
                  <c:v>4.7999999999999996E-3</c:v>
                </c:pt>
                <c:pt idx="7338">
                  <c:v>3.5000000000000001E-3</c:v>
                </c:pt>
                <c:pt idx="7339">
                  <c:v>0.26290000000000002</c:v>
                </c:pt>
                <c:pt idx="7340">
                  <c:v>0.67879999999999996</c:v>
                </c:pt>
                <c:pt idx="7341">
                  <c:v>0.90700000000000003</c:v>
                </c:pt>
                <c:pt idx="7342">
                  <c:v>3.8100000000000002E-2</c:v>
                </c:pt>
                <c:pt idx="7343">
                  <c:v>0.95540000000000003</c:v>
                </c:pt>
                <c:pt idx="7344">
                  <c:v>0.21429999999999999</c:v>
                </c:pt>
                <c:pt idx="7345">
                  <c:v>0.85150000000000003</c:v>
                </c:pt>
                <c:pt idx="7346">
                  <c:v>0.94120000000000004</c:v>
                </c:pt>
                <c:pt idx="7347">
                  <c:v>0.88849999999999996</c:v>
                </c:pt>
                <c:pt idx="7348">
                  <c:v>0.80220000000000002</c:v>
                </c:pt>
                <c:pt idx="7349">
                  <c:v>0.22189999999999999</c:v>
                </c:pt>
                <c:pt idx="7350">
                  <c:v>8.0000000000000004E-4</c:v>
                </c:pt>
                <c:pt idx="7351">
                  <c:v>2E-3</c:v>
                </c:pt>
                <c:pt idx="7352">
                  <c:v>8.0000000000000004E-4</c:v>
                </c:pt>
                <c:pt idx="7353">
                  <c:v>5.7000000000000002E-3</c:v>
                </c:pt>
                <c:pt idx="7354">
                  <c:v>4.4999999999999997E-3</c:v>
                </c:pt>
                <c:pt idx="7355">
                  <c:v>3.32E-2</c:v>
                </c:pt>
                <c:pt idx="7356">
                  <c:v>4.0000000000000002E-4</c:v>
                </c:pt>
                <c:pt idx="7357">
                  <c:v>5.0000000000000001E-4</c:v>
                </c:pt>
                <c:pt idx="7358">
                  <c:v>6.9999999999999999E-4</c:v>
                </c:pt>
                <c:pt idx="7359">
                  <c:v>1.6999999999999999E-3</c:v>
                </c:pt>
                <c:pt idx="7360">
                  <c:v>1.54E-2</c:v>
                </c:pt>
                <c:pt idx="7361">
                  <c:v>2E-3</c:v>
                </c:pt>
                <c:pt idx="7362">
                  <c:v>2E-3</c:v>
                </c:pt>
                <c:pt idx="7363">
                  <c:v>7.7100000000000002E-2</c:v>
                </c:pt>
                <c:pt idx="7364">
                  <c:v>6.0499999999999998E-2</c:v>
                </c:pt>
                <c:pt idx="7365">
                  <c:v>0.11609999999999999</c:v>
                </c:pt>
                <c:pt idx="7366">
                  <c:v>0.1482</c:v>
                </c:pt>
                <c:pt idx="7367">
                  <c:v>6.7500000000000004E-2</c:v>
                </c:pt>
                <c:pt idx="7368">
                  <c:v>2.9999999999999997E-4</c:v>
                </c:pt>
                <c:pt idx="7369">
                  <c:v>2.9999999999999997E-4</c:v>
                </c:pt>
                <c:pt idx="7370">
                  <c:v>6.4999999999999997E-3</c:v>
                </c:pt>
                <c:pt idx="7371">
                  <c:v>1.9E-3</c:v>
                </c:pt>
                <c:pt idx="7372">
                  <c:v>3.0999999999999999E-3</c:v>
                </c:pt>
                <c:pt idx="7373">
                  <c:v>0.2319</c:v>
                </c:pt>
                <c:pt idx="7374">
                  <c:v>3.0000000000000001E-3</c:v>
                </c:pt>
                <c:pt idx="7375">
                  <c:v>2.1000000000000001E-2</c:v>
                </c:pt>
                <c:pt idx="7376">
                  <c:v>2.1000000000000001E-2</c:v>
                </c:pt>
                <c:pt idx="7377">
                  <c:v>2.5999999999999999E-3</c:v>
                </c:pt>
                <c:pt idx="7378">
                  <c:v>3.3E-3</c:v>
                </c:pt>
                <c:pt idx="7379">
                  <c:v>2.8999999999999998E-3</c:v>
                </c:pt>
                <c:pt idx="7380">
                  <c:v>1.8E-3</c:v>
                </c:pt>
                <c:pt idx="7381">
                  <c:v>1.09E-2</c:v>
                </c:pt>
                <c:pt idx="7382">
                  <c:v>4.0000000000000002E-4</c:v>
                </c:pt>
                <c:pt idx="7383">
                  <c:v>4.0000000000000002E-4</c:v>
                </c:pt>
                <c:pt idx="7384">
                  <c:v>5.9999999999999995E-4</c:v>
                </c:pt>
                <c:pt idx="7385">
                  <c:v>1.6999999999999999E-3</c:v>
                </c:pt>
                <c:pt idx="7386">
                  <c:v>4.4999999999999997E-3</c:v>
                </c:pt>
                <c:pt idx="7387">
                  <c:v>4.1500000000000002E-2</c:v>
                </c:pt>
                <c:pt idx="7388">
                  <c:v>1.2200000000000001E-2</c:v>
                </c:pt>
                <c:pt idx="7389">
                  <c:v>8.0999999999999996E-3</c:v>
                </c:pt>
                <c:pt idx="7390">
                  <c:v>8.0999999999999996E-3</c:v>
                </c:pt>
                <c:pt idx="7391">
                  <c:v>3.3E-3</c:v>
                </c:pt>
                <c:pt idx="7392">
                  <c:v>1.8E-3</c:v>
                </c:pt>
                <c:pt idx="7393">
                  <c:v>3.5000000000000001E-3</c:v>
                </c:pt>
                <c:pt idx="7394">
                  <c:v>2.4199999999999999E-2</c:v>
                </c:pt>
                <c:pt idx="7395">
                  <c:v>1.1000000000000001E-3</c:v>
                </c:pt>
                <c:pt idx="7396">
                  <c:v>5.0000000000000001E-4</c:v>
                </c:pt>
                <c:pt idx="7397">
                  <c:v>5.0000000000000001E-4</c:v>
                </c:pt>
                <c:pt idx="7398">
                  <c:v>8.0999999999999996E-3</c:v>
                </c:pt>
                <c:pt idx="7399">
                  <c:v>5.9999999999999995E-4</c:v>
                </c:pt>
                <c:pt idx="7400">
                  <c:v>2.7000000000000001E-3</c:v>
                </c:pt>
                <c:pt idx="7401">
                  <c:v>1E-3</c:v>
                </c:pt>
                <c:pt idx="7402">
                  <c:v>4.7999999999999996E-3</c:v>
                </c:pt>
                <c:pt idx="7403">
                  <c:v>1.5900000000000001E-2</c:v>
                </c:pt>
                <c:pt idx="7404">
                  <c:v>2.2000000000000001E-3</c:v>
                </c:pt>
                <c:pt idx="7405">
                  <c:v>2.2000000000000001E-3</c:v>
                </c:pt>
                <c:pt idx="7406">
                  <c:v>2.0000000000000001E-4</c:v>
                </c:pt>
                <c:pt idx="7407">
                  <c:v>8.4699999999999998E-2</c:v>
                </c:pt>
                <c:pt idx="7408">
                  <c:v>6.8099999999999994E-2</c:v>
                </c:pt>
                <c:pt idx="7409">
                  <c:v>1.04E-2</c:v>
                </c:pt>
                <c:pt idx="7410">
                  <c:v>4.0000000000000001E-3</c:v>
                </c:pt>
                <c:pt idx="7411">
                  <c:v>5.62E-2</c:v>
                </c:pt>
                <c:pt idx="7412">
                  <c:v>2.9999999999999997E-4</c:v>
                </c:pt>
                <c:pt idx="7413">
                  <c:v>1.1000000000000001E-3</c:v>
                </c:pt>
                <c:pt idx="7414">
                  <c:v>2.5999999999999999E-3</c:v>
                </c:pt>
                <c:pt idx="7415">
                  <c:v>1.54E-2</c:v>
                </c:pt>
                <c:pt idx="7416">
                  <c:v>1.5E-3</c:v>
                </c:pt>
                <c:pt idx="7417">
                  <c:v>2.0000000000000001E-4</c:v>
                </c:pt>
                <c:pt idx="7418">
                  <c:v>2.0000000000000001E-4</c:v>
                </c:pt>
                <c:pt idx="7419">
                  <c:v>3.4599999999999999E-2</c:v>
                </c:pt>
                <c:pt idx="7420">
                  <c:v>4.7000000000000002E-3</c:v>
                </c:pt>
                <c:pt idx="7421">
                  <c:v>4.7899999999999998E-2</c:v>
                </c:pt>
                <c:pt idx="7422">
                  <c:v>6.7999999999999996E-3</c:v>
                </c:pt>
                <c:pt idx="7423">
                  <c:v>0.69650000000000001</c:v>
                </c:pt>
                <c:pt idx="7424">
                  <c:v>0.14449999999999999</c:v>
                </c:pt>
                <c:pt idx="7425">
                  <c:v>4.0000000000000002E-4</c:v>
                </c:pt>
                <c:pt idx="7426">
                  <c:v>3.0999999999999999E-3</c:v>
                </c:pt>
                <c:pt idx="7427">
                  <c:v>5.9999999999999995E-4</c:v>
                </c:pt>
                <c:pt idx="7428">
                  <c:v>1.9E-3</c:v>
                </c:pt>
                <c:pt idx="7429">
                  <c:v>2.0000000000000001E-4</c:v>
                </c:pt>
                <c:pt idx="7430">
                  <c:v>2.0999999999999999E-3</c:v>
                </c:pt>
                <c:pt idx="7431">
                  <c:v>0.89380000000000004</c:v>
                </c:pt>
                <c:pt idx="7432">
                  <c:v>9.7999999999999997E-3</c:v>
                </c:pt>
                <c:pt idx="7433">
                  <c:v>5.3499999999999999E-2</c:v>
                </c:pt>
                <c:pt idx="7434">
                  <c:v>0.16</c:v>
                </c:pt>
                <c:pt idx="7435">
                  <c:v>2.93E-2</c:v>
                </c:pt>
                <c:pt idx="7436">
                  <c:v>9.7999999999999997E-3</c:v>
                </c:pt>
                <c:pt idx="7437">
                  <c:v>0.74180000000000001</c:v>
                </c:pt>
                <c:pt idx="7438">
                  <c:v>4.5900000000000003E-2</c:v>
                </c:pt>
                <c:pt idx="7439">
                  <c:v>1.0500000000000001E-2</c:v>
                </c:pt>
                <c:pt idx="7440">
                  <c:v>1.0500000000000001E-2</c:v>
                </c:pt>
                <c:pt idx="7441">
                  <c:v>5.4399999999999997E-2</c:v>
                </c:pt>
                <c:pt idx="7442">
                  <c:v>0.57240000000000002</c:v>
                </c:pt>
                <c:pt idx="7443">
                  <c:v>6.0499999999999998E-2</c:v>
                </c:pt>
                <c:pt idx="7444">
                  <c:v>0.51859999999999995</c:v>
                </c:pt>
                <c:pt idx="7445">
                  <c:v>0.68659999999999999</c:v>
                </c:pt>
                <c:pt idx="7446">
                  <c:v>0.64129999999999998</c:v>
                </c:pt>
                <c:pt idx="7447">
                  <c:v>0.95169999999999999</c:v>
                </c:pt>
                <c:pt idx="7448">
                  <c:v>0.9607</c:v>
                </c:pt>
                <c:pt idx="7449">
                  <c:v>0.86899999999999999</c:v>
                </c:pt>
                <c:pt idx="7450">
                  <c:v>1.5699999999999999E-2</c:v>
                </c:pt>
                <c:pt idx="7451">
                  <c:v>8.9999999999999993E-3</c:v>
                </c:pt>
                <c:pt idx="7452">
                  <c:v>0.55449999999999999</c:v>
                </c:pt>
                <c:pt idx="7453">
                  <c:v>0.95650000000000002</c:v>
                </c:pt>
                <c:pt idx="7454">
                  <c:v>0.75119999999999998</c:v>
                </c:pt>
                <c:pt idx="7455">
                  <c:v>0.54149999999999998</c:v>
                </c:pt>
                <c:pt idx="7456">
                  <c:v>0.96430000000000005</c:v>
                </c:pt>
                <c:pt idx="7457">
                  <c:v>0.97409999999999997</c:v>
                </c:pt>
                <c:pt idx="7458">
                  <c:v>0.5403</c:v>
                </c:pt>
                <c:pt idx="7459">
                  <c:v>0.86619999999999997</c:v>
                </c:pt>
                <c:pt idx="7460">
                  <c:v>0.95299999999999996</c:v>
                </c:pt>
                <c:pt idx="7461">
                  <c:v>0.5403</c:v>
                </c:pt>
                <c:pt idx="7462">
                  <c:v>0.96179999999999999</c:v>
                </c:pt>
                <c:pt idx="7463">
                  <c:v>0.96179999999999999</c:v>
                </c:pt>
                <c:pt idx="7464">
                  <c:v>0.95889999999999997</c:v>
                </c:pt>
                <c:pt idx="7465">
                  <c:v>0.93889999999999996</c:v>
                </c:pt>
                <c:pt idx="7466">
                  <c:v>0.88870000000000005</c:v>
                </c:pt>
                <c:pt idx="7467">
                  <c:v>0.8397</c:v>
                </c:pt>
                <c:pt idx="7468">
                  <c:v>0.82969999999999999</c:v>
                </c:pt>
                <c:pt idx="7469">
                  <c:v>0.82469999999999999</c:v>
                </c:pt>
                <c:pt idx="7470">
                  <c:v>0.82540000000000002</c:v>
                </c:pt>
                <c:pt idx="7471">
                  <c:v>0.92630000000000001</c:v>
                </c:pt>
                <c:pt idx="7472">
                  <c:v>0.97099999999999997</c:v>
                </c:pt>
                <c:pt idx="7473">
                  <c:v>0.93820000000000003</c:v>
                </c:pt>
                <c:pt idx="7474">
                  <c:v>0.74970000000000003</c:v>
                </c:pt>
                <c:pt idx="7475">
                  <c:v>0.8679</c:v>
                </c:pt>
                <c:pt idx="7476">
                  <c:v>0.81010000000000004</c:v>
                </c:pt>
                <c:pt idx="7477">
                  <c:v>0.88829999999999998</c:v>
                </c:pt>
                <c:pt idx="7478">
                  <c:v>0.72050000000000003</c:v>
                </c:pt>
                <c:pt idx="7479">
                  <c:v>0.91639999999999999</c:v>
                </c:pt>
                <c:pt idx="7480">
                  <c:v>0.91639999999999999</c:v>
                </c:pt>
                <c:pt idx="7481">
                  <c:v>0.69640000000000002</c:v>
                </c:pt>
                <c:pt idx="7482">
                  <c:v>0.69640000000000002</c:v>
                </c:pt>
                <c:pt idx="7483">
                  <c:v>0.93730000000000002</c:v>
                </c:pt>
                <c:pt idx="7484">
                  <c:v>0.91920000000000002</c:v>
                </c:pt>
                <c:pt idx="7485">
                  <c:v>0.92959999999999998</c:v>
                </c:pt>
                <c:pt idx="7486">
                  <c:v>0.94889999999999997</c:v>
                </c:pt>
                <c:pt idx="7487">
                  <c:v>0.86709999999999998</c:v>
                </c:pt>
                <c:pt idx="7488">
                  <c:v>0.86709999999999998</c:v>
                </c:pt>
                <c:pt idx="7489">
                  <c:v>0.86709999999999998</c:v>
                </c:pt>
                <c:pt idx="7490">
                  <c:v>0.9617</c:v>
                </c:pt>
                <c:pt idx="7491">
                  <c:v>0.9617</c:v>
                </c:pt>
                <c:pt idx="7492">
                  <c:v>0.89249999999999996</c:v>
                </c:pt>
                <c:pt idx="7493">
                  <c:v>0.95889999999999997</c:v>
                </c:pt>
                <c:pt idx="7494">
                  <c:v>0.93840000000000001</c:v>
                </c:pt>
                <c:pt idx="7495">
                  <c:v>0.86729999999999996</c:v>
                </c:pt>
                <c:pt idx="7496">
                  <c:v>0.40949999999999998</c:v>
                </c:pt>
                <c:pt idx="7497">
                  <c:v>0.85309999999999997</c:v>
                </c:pt>
                <c:pt idx="7498">
                  <c:v>0.96179999999999999</c:v>
                </c:pt>
                <c:pt idx="7499">
                  <c:v>0.88739999999999997</c:v>
                </c:pt>
                <c:pt idx="7500">
                  <c:v>0.96030000000000004</c:v>
                </c:pt>
                <c:pt idx="7501">
                  <c:v>0.93889999999999996</c:v>
                </c:pt>
                <c:pt idx="7502">
                  <c:v>0.74339999999999995</c:v>
                </c:pt>
                <c:pt idx="7503">
                  <c:v>0.90390000000000004</c:v>
                </c:pt>
                <c:pt idx="7504">
                  <c:v>0.93210000000000004</c:v>
                </c:pt>
                <c:pt idx="7505">
                  <c:v>0.82099999999999995</c:v>
                </c:pt>
                <c:pt idx="7506">
                  <c:v>0.39439999999999997</c:v>
                </c:pt>
                <c:pt idx="7507">
                  <c:v>0.75729999999999997</c:v>
                </c:pt>
                <c:pt idx="7508">
                  <c:v>0.75729999999999997</c:v>
                </c:pt>
                <c:pt idx="7509">
                  <c:v>0.9365</c:v>
                </c:pt>
                <c:pt idx="7510">
                  <c:v>0.96740000000000004</c:v>
                </c:pt>
                <c:pt idx="7511">
                  <c:v>0.72189999999999999</c:v>
                </c:pt>
                <c:pt idx="7512">
                  <c:v>0.87060000000000004</c:v>
                </c:pt>
                <c:pt idx="7513">
                  <c:v>0.90239999999999998</c:v>
                </c:pt>
                <c:pt idx="7514">
                  <c:v>0.8841</c:v>
                </c:pt>
                <c:pt idx="7515">
                  <c:v>0.97409999999999997</c:v>
                </c:pt>
                <c:pt idx="7516">
                  <c:v>0.502</c:v>
                </c:pt>
                <c:pt idx="7517">
                  <c:v>0.96440000000000003</c:v>
                </c:pt>
                <c:pt idx="7518">
                  <c:v>0.9627</c:v>
                </c:pt>
                <c:pt idx="7519">
                  <c:v>0.95569999999999999</c:v>
                </c:pt>
                <c:pt idx="7520">
                  <c:v>0.93899999999999995</c:v>
                </c:pt>
                <c:pt idx="7521">
                  <c:v>0.44850000000000001</c:v>
                </c:pt>
                <c:pt idx="7522">
                  <c:v>0.375</c:v>
                </c:pt>
                <c:pt idx="7523">
                  <c:v>0.50039999999999996</c:v>
                </c:pt>
                <c:pt idx="7524">
                  <c:v>0.95940000000000003</c:v>
                </c:pt>
                <c:pt idx="7525">
                  <c:v>0.86360000000000003</c:v>
                </c:pt>
                <c:pt idx="7526">
                  <c:v>0.95009999999999994</c:v>
                </c:pt>
                <c:pt idx="7527">
                  <c:v>7.9500000000000001E-2</c:v>
                </c:pt>
                <c:pt idx="7528">
                  <c:v>7.6E-3</c:v>
                </c:pt>
                <c:pt idx="7529">
                  <c:v>7.6E-3</c:v>
                </c:pt>
                <c:pt idx="7530">
                  <c:v>0.64339999999999997</c:v>
                </c:pt>
                <c:pt idx="7531">
                  <c:v>0.79390000000000005</c:v>
                </c:pt>
                <c:pt idx="7532">
                  <c:v>0.1152</c:v>
                </c:pt>
                <c:pt idx="7533">
                  <c:v>2.6100000000000002E-2</c:v>
                </c:pt>
                <c:pt idx="7534">
                  <c:v>2.6100000000000002E-2</c:v>
                </c:pt>
                <c:pt idx="7535">
                  <c:v>2.6100000000000002E-2</c:v>
                </c:pt>
                <c:pt idx="7536">
                  <c:v>0.9204</c:v>
                </c:pt>
                <c:pt idx="7537">
                  <c:v>0.92400000000000004</c:v>
                </c:pt>
                <c:pt idx="7538">
                  <c:v>0.29039999999999999</c:v>
                </c:pt>
                <c:pt idx="7539">
                  <c:v>0.92669999999999997</c:v>
                </c:pt>
                <c:pt idx="7540">
                  <c:v>0.8841</c:v>
                </c:pt>
                <c:pt idx="7541">
                  <c:v>0.8841</c:v>
                </c:pt>
                <c:pt idx="7542">
                  <c:v>0.77059999999999995</c:v>
                </c:pt>
                <c:pt idx="7543">
                  <c:v>0.90939999999999999</c:v>
                </c:pt>
                <c:pt idx="7544">
                  <c:v>0.95150000000000001</c:v>
                </c:pt>
                <c:pt idx="7545">
                  <c:v>0.96650000000000003</c:v>
                </c:pt>
                <c:pt idx="7546">
                  <c:v>0.62860000000000005</c:v>
                </c:pt>
                <c:pt idx="7547">
                  <c:v>0.74219999999999997</c:v>
                </c:pt>
                <c:pt idx="7548">
                  <c:v>0.74219999999999997</c:v>
                </c:pt>
                <c:pt idx="7549">
                  <c:v>6.0000000000000001E-3</c:v>
                </c:pt>
                <c:pt idx="7550">
                  <c:v>6.7000000000000002E-3</c:v>
                </c:pt>
                <c:pt idx="7551">
                  <c:v>0.40079999999999999</c:v>
                </c:pt>
                <c:pt idx="7552">
                  <c:v>2.07E-2</c:v>
                </c:pt>
                <c:pt idx="7553">
                  <c:v>0.9103</c:v>
                </c:pt>
                <c:pt idx="7554">
                  <c:v>1.1000000000000001E-3</c:v>
                </c:pt>
                <c:pt idx="7555">
                  <c:v>8.9399999999999993E-2</c:v>
                </c:pt>
                <c:pt idx="7556">
                  <c:v>0.1163</c:v>
                </c:pt>
                <c:pt idx="7557">
                  <c:v>0.95689999999999997</c:v>
                </c:pt>
                <c:pt idx="7558">
                  <c:v>0.9032</c:v>
                </c:pt>
                <c:pt idx="7559">
                  <c:v>0.2379</c:v>
                </c:pt>
                <c:pt idx="7560">
                  <c:v>0.95509999999999995</c:v>
                </c:pt>
                <c:pt idx="7561">
                  <c:v>8.2600000000000007E-2</c:v>
                </c:pt>
                <c:pt idx="7562">
                  <c:v>2.9100000000000001E-2</c:v>
                </c:pt>
                <c:pt idx="7563">
                  <c:v>0.91320000000000001</c:v>
                </c:pt>
                <c:pt idx="7564">
                  <c:v>0.52070000000000005</c:v>
                </c:pt>
                <c:pt idx="7565">
                  <c:v>0.52070000000000005</c:v>
                </c:pt>
                <c:pt idx="7566">
                  <c:v>1E-4</c:v>
                </c:pt>
                <c:pt idx="7567">
                  <c:v>2.3E-3</c:v>
                </c:pt>
                <c:pt idx="7568">
                  <c:v>1.29E-2</c:v>
                </c:pt>
                <c:pt idx="7569">
                  <c:v>3.73E-2</c:v>
                </c:pt>
                <c:pt idx="7570">
                  <c:v>3.73E-2</c:v>
                </c:pt>
                <c:pt idx="7571">
                  <c:v>0.20810000000000001</c:v>
                </c:pt>
                <c:pt idx="7572">
                  <c:v>1.1000000000000001E-3</c:v>
                </c:pt>
                <c:pt idx="7573">
                  <c:v>2.3E-3</c:v>
                </c:pt>
                <c:pt idx="7574">
                  <c:v>2.0299999999999999E-2</c:v>
                </c:pt>
                <c:pt idx="7575">
                  <c:v>0.86919999999999997</c:v>
                </c:pt>
                <c:pt idx="7576">
                  <c:v>1E-4</c:v>
                </c:pt>
                <c:pt idx="7577">
                  <c:v>5.9999999999999995E-4</c:v>
                </c:pt>
                <c:pt idx="7578">
                  <c:v>2.18E-2</c:v>
                </c:pt>
                <c:pt idx="7579">
                  <c:v>2.18E-2</c:v>
                </c:pt>
                <c:pt idx="7580">
                  <c:v>0.13420000000000001</c:v>
                </c:pt>
                <c:pt idx="7581">
                  <c:v>0.67320000000000002</c:v>
                </c:pt>
                <c:pt idx="7582">
                  <c:v>0.41189999999999999</c:v>
                </c:pt>
                <c:pt idx="7583">
                  <c:v>3.8E-3</c:v>
                </c:pt>
                <c:pt idx="7584">
                  <c:v>3.8E-3</c:v>
                </c:pt>
                <c:pt idx="7585">
                  <c:v>0.61129999999999995</c:v>
                </c:pt>
                <c:pt idx="7586">
                  <c:v>0.82669999999999999</c:v>
                </c:pt>
                <c:pt idx="7587">
                  <c:v>0.95220000000000005</c:v>
                </c:pt>
                <c:pt idx="7588">
                  <c:v>0.96779999999999999</c:v>
                </c:pt>
                <c:pt idx="7589">
                  <c:v>0.14119999999999999</c:v>
                </c:pt>
                <c:pt idx="7590">
                  <c:v>0.14119999999999999</c:v>
                </c:pt>
                <c:pt idx="7591">
                  <c:v>0.14119999999999999</c:v>
                </c:pt>
                <c:pt idx="7592">
                  <c:v>0.95199999999999996</c:v>
                </c:pt>
                <c:pt idx="7593">
                  <c:v>0.85899999999999999</c:v>
                </c:pt>
                <c:pt idx="7594">
                  <c:v>0.96489999999999998</c:v>
                </c:pt>
                <c:pt idx="7595">
                  <c:v>0.86470000000000002</c:v>
                </c:pt>
                <c:pt idx="7596">
                  <c:v>0.97330000000000005</c:v>
                </c:pt>
                <c:pt idx="7597">
                  <c:v>0.95840000000000003</c:v>
                </c:pt>
                <c:pt idx="7598">
                  <c:v>0.92730000000000001</c:v>
                </c:pt>
                <c:pt idx="7599">
                  <c:v>0.92549999999999999</c:v>
                </c:pt>
                <c:pt idx="7600">
                  <c:v>0.96840000000000004</c:v>
                </c:pt>
                <c:pt idx="7601">
                  <c:v>0.86270000000000002</c:v>
                </c:pt>
                <c:pt idx="7602">
                  <c:v>0.95420000000000005</c:v>
                </c:pt>
                <c:pt idx="7603">
                  <c:v>0.66800000000000004</c:v>
                </c:pt>
                <c:pt idx="7604">
                  <c:v>0.66800000000000004</c:v>
                </c:pt>
                <c:pt idx="7605">
                  <c:v>1E-4</c:v>
                </c:pt>
                <c:pt idx="7606">
                  <c:v>0.1308</c:v>
                </c:pt>
                <c:pt idx="7607">
                  <c:v>1E-4</c:v>
                </c:pt>
                <c:pt idx="7608">
                  <c:v>9.9000000000000005E-2</c:v>
                </c:pt>
                <c:pt idx="7609">
                  <c:v>0.25280000000000002</c:v>
                </c:pt>
                <c:pt idx="7610">
                  <c:v>0.4219</c:v>
                </c:pt>
                <c:pt idx="7611">
                  <c:v>4.7100000000000003E-2</c:v>
                </c:pt>
                <c:pt idx="7612">
                  <c:v>4.7100000000000003E-2</c:v>
                </c:pt>
                <c:pt idx="7613">
                  <c:v>4.7100000000000003E-2</c:v>
                </c:pt>
                <c:pt idx="7614">
                  <c:v>0.96179999999999999</c:v>
                </c:pt>
                <c:pt idx="7615">
                  <c:v>0.40949999999999998</c:v>
                </c:pt>
                <c:pt idx="7616">
                  <c:v>0.85309999999999997</c:v>
                </c:pt>
                <c:pt idx="7617">
                  <c:v>0.96030000000000004</c:v>
                </c:pt>
                <c:pt idx="7618">
                  <c:v>0.93889999999999996</c:v>
                </c:pt>
                <c:pt idx="7619">
                  <c:v>0.8891</c:v>
                </c:pt>
                <c:pt idx="7620">
                  <c:v>0.36080000000000001</c:v>
                </c:pt>
                <c:pt idx="7621">
                  <c:v>0.95489999999999997</c:v>
                </c:pt>
                <c:pt idx="7622">
                  <c:v>8.3699999999999997E-2</c:v>
                </c:pt>
                <c:pt idx="7623">
                  <c:v>8.3699999999999997E-2</c:v>
                </c:pt>
                <c:pt idx="7624">
                  <c:v>0.87490000000000001</c:v>
                </c:pt>
                <c:pt idx="7625">
                  <c:v>0.87170000000000003</c:v>
                </c:pt>
                <c:pt idx="7626">
                  <c:v>0.95150000000000001</c:v>
                </c:pt>
                <c:pt idx="7627">
                  <c:v>0.13200000000000001</c:v>
                </c:pt>
                <c:pt idx="7628">
                  <c:v>0.29310000000000003</c:v>
                </c:pt>
                <c:pt idx="7629">
                  <c:v>0.57720000000000005</c:v>
                </c:pt>
                <c:pt idx="7630">
                  <c:v>0.2356</c:v>
                </c:pt>
                <c:pt idx="7631">
                  <c:v>0.11940000000000001</c:v>
                </c:pt>
                <c:pt idx="7632">
                  <c:v>0.70950000000000002</c:v>
                </c:pt>
                <c:pt idx="7633">
                  <c:v>0.317</c:v>
                </c:pt>
                <c:pt idx="7634">
                  <c:v>6.6699999999999995E-2</c:v>
                </c:pt>
                <c:pt idx="7635">
                  <c:v>0.84040000000000004</c:v>
                </c:pt>
                <c:pt idx="7636">
                  <c:v>0.94299999999999995</c:v>
                </c:pt>
                <c:pt idx="7637">
                  <c:v>0.88890000000000002</c:v>
                </c:pt>
                <c:pt idx="7638">
                  <c:v>0.88639999999999997</c:v>
                </c:pt>
                <c:pt idx="7639">
                  <c:v>0.82909999999999995</c:v>
                </c:pt>
                <c:pt idx="7640">
                  <c:v>0.82220000000000004</c:v>
                </c:pt>
                <c:pt idx="7641">
                  <c:v>0.86480000000000001</c:v>
                </c:pt>
                <c:pt idx="7642">
                  <c:v>0.97109999999999996</c:v>
                </c:pt>
                <c:pt idx="7643">
                  <c:v>0.85580000000000001</c:v>
                </c:pt>
                <c:pt idx="7644">
                  <c:v>0.92649999999999999</c:v>
                </c:pt>
                <c:pt idx="7645">
                  <c:v>0.95240000000000002</c:v>
                </c:pt>
                <c:pt idx="7646">
                  <c:v>0.88500000000000001</c:v>
                </c:pt>
                <c:pt idx="7647">
                  <c:v>0.96519999999999995</c:v>
                </c:pt>
                <c:pt idx="7648">
                  <c:v>0.88480000000000003</c:v>
                </c:pt>
                <c:pt idx="7649">
                  <c:v>0.97340000000000004</c:v>
                </c:pt>
                <c:pt idx="7650">
                  <c:v>0.95889999999999997</c:v>
                </c:pt>
                <c:pt idx="7651">
                  <c:v>1.95E-2</c:v>
                </c:pt>
                <c:pt idx="7652">
                  <c:v>9.5999999999999992E-3</c:v>
                </c:pt>
                <c:pt idx="7653">
                  <c:v>0.41470000000000001</c:v>
                </c:pt>
                <c:pt idx="7654">
                  <c:v>0.1389</c:v>
                </c:pt>
                <c:pt idx="7655">
                  <c:v>0.25819999999999999</c:v>
                </c:pt>
                <c:pt idx="7656">
                  <c:v>1.84E-2</c:v>
                </c:pt>
                <c:pt idx="7657">
                  <c:v>1.84E-2</c:v>
                </c:pt>
                <c:pt idx="7658">
                  <c:v>2.3E-3</c:v>
                </c:pt>
                <c:pt idx="7659">
                  <c:v>1.4E-3</c:v>
                </c:pt>
                <c:pt idx="7660">
                  <c:v>1.4E-3</c:v>
                </c:pt>
                <c:pt idx="7661">
                  <c:v>1.9E-3</c:v>
                </c:pt>
                <c:pt idx="7662">
                  <c:v>1.3899999999999999E-2</c:v>
                </c:pt>
                <c:pt idx="7663">
                  <c:v>5.0000000000000001E-4</c:v>
                </c:pt>
                <c:pt idx="7664">
                  <c:v>8.9200000000000002E-2</c:v>
                </c:pt>
                <c:pt idx="7665">
                  <c:v>0.54339999999999999</c:v>
                </c:pt>
                <c:pt idx="7666">
                  <c:v>0.92759999999999998</c:v>
                </c:pt>
                <c:pt idx="7667">
                  <c:v>8.9200000000000002E-2</c:v>
                </c:pt>
                <c:pt idx="7668">
                  <c:v>0.52410000000000001</c:v>
                </c:pt>
                <c:pt idx="7669">
                  <c:v>1.2200000000000001E-2</c:v>
                </c:pt>
                <c:pt idx="7670">
                  <c:v>0.71230000000000004</c:v>
                </c:pt>
                <c:pt idx="7671">
                  <c:v>0.1343</c:v>
                </c:pt>
                <c:pt idx="7672">
                  <c:v>0.39650000000000002</c:v>
                </c:pt>
                <c:pt idx="7673">
                  <c:v>1.1000000000000001E-3</c:v>
                </c:pt>
                <c:pt idx="7674">
                  <c:v>0.37180000000000002</c:v>
                </c:pt>
                <c:pt idx="7675">
                  <c:v>1.7999999999999999E-2</c:v>
                </c:pt>
                <c:pt idx="7676">
                  <c:v>2.1999999999999999E-2</c:v>
                </c:pt>
                <c:pt idx="7677">
                  <c:v>2.1999999999999999E-2</c:v>
                </c:pt>
                <c:pt idx="7678">
                  <c:v>0.1104</c:v>
                </c:pt>
                <c:pt idx="7679">
                  <c:v>9.3399999999999997E-2</c:v>
                </c:pt>
                <c:pt idx="7680">
                  <c:v>1.9099999999999999E-2</c:v>
                </c:pt>
                <c:pt idx="7681">
                  <c:v>0.75670000000000004</c:v>
                </c:pt>
                <c:pt idx="7682">
                  <c:v>0.95179999999999998</c:v>
                </c:pt>
                <c:pt idx="7683">
                  <c:v>0.89459999999999995</c:v>
                </c:pt>
                <c:pt idx="7684">
                  <c:v>3.85E-2</c:v>
                </c:pt>
                <c:pt idx="7685">
                  <c:v>0.85399999999999998</c:v>
                </c:pt>
                <c:pt idx="7686">
                  <c:v>0.96840000000000004</c:v>
                </c:pt>
                <c:pt idx="7687">
                  <c:v>0.95989999999999998</c:v>
                </c:pt>
                <c:pt idx="7688">
                  <c:v>0.93320000000000003</c:v>
                </c:pt>
                <c:pt idx="7689">
                  <c:v>0.83879999999999999</c:v>
                </c:pt>
                <c:pt idx="7690">
                  <c:v>0.63080000000000003</c:v>
                </c:pt>
                <c:pt idx="7691">
                  <c:v>0.77439999999999998</c:v>
                </c:pt>
                <c:pt idx="7692">
                  <c:v>0.65810000000000002</c:v>
                </c:pt>
                <c:pt idx="7693">
                  <c:v>0.96919999999999995</c:v>
                </c:pt>
                <c:pt idx="7694">
                  <c:v>0.81920000000000004</c:v>
                </c:pt>
                <c:pt idx="7695">
                  <c:v>0.33779999999999999</c:v>
                </c:pt>
                <c:pt idx="7696">
                  <c:v>1.2E-2</c:v>
                </c:pt>
                <c:pt idx="7697">
                  <c:v>1.2200000000000001E-2</c:v>
                </c:pt>
                <c:pt idx="7698">
                  <c:v>2.0000000000000001E-4</c:v>
                </c:pt>
                <c:pt idx="7699">
                  <c:v>1.61E-2</c:v>
                </c:pt>
                <c:pt idx="7700">
                  <c:v>0.1893</c:v>
                </c:pt>
                <c:pt idx="7701">
                  <c:v>1.6E-2</c:v>
                </c:pt>
                <c:pt idx="7702">
                  <c:v>3.0300000000000001E-2</c:v>
                </c:pt>
                <c:pt idx="7703">
                  <c:v>0.74</c:v>
                </c:pt>
                <c:pt idx="7704">
                  <c:v>0.87839999999999996</c:v>
                </c:pt>
                <c:pt idx="7705">
                  <c:v>0.86950000000000005</c:v>
                </c:pt>
                <c:pt idx="7706">
                  <c:v>0.87549999999999994</c:v>
                </c:pt>
                <c:pt idx="7707">
                  <c:v>0.9395</c:v>
                </c:pt>
                <c:pt idx="7708">
                  <c:v>0.89070000000000005</c:v>
                </c:pt>
                <c:pt idx="7709">
                  <c:v>0.90620000000000001</c:v>
                </c:pt>
                <c:pt idx="7710">
                  <c:v>0.90620000000000001</c:v>
                </c:pt>
                <c:pt idx="7711">
                  <c:v>0.86519999999999997</c:v>
                </c:pt>
                <c:pt idx="7712">
                  <c:v>0.86609999999999998</c:v>
                </c:pt>
                <c:pt idx="7713">
                  <c:v>8.8400000000000006E-2</c:v>
                </c:pt>
                <c:pt idx="7714">
                  <c:v>0.92430000000000001</c:v>
                </c:pt>
                <c:pt idx="7715">
                  <c:v>0.80910000000000004</c:v>
                </c:pt>
                <c:pt idx="7716">
                  <c:v>0.80910000000000004</c:v>
                </c:pt>
                <c:pt idx="7717">
                  <c:v>0.1295</c:v>
                </c:pt>
                <c:pt idx="7718">
                  <c:v>0.66149999999999998</c:v>
                </c:pt>
                <c:pt idx="7719">
                  <c:v>0.1295</c:v>
                </c:pt>
                <c:pt idx="7720">
                  <c:v>0.93340000000000001</c:v>
                </c:pt>
                <c:pt idx="7721">
                  <c:v>0.74870000000000003</c:v>
                </c:pt>
                <c:pt idx="7722">
                  <c:v>0.79920000000000002</c:v>
                </c:pt>
                <c:pt idx="7723">
                  <c:v>0.46360000000000001</c:v>
                </c:pt>
                <c:pt idx="7724">
                  <c:v>0.43680000000000002</c:v>
                </c:pt>
                <c:pt idx="7725">
                  <c:v>0.80169999999999997</c:v>
                </c:pt>
                <c:pt idx="7726">
                  <c:v>0.34649999999999997</c:v>
                </c:pt>
                <c:pt idx="7727">
                  <c:v>0.72699999999999998</c:v>
                </c:pt>
                <c:pt idx="7728">
                  <c:v>0.85170000000000001</c:v>
                </c:pt>
                <c:pt idx="7729">
                  <c:v>0.46360000000000001</c:v>
                </c:pt>
                <c:pt idx="7730">
                  <c:v>0.46360000000000001</c:v>
                </c:pt>
                <c:pt idx="7731">
                  <c:v>0.96199999999999997</c:v>
                </c:pt>
                <c:pt idx="7732">
                  <c:v>0.97370000000000001</c:v>
                </c:pt>
                <c:pt idx="7733">
                  <c:v>0.45419999999999999</c:v>
                </c:pt>
                <c:pt idx="7734">
                  <c:v>0.45419999999999999</c:v>
                </c:pt>
                <c:pt idx="7735">
                  <c:v>0.86370000000000002</c:v>
                </c:pt>
                <c:pt idx="7736">
                  <c:v>0.95140000000000002</c:v>
                </c:pt>
                <c:pt idx="7737">
                  <c:v>0.9204</c:v>
                </c:pt>
                <c:pt idx="7738">
                  <c:v>0.92400000000000004</c:v>
                </c:pt>
                <c:pt idx="7739">
                  <c:v>0.30020000000000002</c:v>
                </c:pt>
                <c:pt idx="7740">
                  <c:v>0.92669999999999997</c:v>
                </c:pt>
                <c:pt idx="7741">
                  <c:v>0.8841</c:v>
                </c:pt>
                <c:pt idx="7742">
                  <c:v>0.8841</c:v>
                </c:pt>
                <c:pt idx="7743">
                  <c:v>0.2316</c:v>
                </c:pt>
                <c:pt idx="7744">
                  <c:v>0.66700000000000004</c:v>
                </c:pt>
                <c:pt idx="7745">
                  <c:v>0.46210000000000001</c:v>
                </c:pt>
                <c:pt idx="7746">
                  <c:v>0.95940000000000003</c:v>
                </c:pt>
                <c:pt idx="7747">
                  <c:v>0.86360000000000003</c:v>
                </c:pt>
                <c:pt idx="7748">
                  <c:v>0.95009999999999994</c:v>
                </c:pt>
                <c:pt idx="7749">
                  <c:v>0.96179999999999999</c:v>
                </c:pt>
                <c:pt idx="7750">
                  <c:v>0.40949999999999998</c:v>
                </c:pt>
                <c:pt idx="7751">
                  <c:v>0.85309999999999997</c:v>
                </c:pt>
                <c:pt idx="7752">
                  <c:v>0.96030000000000004</c:v>
                </c:pt>
                <c:pt idx="7753">
                  <c:v>0.93889999999999996</c:v>
                </c:pt>
                <c:pt idx="7754">
                  <c:v>0.8891</c:v>
                </c:pt>
                <c:pt idx="7755">
                  <c:v>0.96530000000000005</c:v>
                </c:pt>
                <c:pt idx="7756">
                  <c:v>0.95279999999999998</c:v>
                </c:pt>
                <c:pt idx="7757">
                  <c:v>0.89539999999999997</c:v>
                </c:pt>
                <c:pt idx="7758">
                  <c:v>0.97360000000000002</c:v>
                </c:pt>
                <c:pt idx="7759">
                  <c:v>0.95909999999999995</c:v>
                </c:pt>
                <c:pt idx="7760">
                  <c:v>0.8911</c:v>
                </c:pt>
                <c:pt idx="7761">
                  <c:v>0.87829999999999997</c:v>
                </c:pt>
                <c:pt idx="7762">
                  <c:v>6.9599999999999995E-2</c:v>
                </c:pt>
                <c:pt idx="7763">
                  <c:v>9.9500000000000005E-2</c:v>
                </c:pt>
                <c:pt idx="7764">
                  <c:v>8.3500000000000005E-2</c:v>
                </c:pt>
                <c:pt idx="7765">
                  <c:v>0.74</c:v>
                </c:pt>
                <c:pt idx="7766">
                  <c:v>0.87839999999999996</c:v>
                </c:pt>
                <c:pt idx="7767">
                  <c:v>0.86950000000000005</c:v>
                </c:pt>
                <c:pt idx="7768">
                  <c:v>0.876</c:v>
                </c:pt>
                <c:pt idx="7769">
                  <c:v>0.9395</c:v>
                </c:pt>
                <c:pt idx="7770">
                  <c:v>0.8911</c:v>
                </c:pt>
                <c:pt idx="7771">
                  <c:v>0.90659999999999996</c:v>
                </c:pt>
                <c:pt idx="7772">
                  <c:v>0.90659999999999996</c:v>
                </c:pt>
                <c:pt idx="7773">
                  <c:v>0.4914</c:v>
                </c:pt>
                <c:pt idx="7774">
                  <c:v>0.22470000000000001</c:v>
                </c:pt>
                <c:pt idx="7775">
                  <c:v>3.3E-3</c:v>
                </c:pt>
                <c:pt idx="7776">
                  <c:v>0.84299999999999997</c:v>
                </c:pt>
                <c:pt idx="7777">
                  <c:v>8.1199999999999994E-2</c:v>
                </c:pt>
                <c:pt idx="7778">
                  <c:v>8.1199999999999994E-2</c:v>
                </c:pt>
                <c:pt idx="7779">
                  <c:v>0.30649999999999999</c:v>
                </c:pt>
                <c:pt idx="7780">
                  <c:v>0.30649999999999999</c:v>
                </c:pt>
                <c:pt idx="7781">
                  <c:v>0.55820000000000003</c:v>
                </c:pt>
                <c:pt idx="7782">
                  <c:v>0.93389999999999995</c:v>
                </c:pt>
                <c:pt idx="7783">
                  <c:v>0.95020000000000004</c:v>
                </c:pt>
                <c:pt idx="7784">
                  <c:v>0.85570000000000002</c:v>
                </c:pt>
                <c:pt idx="7785">
                  <c:v>0.69620000000000004</c:v>
                </c:pt>
                <c:pt idx="7786">
                  <c:v>5.1000000000000004E-3</c:v>
                </c:pt>
                <c:pt idx="7787">
                  <c:v>5.1000000000000004E-3</c:v>
                </c:pt>
                <c:pt idx="7788">
                  <c:v>0.1817</c:v>
                </c:pt>
                <c:pt idx="7789">
                  <c:v>0.19980000000000001</c:v>
                </c:pt>
                <c:pt idx="7790">
                  <c:v>0.86799999999999999</c:v>
                </c:pt>
                <c:pt idx="7791">
                  <c:v>0.94940000000000002</c:v>
                </c:pt>
                <c:pt idx="7792">
                  <c:v>9.4700000000000006E-2</c:v>
                </c:pt>
                <c:pt idx="7793">
                  <c:v>9.4700000000000006E-2</c:v>
                </c:pt>
                <c:pt idx="7794">
                  <c:v>9.4700000000000006E-2</c:v>
                </c:pt>
                <c:pt idx="7795">
                  <c:v>6.4000000000000003E-3</c:v>
                </c:pt>
                <c:pt idx="7796">
                  <c:v>0.18590000000000001</c:v>
                </c:pt>
                <c:pt idx="7797">
                  <c:v>3.0999999999999999E-3</c:v>
                </c:pt>
                <c:pt idx="7798">
                  <c:v>2.3699999999999999E-2</c:v>
                </c:pt>
                <c:pt idx="7799">
                  <c:v>0.35809999999999997</c:v>
                </c:pt>
                <c:pt idx="7800">
                  <c:v>0.85260000000000002</c:v>
                </c:pt>
                <c:pt idx="7801">
                  <c:v>0.95169999999999999</c:v>
                </c:pt>
                <c:pt idx="7802">
                  <c:v>0.86080000000000001</c:v>
                </c:pt>
                <c:pt idx="7803">
                  <c:v>0.95960000000000001</c:v>
                </c:pt>
                <c:pt idx="7804">
                  <c:v>0.93789999999999996</c:v>
                </c:pt>
                <c:pt idx="7805">
                  <c:v>0.12870000000000001</c:v>
                </c:pt>
                <c:pt idx="7806">
                  <c:v>6.5799999999999997E-2</c:v>
                </c:pt>
                <c:pt idx="7807">
                  <c:v>0.42049999999999998</c:v>
                </c:pt>
                <c:pt idx="7808">
                  <c:v>0.85370000000000001</c:v>
                </c:pt>
                <c:pt idx="7809">
                  <c:v>0.89710000000000001</c:v>
                </c:pt>
                <c:pt idx="7810">
                  <c:v>0.61270000000000002</c:v>
                </c:pt>
                <c:pt idx="7811">
                  <c:v>0.61270000000000002</c:v>
                </c:pt>
                <c:pt idx="7812">
                  <c:v>0.87060000000000004</c:v>
                </c:pt>
                <c:pt idx="7813">
                  <c:v>0.51590000000000003</c:v>
                </c:pt>
                <c:pt idx="7814">
                  <c:v>0.96150000000000002</c:v>
                </c:pt>
                <c:pt idx="7815">
                  <c:v>0.72189999999999999</c:v>
                </c:pt>
                <c:pt idx="7816">
                  <c:v>0.74039999999999995</c:v>
                </c:pt>
                <c:pt idx="7817">
                  <c:v>0.93869999999999998</c:v>
                </c:pt>
                <c:pt idx="7818">
                  <c:v>0.96150000000000002</c:v>
                </c:pt>
                <c:pt idx="7819">
                  <c:v>0.96150000000000002</c:v>
                </c:pt>
                <c:pt idx="7820">
                  <c:v>0.97430000000000005</c:v>
                </c:pt>
                <c:pt idx="7821">
                  <c:v>0.63880000000000003</c:v>
                </c:pt>
                <c:pt idx="7822">
                  <c:v>0.96499999999999997</c:v>
                </c:pt>
                <c:pt idx="7823">
                  <c:v>0.96450000000000002</c:v>
                </c:pt>
                <c:pt idx="7824">
                  <c:v>0.95660000000000001</c:v>
                </c:pt>
                <c:pt idx="7825">
                  <c:v>0.95389999999999997</c:v>
                </c:pt>
                <c:pt idx="7826">
                  <c:v>0.61329999999999996</c:v>
                </c:pt>
                <c:pt idx="7827">
                  <c:v>0.82620000000000005</c:v>
                </c:pt>
                <c:pt idx="7828">
                  <c:v>0.67979999999999996</c:v>
                </c:pt>
                <c:pt idx="7829">
                  <c:v>0.8004</c:v>
                </c:pt>
                <c:pt idx="7830">
                  <c:v>0.83340000000000003</c:v>
                </c:pt>
                <c:pt idx="7831">
                  <c:v>0.85699999999999998</c:v>
                </c:pt>
                <c:pt idx="7832">
                  <c:v>0.67979999999999996</c:v>
                </c:pt>
                <c:pt idx="7833">
                  <c:v>0.67979999999999996</c:v>
                </c:pt>
                <c:pt idx="7834">
                  <c:v>3.15E-2</c:v>
                </c:pt>
                <c:pt idx="7835">
                  <c:v>0.23749999999999999</c:v>
                </c:pt>
                <c:pt idx="7836">
                  <c:v>0.45960000000000001</c:v>
                </c:pt>
                <c:pt idx="7837">
                  <c:v>7.1000000000000004E-3</c:v>
                </c:pt>
                <c:pt idx="7838">
                  <c:v>0.74539999999999995</c:v>
                </c:pt>
                <c:pt idx="7839">
                  <c:v>0.72389999999999999</c:v>
                </c:pt>
                <c:pt idx="7840">
                  <c:v>3.15E-2</c:v>
                </c:pt>
                <c:pt idx="7841">
                  <c:v>3.15E-2</c:v>
                </c:pt>
                <c:pt idx="7842">
                  <c:v>0.80300000000000005</c:v>
                </c:pt>
                <c:pt idx="7843">
                  <c:v>0.57369999999999999</c:v>
                </c:pt>
                <c:pt idx="7844">
                  <c:v>0.87690000000000001</c:v>
                </c:pt>
                <c:pt idx="7845">
                  <c:v>0.93</c:v>
                </c:pt>
                <c:pt idx="7846">
                  <c:v>0.95250000000000001</c:v>
                </c:pt>
                <c:pt idx="7847">
                  <c:v>0.89900000000000002</c:v>
                </c:pt>
                <c:pt idx="7848">
                  <c:v>0.86509999999999998</c:v>
                </c:pt>
                <c:pt idx="7849">
                  <c:v>0.71440000000000003</c:v>
                </c:pt>
                <c:pt idx="7850">
                  <c:v>0.91020000000000001</c:v>
                </c:pt>
                <c:pt idx="7851">
                  <c:v>0.94679999999999997</c:v>
                </c:pt>
                <c:pt idx="7852">
                  <c:v>0.93359999999999999</c:v>
                </c:pt>
                <c:pt idx="7853">
                  <c:v>0.71830000000000005</c:v>
                </c:pt>
                <c:pt idx="7854">
                  <c:v>0.71830000000000005</c:v>
                </c:pt>
                <c:pt idx="7855">
                  <c:v>0.6734</c:v>
                </c:pt>
                <c:pt idx="7856">
                  <c:v>0.70579999999999998</c:v>
                </c:pt>
                <c:pt idx="7857">
                  <c:v>0.82340000000000002</c:v>
                </c:pt>
                <c:pt idx="7858">
                  <c:v>0.62980000000000003</c:v>
                </c:pt>
                <c:pt idx="7859">
                  <c:v>0.62980000000000003</c:v>
                </c:pt>
                <c:pt idx="7860">
                  <c:v>1.4200000000000001E-2</c:v>
                </c:pt>
                <c:pt idx="7861">
                  <c:v>0.25359999999999999</c:v>
                </c:pt>
                <c:pt idx="7862">
                  <c:v>3.32E-2</c:v>
                </c:pt>
                <c:pt idx="7863">
                  <c:v>7.3000000000000001E-3</c:v>
                </c:pt>
                <c:pt idx="7864">
                  <c:v>0.10299999999999999</c:v>
                </c:pt>
                <c:pt idx="7865">
                  <c:v>6.7000000000000002E-3</c:v>
                </c:pt>
                <c:pt idx="7866">
                  <c:v>0.25359999999999999</c:v>
                </c:pt>
                <c:pt idx="7867">
                  <c:v>0.25359999999999999</c:v>
                </c:pt>
                <c:pt idx="7868">
                  <c:v>0.71360000000000001</c:v>
                </c:pt>
                <c:pt idx="7869">
                  <c:v>0.86460000000000004</c:v>
                </c:pt>
                <c:pt idx="7870">
                  <c:v>0.93330000000000002</c:v>
                </c:pt>
                <c:pt idx="7871">
                  <c:v>0.90990000000000004</c:v>
                </c:pt>
                <c:pt idx="7872">
                  <c:v>0.94679999999999997</c:v>
                </c:pt>
                <c:pt idx="7873">
                  <c:v>0.7087</c:v>
                </c:pt>
                <c:pt idx="7874">
                  <c:v>0.7087</c:v>
                </c:pt>
                <c:pt idx="7875">
                  <c:v>0.97389999999999999</c:v>
                </c:pt>
                <c:pt idx="7876">
                  <c:v>0.628</c:v>
                </c:pt>
                <c:pt idx="7877">
                  <c:v>0.94040000000000001</c:v>
                </c:pt>
                <c:pt idx="7878">
                  <c:v>0.86570000000000003</c:v>
                </c:pt>
                <c:pt idx="7879">
                  <c:v>0.94450000000000001</c:v>
                </c:pt>
                <c:pt idx="7880">
                  <c:v>0.628</c:v>
                </c:pt>
                <c:pt idx="7881">
                  <c:v>0.1757</c:v>
                </c:pt>
                <c:pt idx="7882">
                  <c:v>4.5999999999999999E-3</c:v>
                </c:pt>
                <c:pt idx="7883">
                  <c:v>1E-3</c:v>
                </c:pt>
                <c:pt idx="7884">
                  <c:v>0.43130000000000002</c:v>
                </c:pt>
                <c:pt idx="7885">
                  <c:v>5.11E-2</c:v>
                </c:pt>
                <c:pt idx="7886">
                  <c:v>2.3999999999999998E-3</c:v>
                </c:pt>
                <c:pt idx="7887">
                  <c:v>7.7399999999999997E-2</c:v>
                </c:pt>
                <c:pt idx="7888">
                  <c:v>0.47849999999999998</c:v>
                </c:pt>
                <c:pt idx="7889">
                  <c:v>0.80449999999999999</c:v>
                </c:pt>
                <c:pt idx="7890">
                  <c:v>0.04</c:v>
                </c:pt>
                <c:pt idx="7891">
                  <c:v>0.45440000000000003</c:v>
                </c:pt>
                <c:pt idx="7892">
                  <c:v>2.0999999999999999E-3</c:v>
                </c:pt>
                <c:pt idx="7893">
                  <c:v>0.47849999999999998</c:v>
                </c:pt>
                <c:pt idx="7894">
                  <c:v>0.47849999999999998</c:v>
                </c:pt>
                <c:pt idx="7895">
                  <c:v>0.36630000000000001</c:v>
                </c:pt>
                <c:pt idx="7896">
                  <c:v>0.36630000000000001</c:v>
                </c:pt>
                <c:pt idx="7897">
                  <c:v>9.5000000000000001E-2</c:v>
                </c:pt>
                <c:pt idx="7898">
                  <c:v>0.84489999999999998</c:v>
                </c:pt>
                <c:pt idx="7899">
                  <c:v>0.93230000000000002</c:v>
                </c:pt>
                <c:pt idx="7900">
                  <c:v>0.94940000000000002</c:v>
                </c:pt>
                <c:pt idx="7901">
                  <c:v>0.4763</c:v>
                </c:pt>
                <c:pt idx="7902">
                  <c:v>0.86860000000000004</c:v>
                </c:pt>
                <c:pt idx="7903">
                  <c:v>0.76070000000000004</c:v>
                </c:pt>
                <c:pt idx="7904">
                  <c:v>0.68379999999999996</c:v>
                </c:pt>
                <c:pt idx="7905">
                  <c:v>0.86950000000000005</c:v>
                </c:pt>
                <c:pt idx="7906">
                  <c:v>0.95230000000000004</c:v>
                </c:pt>
                <c:pt idx="7907">
                  <c:v>0.96120000000000005</c:v>
                </c:pt>
                <c:pt idx="7908">
                  <c:v>1E-3</c:v>
                </c:pt>
                <c:pt idx="7909">
                  <c:v>1E-3</c:v>
                </c:pt>
                <c:pt idx="7910">
                  <c:v>1.23E-2</c:v>
                </c:pt>
                <c:pt idx="7911">
                  <c:v>9.7000000000000003E-3</c:v>
                </c:pt>
                <c:pt idx="7912">
                  <c:v>4.0000000000000002E-4</c:v>
                </c:pt>
                <c:pt idx="7913">
                  <c:v>5.9999999999999995E-4</c:v>
                </c:pt>
                <c:pt idx="7914">
                  <c:v>5.0000000000000001E-3</c:v>
                </c:pt>
                <c:pt idx="7915">
                  <c:v>5.0000000000000001E-3</c:v>
                </c:pt>
                <c:pt idx="7916">
                  <c:v>5.0000000000000001E-3</c:v>
                </c:pt>
                <c:pt idx="7917">
                  <c:v>0.52370000000000005</c:v>
                </c:pt>
                <c:pt idx="7918">
                  <c:v>8.5500000000000007E-2</c:v>
                </c:pt>
                <c:pt idx="7919">
                  <c:v>0.1118</c:v>
                </c:pt>
                <c:pt idx="7920">
                  <c:v>0.95979999999999999</c:v>
                </c:pt>
                <c:pt idx="7921">
                  <c:v>0.26019999999999999</c:v>
                </c:pt>
                <c:pt idx="7922">
                  <c:v>0.43919999999999998</c:v>
                </c:pt>
                <c:pt idx="7923">
                  <c:v>0.08</c:v>
                </c:pt>
                <c:pt idx="7924">
                  <c:v>0.08</c:v>
                </c:pt>
                <c:pt idx="7925">
                  <c:v>0.78359999999999996</c:v>
                </c:pt>
                <c:pt idx="7926">
                  <c:v>0.38719999999999999</c:v>
                </c:pt>
                <c:pt idx="7927">
                  <c:v>0.80730000000000002</c:v>
                </c:pt>
                <c:pt idx="7928">
                  <c:v>0.31900000000000001</c:v>
                </c:pt>
                <c:pt idx="7929">
                  <c:v>0.96489999999999998</c:v>
                </c:pt>
                <c:pt idx="7930">
                  <c:v>0.73960000000000004</c:v>
                </c:pt>
                <c:pt idx="7931">
                  <c:v>0.94989999999999997</c:v>
                </c:pt>
                <c:pt idx="7932">
                  <c:v>7.6899999999999996E-2</c:v>
                </c:pt>
                <c:pt idx="7933">
                  <c:v>0.92259999999999998</c:v>
                </c:pt>
                <c:pt idx="7934">
                  <c:v>0.95350000000000001</c:v>
                </c:pt>
                <c:pt idx="7935">
                  <c:v>0.93</c:v>
                </c:pt>
                <c:pt idx="7936">
                  <c:v>0.95609999999999995</c:v>
                </c:pt>
                <c:pt idx="7937">
                  <c:v>3.2000000000000002E-3</c:v>
                </c:pt>
                <c:pt idx="7938">
                  <c:v>1.1000000000000001E-3</c:v>
                </c:pt>
                <c:pt idx="7939">
                  <c:v>7.4999999999999997E-3</c:v>
                </c:pt>
                <c:pt idx="7940">
                  <c:v>6.9999999999999999E-4</c:v>
                </c:pt>
                <c:pt idx="7941">
                  <c:v>7.1999999999999998E-3</c:v>
                </c:pt>
                <c:pt idx="7942">
                  <c:v>1.8E-3</c:v>
                </c:pt>
                <c:pt idx="7943">
                  <c:v>8.3000000000000001E-3</c:v>
                </c:pt>
                <c:pt idx="7944">
                  <c:v>6.9999999999999999E-4</c:v>
                </c:pt>
                <c:pt idx="7945">
                  <c:v>1.4500000000000001E-2</c:v>
                </c:pt>
                <c:pt idx="7946">
                  <c:v>0.90090000000000003</c:v>
                </c:pt>
                <c:pt idx="7947">
                  <c:v>0.80820000000000003</c:v>
                </c:pt>
                <c:pt idx="7948">
                  <c:v>1.0200000000000001E-2</c:v>
                </c:pt>
                <c:pt idx="7949">
                  <c:v>2.1499999999999998E-2</c:v>
                </c:pt>
                <c:pt idx="7950">
                  <c:v>2.1499999999999998E-2</c:v>
                </c:pt>
                <c:pt idx="7951">
                  <c:v>0.96740000000000004</c:v>
                </c:pt>
                <c:pt idx="7952">
                  <c:v>0.69910000000000005</c:v>
                </c:pt>
                <c:pt idx="7953">
                  <c:v>0.9365</c:v>
                </c:pt>
                <c:pt idx="7954">
                  <c:v>0.90239999999999998</c:v>
                </c:pt>
                <c:pt idx="7955">
                  <c:v>0.8841</c:v>
                </c:pt>
                <c:pt idx="7956">
                  <c:v>0.87060000000000004</c:v>
                </c:pt>
                <c:pt idx="7957">
                  <c:v>0.6038</c:v>
                </c:pt>
                <c:pt idx="7958">
                  <c:v>0.91779999999999995</c:v>
                </c:pt>
                <c:pt idx="7959">
                  <c:v>0.76929999999999998</c:v>
                </c:pt>
                <c:pt idx="7960">
                  <c:v>0.95230000000000004</c:v>
                </c:pt>
                <c:pt idx="7961">
                  <c:v>0.96120000000000005</c:v>
                </c:pt>
                <c:pt idx="7962">
                  <c:v>0.76329999999999998</c:v>
                </c:pt>
                <c:pt idx="7963">
                  <c:v>0.90800000000000003</c:v>
                </c:pt>
                <c:pt idx="7964">
                  <c:v>0.76329999999999998</c:v>
                </c:pt>
                <c:pt idx="7965">
                  <c:v>0.94989999999999997</c:v>
                </c:pt>
                <c:pt idx="7966">
                  <c:v>0.89710000000000001</c:v>
                </c:pt>
                <c:pt idx="7967">
                  <c:v>0.90610000000000002</c:v>
                </c:pt>
                <c:pt idx="7968">
                  <c:v>0.1716</c:v>
                </c:pt>
                <c:pt idx="7969">
                  <c:v>0.12239999999999999</c:v>
                </c:pt>
                <c:pt idx="7970">
                  <c:v>0.64490000000000003</c:v>
                </c:pt>
                <c:pt idx="7971">
                  <c:v>0.95760000000000001</c:v>
                </c:pt>
                <c:pt idx="7972">
                  <c:v>0.8579</c:v>
                </c:pt>
                <c:pt idx="7973">
                  <c:v>0.94789999999999996</c:v>
                </c:pt>
                <c:pt idx="7974">
                  <c:v>1.18E-2</c:v>
                </c:pt>
                <c:pt idx="7975">
                  <c:v>8.0000000000000004E-4</c:v>
                </c:pt>
                <c:pt idx="7976">
                  <c:v>8.0000000000000004E-4</c:v>
                </c:pt>
                <c:pt idx="7977">
                  <c:v>1.8599999999999998E-2</c:v>
                </c:pt>
                <c:pt idx="7978">
                  <c:v>0.78979999999999995</c:v>
                </c:pt>
                <c:pt idx="7979">
                  <c:v>0.1623</c:v>
                </c:pt>
                <c:pt idx="7980">
                  <c:v>0.74</c:v>
                </c:pt>
                <c:pt idx="7981">
                  <c:v>0.87839999999999996</c:v>
                </c:pt>
                <c:pt idx="7982">
                  <c:v>0.86950000000000005</c:v>
                </c:pt>
                <c:pt idx="7983">
                  <c:v>0.876</c:v>
                </c:pt>
                <c:pt idx="7984">
                  <c:v>0.9395</c:v>
                </c:pt>
                <c:pt idx="7985">
                  <c:v>0.8911</c:v>
                </c:pt>
                <c:pt idx="7986">
                  <c:v>0.90659999999999996</c:v>
                </c:pt>
                <c:pt idx="7987">
                  <c:v>0.90659999999999996</c:v>
                </c:pt>
                <c:pt idx="7988">
                  <c:v>0.71440000000000003</c:v>
                </c:pt>
                <c:pt idx="7989">
                  <c:v>0.86509999999999998</c:v>
                </c:pt>
                <c:pt idx="7990">
                  <c:v>0.93359999999999999</c:v>
                </c:pt>
                <c:pt idx="7991">
                  <c:v>0.91020000000000001</c:v>
                </c:pt>
                <c:pt idx="7992">
                  <c:v>0.94679999999999997</c:v>
                </c:pt>
                <c:pt idx="7993">
                  <c:v>0.71830000000000005</c:v>
                </c:pt>
                <c:pt idx="7994">
                  <c:v>0.71830000000000005</c:v>
                </c:pt>
                <c:pt idx="7995">
                  <c:v>0.78169999999999995</c:v>
                </c:pt>
                <c:pt idx="7996">
                  <c:v>0.91969999999999996</c:v>
                </c:pt>
                <c:pt idx="7997">
                  <c:v>0.89600000000000002</c:v>
                </c:pt>
                <c:pt idx="7998">
                  <c:v>0.69199999999999995</c:v>
                </c:pt>
                <c:pt idx="7999">
                  <c:v>0.69199999999999995</c:v>
                </c:pt>
                <c:pt idx="8000">
                  <c:v>0.96179999999999999</c:v>
                </c:pt>
                <c:pt idx="8001">
                  <c:v>0.96179999999999999</c:v>
                </c:pt>
                <c:pt idx="8002">
                  <c:v>0.93889999999999996</c:v>
                </c:pt>
                <c:pt idx="8003">
                  <c:v>0.8891</c:v>
                </c:pt>
                <c:pt idx="8004">
                  <c:v>0.95909999999999995</c:v>
                </c:pt>
                <c:pt idx="8005">
                  <c:v>0.9204</c:v>
                </c:pt>
                <c:pt idx="8006">
                  <c:v>0.30020000000000002</c:v>
                </c:pt>
                <c:pt idx="8007">
                  <c:v>0.92669999999999997</c:v>
                </c:pt>
                <c:pt idx="8008">
                  <c:v>0.92400000000000004</c:v>
                </c:pt>
                <c:pt idx="8009">
                  <c:v>0.8841</c:v>
                </c:pt>
                <c:pt idx="8010">
                  <c:v>0.8841</c:v>
                </c:pt>
                <c:pt idx="8011">
                  <c:v>0.96179999999999999</c:v>
                </c:pt>
                <c:pt idx="8012">
                  <c:v>0.40949999999999998</c:v>
                </c:pt>
                <c:pt idx="8013">
                  <c:v>0.85309999999999997</c:v>
                </c:pt>
                <c:pt idx="8014">
                  <c:v>0.96030000000000004</c:v>
                </c:pt>
                <c:pt idx="8015">
                  <c:v>0.93889999999999996</c:v>
                </c:pt>
                <c:pt idx="8016">
                  <c:v>0.8891</c:v>
                </c:pt>
                <c:pt idx="8017">
                  <c:v>0.96489999999999998</c:v>
                </c:pt>
                <c:pt idx="8018">
                  <c:v>0.97430000000000005</c:v>
                </c:pt>
                <c:pt idx="8019">
                  <c:v>0.63790000000000002</c:v>
                </c:pt>
                <c:pt idx="8020">
                  <c:v>0.63790000000000002</c:v>
                </c:pt>
                <c:pt idx="8021">
                  <c:v>0.86770000000000003</c:v>
                </c:pt>
                <c:pt idx="8022">
                  <c:v>0.95389999999999997</c:v>
                </c:pt>
                <c:pt idx="8023">
                  <c:v>0.90329999999999999</c:v>
                </c:pt>
                <c:pt idx="8024">
                  <c:v>0.14119999999999999</c:v>
                </c:pt>
                <c:pt idx="8025">
                  <c:v>0.96</c:v>
                </c:pt>
                <c:pt idx="8026">
                  <c:v>0.83189999999999997</c:v>
                </c:pt>
                <c:pt idx="8027">
                  <c:v>0.94969999999999999</c:v>
                </c:pt>
                <c:pt idx="8028">
                  <c:v>0.94469999999999998</c:v>
                </c:pt>
                <c:pt idx="8029">
                  <c:v>0.97419999999999995</c:v>
                </c:pt>
                <c:pt idx="8030">
                  <c:v>0.56759999999999999</c:v>
                </c:pt>
                <c:pt idx="8031">
                  <c:v>0.9647</c:v>
                </c:pt>
                <c:pt idx="8032">
                  <c:v>0.96440000000000003</c:v>
                </c:pt>
                <c:pt idx="8033">
                  <c:v>0.95630000000000004</c:v>
                </c:pt>
                <c:pt idx="8034">
                  <c:v>0.95369999999999999</c:v>
                </c:pt>
                <c:pt idx="8035">
                  <c:v>0.1109</c:v>
                </c:pt>
                <c:pt idx="8036">
                  <c:v>0.24179999999999999</c:v>
                </c:pt>
                <c:pt idx="8037">
                  <c:v>0.39250000000000002</c:v>
                </c:pt>
                <c:pt idx="8038">
                  <c:v>5.0000000000000001E-4</c:v>
                </c:pt>
                <c:pt idx="8039">
                  <c:v>0.71289999999999998</c:v>
                </c:pt>
                <c:pt idx="8040">
                  <c:v>9.7699999999999995E-2</c:v>
                </c:pt>
                <c:pt idx="8041">
                  <c:v>0.1109</c:v>
                </c:pt>
                <c:pt idx="8042">
                  <c:v>0.1109</c:v>
                </c:pt>
                <c:pt idx="8043">
                  <c:v>0.86950000000000005</c:v>
                </c:pt>
                <c:pt idx="8044">
                  <c:v>0.74</c:v>
                </c:pt>
                <c:pt idx="8045">
                  <c:v>0.87839999999999996</c:v>
                </c:pt>
                <c:pt idx="8046">
                  <c:v>0.9395</c:v>
                </c:pt>
                <c:pt idx="8047">
                  <c:v>0.8911</c:v>
                </c:pt>
                <c:pt idx="8048">
                  <c:v>0.876</c:v>
                </c:pt>
                <c:pt idx="8049">
                  <c:v>0.90659999999999996</c:v>
                </c:pt>
                <c:pt idx="8050">
                  <c:v>0.90659999999999996</c:v>
                </c:pt>
                <c:pt idx="8051">
                  <c:v>0.96179999999999999</c:v>
                </c:pt>
                <c:pt idx="8052">
                  <c:v>0.89249999999999996</c:v>
                </c:pt>
                <c:pt idx="8053">
                  <c:v>0.96179999999999999</c:v>
                </c:pt>
                <c:pt idx="8054">
                  <c:v>0.8891</c:v>
                </c:pt>
                <c:pt idx="8055">
                  <c:v>0.95909999999999995</c:v>
                </c:pt>
                <c:pt idx="8056">
                  <c:v>0.93889999999999996</c:v>
                </c:pt>
                <c:pt idx="8057">
                  <c:v>0.96450000000000002</c:v>
                </c:pt>
                <c:pt idx="8058">
                  <c:v>8.2900000000000001E-2</c:v>
                </c:pt>
                <c:pt idx="8059">
                  <c:v>0.66369999999999996</c:v>
                </c:pt>
                <c:pt idx="8060">
                  <c:v>0.86270000000000002</c:v>
                </c:pt>
                <c:pt idx="8061">
                  <c:v>0.87839999999999996</c:v>
                </c:pt>
                <c:pt idx="8062">
                  <c:v>0.73360000000000003</c:v>
                </c:pt>
                <c:pt idx="8063">
                  <c:v>0.79010000000000002</c:v>
                </c:pt>
                <c:pt idx="8064">
                  <c:v>0.40699999999999997</c:v>
                </c:pt>
                <c:pt idx="8065">
                  <c:v>0.80840000000000001</c:v>
                </c:pt>
                <c:pt idx="8066">
                  <c:v>0.86680000000000001</c:v>
                </c:pt>
                <c:pt idx="8067">
                  <c:v>0.4284</c:v>
                </c:pt>
                <c:pt idx="8068">
                  <c:v>0.96519999999999995</c:v>
                </c:pt>
                <c:pt idx="8069">
                  <c:v>0.32079999999999997</c:v>
                </c:pt>
                <c:pt idx="8070">
                  <c:v>0.49390000000000001</c:v>
                </c:pt>
                <c:pt idx="8071">
                  <c:v>0.49390000000000001</c:v>
                </c:pt>
                <c:pt idx="8072">
                  <c:v>0.93420000000000003</c:v>
                </c:pt>
                <c:pt idx="8073">
                  <c:v>0.9506</c:v>
                </c:pt>
                <c:pt idx="8074">
                  <c:v>0.85680000000000001</c:v>
                </c:pt>
                <c:pt idx="8075">
                  <c:v>0.78410000000000002</c:v>
                </c:pt>
                <c:pt idx="8076">
                  <c:v>0.95279999999999998</c:v>
                </c:pt>
                <c:pt idx="8077">
                  <c:v>0.89939999999999998</c:v>
                </c:pt>
                <c:pt idx="8078">
                  <c:v>0.96530000000000005</c:v>
                </c:pt>
                <c:pt idx="8079">
                  <c:v>0.8911</c:v>
                </c:pt>
                <c:pt idx="8080">
                  <c:v>0.96430000000000005</c:v>
                </c:pt>
                <c:pt idx="8081">
                  <c:v>0.95579999999999998</c:v>
                </c:pt>
                <c:pt idx="8082">
                  <c:v>0.13469999999999999</c:v>
                </c:pt>
                <c:pt idx="8083">
                  <c:v>2.7199999999999998E-2</c:v>
                </c:pt>
                <c:pt idx="8084">
                  <c:v>1.1999999999999999E-3</c:v>
                </c:pt>
                <c:pt idx="8085">
                  <c:v>2.9999999999999997E-4</c:v>
                </c:pt>
                <c:pt idx="8086">
                  <c:v>8.3000000000000001E-3</c:v>
                </c:pt>
                <c:pt idx="8087">
                  <c:v>1E-4</c:v>
                </c:pt>
                <c:pt idx="8088">
                  <c:v>0.13320000000000001</c:v>
                </c:pt>
                <c:pt idx="8089">
                  <c:v>0.13320000000000001</c:v>
                </c:pt>
                <c:pt idx="8090">
                  <c:v>0.80989999999999995</c:v>
                </c:pt>
                <c:pt idx="8091">
                  <c:v>0.79249999999999998</c:v>
                </c:pt>
                <c:pt idx="8092">
                  <c:v>6.0299999999999999E-2</c:v>
                </c:pt>
                <c:pt idx="8093">
                  <c:v>0.96399999999999997</c:v>
                </c:pt>
                <c:pt idx="8094">
                  <c:v>0.86719999999999997</c:v>
                </c:pt>
                <c:pt idx="8095">
                  <c:v>0.29020000000000001</c:v>
                </c:pt>
                <c:pt idx="8096">
                  <c:v>0.8599</c:v>
                </c:pt>
                <c:pt idx="8097">
                  <c:v>0.58819999999999995</c:v>
                </c:pt>
                <c:pt idx="8098">
                  <c:v>0.87419999999999998</c:v>
                </c:pt>
                <c:pt idx="8099">
                  <c:v>0.9294</c:v>
                </c:pt>
                <c:pt idx="8100">
                  <c:v>0.95209999999999995</c:v>
                </c:pt>
                <c:pt idx="8101">
                  <c:v>0.8982</c:v>
                </c:pt>
                <c:pt idx="8102">
                  <c:v>7.5899999999999995E-2</c:v>
                </c:pt>
                <c:pt idx="8103">
                  <c:v>0.24629999999999999</c:v>
                </c:pt>
                <c:pt idx="8104">
                  <c:v>1.5699999999999999E-2</c:v>
                </c:pt>
                <c:pt idx="8105">
                  <c:v>0.21859999999999999</c:v>
                </c:pt>
                <c:pt idx="8106">
                  <c:v>0.95650000000000002</c:v>
                </c:pt>
                <c:pt idx="8107">
                  <c:v>0.72060000000000002</c:v>
                </c:pt>
                <c:pt idx="8108">
                  <c:v>2.0999999999999999E-3</c:v>
                </c:pt>
                <c:pt idx="8109">
                  <c:v>6.4000000000000003E-3</c:v>
                </c:pt>
                <c:pt idx="8110">
                  <c:v>1.0800000000000001E-2</c:v>
                </c:pt>
                <c:pt idx="8111">
                  <c:v>0.43830000000000002</c:v>
                </c:pt>
                <c:pt idx="8112">
                  <c:v>6.9999999999999999E-4</c:v>
                </c:pt>
                <c:pt idx="8113">
                  <c:v>1.9E-3</c:v>
                </c:pt>
                <c:pt idx="8114">
                  <c:v>1.9E-3</c:v>
                </c:pt>
                <c:pt idx="8115">
                  <c:v>9.7999999999999997E-3</c:v>
                </c:pt>
                <c:pt idx="8116">
                  <c:v>1.7600000000000001E-2</c:v>
                </c:pt>
                <c:pt idx="8117">
                  <c:v>0.21340000000000001</c:v>
                </c:pt>
                <c:pt idx="8118">
                  <c:v>0.4904</c:v>
                </c:pt>
                <c:pt idx="8119">
                  <c:v>0.23519999999999999</c:v>
                </c:pt>
                <c:pt idx="8120">
                  <c:v>1.11E-2</c:v>
                </c:pt>
                <c:pt idx="8121">
                  <c:v>1.11E-2</c:v>
                </c:pt>
                <c:pt idx="8122">
                  <c:v>0.1113</c:v>
                </c:pt>
                <c:pt idx="8123">
                  <c:v>2.5100000000000001E-2</c:v>
                </c:pt>
                <c:pt idx="8124">
                  <c:v>0.15620000000000001</c:v>
                </c:pt>
                <c:pt idx="8125">
                  <c:v>0.87470000000000003</c:v>
                </c:pt>
                <c:pt idx="8126">
                  <c:v>0.95609999999999995</c:v>
                </c:pt>
                <c:pt idx="8127">
                  <c:v>0.95779999999999998</c:v>
                </c:pt>
                <c:pt idx="8128">
                  <c:v>0.5353</c:v>
                </c:pt>
                <c:pt idx="8129">
                  <c:v>2.1299999999999999E-2</c:v>
                </c:pt>
                <c:pt idx="8130">
                  <c:v>2.0999999999999999E-3</c:v>
                </c:pt>
                <c:pt idx="8131">
                  <c:v>6.9699999999999998E-2</c:v>
                </c:pt>
                <c:pt idx="8132">
                  <c:v>0.90159999999999996</c:v>
                </c:pt>
                <c:pt idx="8133">
                  <c:v>3.7100000000000001E-2</c:v>
                </c:pt>
                <c:pt idx="8134">
                  <c:v>4.0000000000000001E-3</c:v>
                </c:pt>
                <c:pt idx="8135">
                  <c:v>1.9E-3</c:v>
                </c:pt>
                <c:pt idx="8136">
                  <c:v>8.0000000000000002E-3</c:v>
                </c:pt>
                <c:pt idx="8137">
                  <c:v>0.4148</c:v>
                </c:pt>
                <c:pt idx="8138">
                  <c:v>5.28E-2</c:v>
                </c:pt>
                <c:pt idx="8139">
                  <c:v>5.4999999999999997E-3</c:v>
                </c:pt>
                <c:pt idx="8140">
                  <c:v>5.4999999999999997E-3</c:v>
                </c:pt>
                <c:pt idx="8141">
                  <c:v>5.3E-3</c:v>
                </c:pt>
                <c:pt idx="8142">
                  <c:v>1.5900000000000001E-2</c:v>
                </c:pt>
                <c:pt idx="8143">
                  <c:v>2.9999999999999997E-4</c:v>
                </c:pt>
                <c:pt idx="8144">
                  <c:v>1E-4</c:v>
                </c:pt>
                <c:pt idx="8145">
                  <c:v>1.9E-3</c:v>
                </c:pt>
                <c:pt idx="8146">
                  <c:v>2.9999999999999997E-4</c:v>
                </c:pt>
                <c:pt idx="8147">
                  <c:v>8.6E-3</c:v>
                </c:pt>
                <c:pt idx="8148">
                  <c:v>8.6E-3</c:v>
                </c:pt>
                <c:pt idx="8149">
                  <c:v>1E-3</c:v>
                </c:pt>
                <c:pt idx="8150">
                  <c:v>7.2800000000000004E-2</c:v>
                </c:pt>
                <c:pt idx="8151">
                  <c:v>0.2455</c:v>
                </c:pt>
                <c:pt idx="8152">
                  <c:v>0.51559999999999995</c:v>
                </c:pt>
                <c:pt idx="8153">
                  <c:v>0.17610000000000001</c:v>
                </c:pt>
                <c:pt idx="8154">
                  <c:v>1.7100000000000001E-2</c:v>
                </c:pt>
                <c:pt idx="8155">
                  <c:v>1E-3</c:v>
                </c:pt>
                <c:pt idx="8156">
                  <c:v>4.0000000000000002E-4</c:v>
                </c:pt>
                <c:pt idx="8157">
                  <c:v>7.3000000000000001E-3</c:v>
                </c:pt>
                <c:pt idx="8158">
                  <c:v>3.1699999999999999E-2</c:v>
                </c:pt>
                <c:pt idx="8159">
                  <c:v>2.3999999999999998E-3</c:v>
                </c:pt>
                <c:pt idx="8160">
                  <c:v>2.3999999999999998E-3</c:v>
                </c:pt>
                <c:pt idx="8161">
                  <c:v>0.19500000000000001</c:v>
                </c:pt>
                <c:pt idx="8162">
                  <c:v>0.76400000000000001</c:v>
                </c:pt>
                <c:pt idx="8163">
                  <c:v>0.95569999999999999</c:v>
                </c:pt>
                <c:pt idx="8164">
                  <c:v>0.87060000000000004</c:v>
                </c:pt>
                <c:pt idx="8165">
                  <c:v>0.87590000000000001</c:v>
                </c:pt>
                <c:pt idx="8166">
                  <c:v>0.19500000000000001</c:v>
                </c:pt>
                <c:pt idx="8167">
                  <c:v>0.95150000000000001</c:v>
                </c:pt>
                <c:pt idx="8168">
                  <c:v>0.87270000000000003</c:v>
                </c:pt>
                <c:pt idx="8169">
                  <c:v>0.9214</c:v>
                </c:pt>
                <c:pt idx="8170">
                  <c:v>0.91679999999999995</c:v>
                </c:pt>
                <c:pt idx="8171">
                  <c:v>0.95409999999999995</c:v>
                </c:pt>
                <c:pt idx="8172">
                  <c:v>0.74370000000000003</c:v>
                </c:pt>
                <c:pt idx="8173">
                  <c:v>0.19700000000000001</c:v>
                </c:pt>
                <c:pt idx="8174">
                  <c:v>0.96840000000000004</c:v>
                </c:pt>
                <c:pt idx="8175">
                  <c:v>0.1258</c:v>
                </c:pt>
                <c:pt idx="8176">
                  <c:v>0.85399999999999998</c:v>
                </c:pt>
                <c:pt idx="8177">
                  <c:v>0.93640000000000001</c:v>
                </c:pt>
                <c:pt idx="8178">
                  <c:v>0.95989999999999998</c:v>
                </c:pt>
                <c:pt idx="8179">
                  <c:v>0.94010000000000005</c:v>
                </c:pt>
                <c:pt idx="8180">
                  <c:v>0.41799999999999998</c:v>
                </c:pt>
                <c:pt idx="8181">
                  <c:v>6.9800000000000001E-2</c:v>
                </c:pt>
                <c:pt idx="8182">
                  <c:v>0.9214</c:v>
                </c:pt>
                <c:pt idx="8183">
                  <c:v>0.14369999999999999</c:v>
                </c:pt>
                <c:pt idx="8184">
                  <c:v>0.14369999999999999</c:v>
                </c:pt>
                <c:pt idx="8185">
                  <c:v>0.61429999999999996</c:v>
                </c:pt>
                <c:pt idx="8186">
                  <c:v>0.82120000000000004</c:v>
                </c:pt>
                <c:pt idx="8187">
                  <c:v>0.69979999999999998</c:v>
                </c:pt>
                <c:pt idx="8188">
                  <c:v>0.85750000000000004</c:v>
                </c:pt>
                <c:pt idx="8189">
                  <c:v>0.8004</c:v>
                </c:pt>
                <c:pt idx="8190">
                  <c:v>0.83340000000000003</c:v>
                </c:pt>
                <c:pt idx="8191">
                  <c:v>0.69979999999999998</c:v>
                </c:pt>
                <c:pt idx="8192">
                  <c:v>0.69979999999999998</c:v>
                </c:pt>
                <c:pt idx="8193">
                  <c:v>0.96519999999999995</c:v>
                </c:pt>
                <c:pt idx="8194">
                  <c:v>0.4103</c:v>
                </c:pt>
                <c:pt idx="8195">
                  <c:v>0.50280000000000002</c:v>
                </c:pt>
                <c:pt idx="8196">
                  <c:v>0.79490000000000005</c:v>
                </c:pt>
                <c:pt idx="8197">
                  <c:v>0.96489999999999998</c:v>
                </c:pt>
                <c:pt idx="8198">
                  <c:v>0.97430000000000005</c:v>
                </c:pt>
                <c:pt idx="8199">
                  <c:v>0.63290000000000002</c:v>
                </c:pt>
                <c:pt idx="8200">
                  <c:v>0.86770000000000003</c:v>
                </c:pt>
                <c:pt idx="8201">
                  <c:v>0.95350000000000001</c:v>
                </c:pt>
                <c:pt idx="8202">
                  <c:v>0.63290000000000002</c:v>
                </c:pt>
                <c:pt idx="8203">
                  <c:v>0.96209999999999996</c:v>
                </c:pt>
                <c:pt idx="8204">
                  <c:v>0.83089999999999997</c:v>
                </c:pt>
                <c:pt idx="8205">
                  <c:v>0.83960000000000001</c:v>
                </c:pt>
                <c:pt idx="8206">
                  <c:v>0.97399999999999998</c:v>
                </c:pt>
                <c:pt idx="8207">
                  <c:v>0.91590000000000005</c:v>
                </c:pt>
                <c:pt idx="8208">
                  <c:v>0.9476</c:v>
                </c:pt>
                <c:pt idx="8209">
                  <c:v>0.74970000000000003</c:v>
                </c:pt>
                <c:pt idx="8210">
                  <c:v>0.74970000000000003</c:v>
                </c:pt>
                <c:pt idx="8211">
                  <c:v>0.83189999999999997</c:v>
                </c:pt>
                <c:pt idx="8212">
                  <c:v>0.96</c:v>
                </c:pt>
                <c:pt idx="8213">
                  <c:v>0.80569999999999997</c:v>
                </c:pt>
                <c:pt idx="8214">
                  <c:v>0.89839999999999998</c:v>
                </c:pt>
                <c:pt idx="8215">
                  <c:v>0.8397</c:v>
                </c:pt>
                <c:pt idx="8216">
                  <c:v>0.87919999999999998</c:v>
                </c:pt>
                <c:pt idx="8217">
                  <c:v>0.59850000000000003</c:v>
                </c:pt>
                <c:pt idx="8218">
                  <c:v>0.62160000000000004</c:v>
                </c:pt>
                <c:pt idx="8219">
                  <c:v>0.95409999999999995</c:v>
                </c:pt>
                <c:pt idx="8220">
                  <c:v>0.8458</c:v>
                </c:pt>
                <c:pt idx="8221">
                  <c:v>0.81479999999999997</c:v>
                </c:pt>
                <c:pt idx="8222">
                  <c:v>0.83440000000000003</c:v>
                </c:pt>
                <c:pt idx="8223">
                  <c:v>0.34699999999999998</c:v>
                </c:pt>
                <c:pt idx="8224">
                  <c:v>0.34699999999999998</c:v>
                </c:pt>
                <c:pt idx="8225">
                  <c:v>0.59750000000000003</c:v>
                </c:pt>
                <c:pt idx="8226">
                  <c:v>3.0000000000000001E-3</c:v>
                </c:pt>
                <c:pt idx="8227">
                  <c:v>0.42080000000000001</c:v>
                </c:pt>
                <c:pt idx="8228">
                  <c:v>0.47620000000000001</c:v>
                </c:pt>
                <c:pt idx="8229">
                  <c:v>0.89549999999999996</c:v>
                </c:pt>
                <c:pt idx="8230">
                  <c:v>0.76070000000000004</c:v>
                </c:pt>
                <c:pt idx="8231">
                  <c:v>0.89559999999999995</c:v>
                </c:pt>
                <c:pt idx="8232">
                  <c:v>0.69020000000000004</c:v>
                </c:pt>
                <c:pt idx="8233">
                  <c:v>0.69020000000000004</c:v>
                </c:pt>
                <c:pt idx="8234">
                  <c:v>8.9899999999999994E-2</c:v>
                </c:pt>
                <c:pt idx="8235">
                  <c:v>0.25790000000000002</c:v>
                </c:pt>
                <c:pt idx="8236">
                  <c:v>0.25790000000000002</c:v>
                </c:pt>
                <c:pt idx="8237">
                  <c:v>0.2757</c:v>
                </c:pt>
                <c:pt idx="8238">
                  <c:v>0.93600000000000005</c:v>
                </c:pt>
                <c:pt idx="8239">
                  <c:v>0.22389999999999999</c:v>
                </c:pt>
                <c:pt idx="8240">
                  <c:v>0.24690000000000001</c:v>
                </c:pt>
                <c:pt idx="8241">
                  <c:v>0.24460000000000001</c:v>
                </c:pt>
                <c:pt idx="8242">
                  <c:v>0.54500000000000004</c:v>
                </c:pt>
                <c:pt idx="8243">
                  <c:v>0.42049999999999998</c:v>
                </c:pt>
                <c:pt idx="8244">
                  <c:v>0.34649999999999997</c:v>
                </c:pt>
                <c:pt idx="8245">
                  <c:v>5.5500000000000001E-2</c:v>
                </c:pt>
                <c:pt idx="8246">
                  <c:v>5.5500000000000001E-2</c:v>
                </c:pt>
                <c:pt idx="8247">
                  <c:v>0.1318</c:v>
                </c:pt>
                <c:pt idx="8248">
                  <c:v>8.3900000000000002E-2</c:v>
                </c:pt>
                <c:pt idx="8249">
                  <c:v>0.31019999999999998</c:v>
                </c:pt>
                <c:pt idx="8250">
                  <c:v>0.22270000000000001</c:v>
                </c:pt>
                <c:pt idx="8251">
                  <c:v>0.41320000000000001</c:v>
                </c:pt>
                <c:pt idx="8252">
                  <c:v>0.22470000000000001</c:v>
                </c:pt>
                <c:pt idx="8253">
                  <c:v>1.1999999999999999E-3</c:v>
                </c:pt>
                <c:pt idx="8254">
                  <c:v>1.1999999999999999E-3</c:v>
                </c:pt>
                <c:pt idx="8255">
                  <c:v>5.3100000000000001E-2</c:v>
                </c:pt>
                <c:pt idx="8256">
                  <c:v>4.0800000000000003E-2</c:v>
                </c:pt>
                <c:pt idx="8257">
                  <c:v>3.8E-3</c:v>
                </c:pt>
                <c:pt idx="8258">
                  <c:v>1.15E-2</c:v>
                </c:pt>
                <c:pt idx="8259">
                  <c:v>2.0000000000000001E-4</c:v>
                </c:pt>
                <c:pt idx="8260">
                  <c:v>0.13150000000000001</c:v>
                </c:pt>
                <c:pt idx="8261">
                  <c:v>0.14599999999999999</c:v>
                </c:pt>
                <c:pt idx="8262">
                  <c:v>1.8E-3</c:v>
                </c:pt>
                <c:pt idx="8263">
                  <c:v>2.0999999999999999E-3</c:v>
                </c:pt>
                <c:pt idx="8264">
                  <c:v>0.17399999999999999</c:v>
                </c:pt>
                <c:pt idx="8265">
                  <c:v>2.93E-2</c:v>
                </c:pt>
                <c:pt idx="8266">
                  <c:v>2.8299999999999999E-2</c:v>
                </c:pt>
                <c:pt idx="8267">
                  <c:v>6.1999999999999998E-3</c:v>
                </c:pt>
                <c:pt idx="8268">
                  <c:v>3.3E-3</c:v>
                </c:pt>
                <c:pt idx="8269">
                  <c:v>6.8999999999999999E-3</c:v>
                </c:pt>
                <c:pt idx="8270">
                  <c:v>1.5699999999999999E-2</c:v>
                </c:pt>
                <c:pt idx="8271">
                  <c:v>2.8999999999999998E-3</c:v>
                </c:pt>
                <c:pt idx="8272">
                  <c:v>2.9999999999999997E-4</c:v>
                </c:pt>
                <c:pt idx="8273">
                  <c:v>2.9999999999999997E-4</c:v>
                </c:pt>
                <c:pt idx="8274">
                  <c:v>6.9999999999999999E-4</c:v>
                </c:pt>
                <c:pt idx="8275">
                  <c:v>4.0000000000000001E-3</c:v>
                </c:pt>
                <c:pt idx="8276">
                  <c:v>9.5999999999999992E-3</c:v>
                </c:pt>
                <c:pt idx="8277">
                  <c:v>1.4E-3</c:v>
                </c:pt>
                <c:pt idx="8278">
                  <c:v>2.0799999999999999E-2</c:v>
                </c:pt>
                <c:pt idx="8279">
                  <c:v>8.9999999999999998E-4</c:v>
                </c:pt>
                <c:pt idx="8280">
                  <c:v>1.7899999999999999E-2</c:v>
                </c:pt>
                <c:pt idx="8281">
                  <c:v>1.7899999999999999E-2</c:v>
                </c:pt>
                <c:pt idx="8282">
                  <c:v>1.2999999999999999E-3</c:v>
                </c:pt>
                <c:pt idx="8283">
                  <c:v>1.1999999999999999E-3</c:v>
                </c:pt>
                <c:pt idx="8284">
                  <c:v>2.7000000000000001E-3</c:v>
                </c:pt>
                <c:pt idx="8285">
                  <c:v>4.7000000000000002E-3</c:v>
                </c:pt>
                <c:pt idx="8286">
                  <c:v>2.5999999999999999E-3</c:v>
                </c:pt>
                <c:pt idx="8287">
                  <c:v>1.1999999999999999E-3</c:v>
                </c:pt>
                <c:pt idx="8288">
                  <c:v>1E-3</c:v>
                </c:pt>
                <c:pt idx="8289">
                  <c:v>1.2200000000000001E-2</c:v>
                </c:pt>
                <c:pt idx="8290">
                  <c:v>4.0000000000000001E-3</c:v>
                </c:pt>
                <c:pt idx="8291">
                  <c:v>1.5E-3</c:v>
                </c:pt>
                <c:pt idx="8292">
                  <c:v>1.12E-2</c:v>
                </c:pt>
                <c:pt idx="8293">
                  <c:v>7.4999999999999997E-3</c:v>
                </c:pt>
                <c:pt idx="8294">
                  <c:v>0.82909999999999995</c:v>
                </c:pt>
                <c:pt idx="8295">
                  <c:v>0.44379999999999997</c:v>
                </c:pt>
                <c:pt idx="8296">
                  <c:v>0.44379999999999997</c:v>
                </c:pt>
                <c:pt idx="8297">
                  <c:v>0.80510000000000004</c:v>
                </c:pt>
                <c:pt idx="8298">
                  <c:v>0.93930000000000002</c:v>
                </c:pt>
                <c:pt idx="8299">
                  <c:v>0.76649999999999996</c:v>
                </c:pt>
                <c:pt idx="8300">
                  <c:v>9.4000000000000004E-3</c:v>
                </c:pt>
                <c:pt idx="8301">
                  <c:v>2.3599999999999999E-2</c:v>
                </c:pt>
                <c:pt idx="8302">
                  <c:v>1.5100000000000001E-2</c:v>
                </c:pt>
                <c:pt idx="8303">
                  <c:v>0.55379999999999996</c:v>
                </c:pt>
                <c:pt idx="8304">
                  <c:v>6.2399999999999997E-2</c:v>
                </c:pt>
                <c:pt idx="8305">
                  <c:v>6.7999999999999996E-3</c:v>
                </c:pt>
                <c:pt idx="8306">
                  <c:v>0.45900000000000002</c:v>
                </c:pt>
                <c:pt idx="8307">
                  <c:v>0.68600000000000005</c:v>
                </c:pt>
                <c:pt idx="8308">
                  <c:v>0.52190000000000003</c:v>
                </c:pt>
                <c:pt idx="8309">
                  <c:v>0.39279999999999998</c:v>
                </c:pt>
                <c:pt idx="8310">
                  <c:v>0.79479999999999995</c:v>
                </c:pt>
                <c:pt idx="8311">
                  <c:v>0.76539999999999997</c:v>
                </c:pt>
                <c:pt idx="8312">
                  <c:v>0.76539999999999997</c:v>
                </c:pt>
                <c:pt idx="8313">
                  <c:v>0.91710000000000003</c:v>
                </c:pt>
                <c:pt idx="8314">
                  <c:v>0.3352</c:v>
                </c:pt>
                <c:pt idx="8315">
                  <c:v>0.2545</c:v>
                </c:pt>
                <c:pt idx="8316">
                  <c:v>0.96040000000000003</c:v>
                </c:pt>
                <c:pt idx="8317">
                  <c:v>0.82420000000000004</c:v>
                </c:pt>
                <c:pt idx="8318">
                  <c:v>0.5504</c:v>
                </c:pt>
                <c:pt idx="8319">
                  <c:v>0.97309999999999997</c:v>
                </c:pt>
                <c:pt idx="8320">
                  <c:v>0.90949999999999998</c:v>
                </c:pt>
                <c:pt idx="8321">
                  <c:v>0.85340000000000005</c:v>
                </c:pt>
                <c:pt idx="8322">
                  <c:v>0.59119999999999995</c:v>
                </c:pt>
                <c:pt idx="8323">
                  <c:v>0.59119999999999995</c:v>
                </c:pt>
                <c:pt idx="8324">
                  <c:v>0.68820000000000003</c:v>
                </c:pt>
                <c:pt idx="8325">
                  <c:v>0.68820000000000003</c:v>
                </c:pt>
                <c:pt idx="8326">
                  <c:v>0.92359999999999998</c:v>
                </c:pt>
                <c:pt idx="8327">
                  <c:v>0.91569999999999996</c:v>
                </c:pt>
                <c:pt idx="8328">
                  <c:v>0.93010000000000004</c:v>
                </c:pt>
                <c:pt idx="8329">
                  <c:v>0.94950000000000001</c:v>
                </c:pt>
                <c:pt idx="8330">
                  <c:v>0.88680000000000003</c:v>
                </c:pt>
                <c:pt idx="8331">
                  <c:v>0.88680000000000003</c:v>
                </c:pt>
                <c:pt idx="8332">
                  <c:v>0.88680000000000003</c:v>
                </c:pt>
                <c:pt idx="8333">
                  <c:v>0.77539999999999998</c:v>
                </c:pt>
                <c:pt idx="8334">
                  <c:v>0.36409999999999998</c:v>
                </c:pt>
                <c:pt idx="8335">
                  <c:v>3.1E-2</c:v>
                </c:pt>
                <c:pt idx="8336">
                  <c:v>2.3E-2</c:v>
                </c:pt>
                <c:pt idx="8337">
                  <c:v>0.79890000000000005</c:v>
                </c:pt>
                <c:pt idx="8338">
                  <c:v>0.3196</c:v>
                </c:pt>
                <c:pt idx="8339">
                  <c:v>0.2606</c:v>
                </c:pt>
                <c:pt idx="8340">
                  <c:v>0.75939999999999996</c:v>
                </c:pt>
                <c:pt idx="8341">
                  <c:v>0.92879999999999996</c:v>
                </c:pt>
                <c:pt idx="8342">
                  <c:v>0.2606</c:v>
                </c:pt>
                <c:pt idx="8343">
                  <c:v>0.33350000000000002</c:v>
                </c:pt>
                <c:pt idx="8344">
                  <c:v>0.32719999999999999</c:v>
                </c:pt>
                <c:pt idx="8345">
                  <c:v>0.94699999999999995</c:v>
                </c:pt>
                <c:pt idx="8346">
                  <c:v>0.2114</c:v>
                </c:pt>
                <c:pt idx="8347">
                  <c:v>4.2700000000000002E-2</c:v>
                </c:pt>
                <c:pt idx="8348">
                  <c:v>4.2700000000000002E-2</c:v>
                </c:pt>
                <c:pt idx="8349">
                  <c:v>0.2417</c:v>
                </c:pt>
                <c:pt idx="8350">
                  <c:v>0.44990000000000002</c:v>
                </c:pt>
                <c:pt idx="8351">
                  <c:v>0.27279999999999999</c:v>
                </c:pt>
                <c:pt idx="8352">
                  <c:v>0.18779999999999999</c:v>
                </c:pt>
                <c:pt idx="8353">
                  <c:v>0.18779999999999999</c:v>
                </c:pt>
                <c:pt idx="8354">
                  <c:v>0.18779999999999999</c:v>
                </c:pt>
                <c:pt idx="8355">
                  <c:v>0.54969999999999997</c:v>
                </c:pt>
                <c:pt idx="8356">
                  <c:v>0.33850000000000002</c:v>
                </c:pt>
                <c:pt idx="8357">
                  <c:v>0.54969999999999997</c:v>
                </c:pt>
                <c:pt idx="8358">
                  <c:v>0.88649999999999995</c:v>
                </c:pt>
                <c:pt idx="8359">
                  <c:v>0.89470000000000005</c:v>
                </c:pt>
                <c:pt idx="8360">
                  <c:v>0.84560000000000002</c:v>
                </c:pt>
                <c:pt idx="8361">
                  <c:v>0.7127</c:v>
                </c:pt>
                <c:pt idx="8362">
                  <c:v>0.86309999999999998</c:v>
                </c:pt>
                <c:pt idx="8363">
                  <c:v>0.93300000000000005</c:v>
                </c:pt>
                <c:pt idx="8364">
                  <c:v>0.90880000000000005</c:v>
                </c:pt>
                <c:pt idx="8365">
                  <c:v>0.94579999999999997</c:v>
                </c:pt>
                <c:pt idx="8366">
                  <c:v>0.64939999999999998</c:v>
                </c:pt>
                <c:pt idx="8367">
                  <c:v>0.64939999999999998</c:v>
                </c:pt>
                <c:pt idx="8368">
                  <c:v>0.19109999999999999</c:v>
                </c:pt>
                <c:pt idx="8369">
                  <c:v>3.4799999999999998E-2</c:v>
                </c:pt>
                <c:pt idx="8370">
                  <c:v>0.3362</c:v>
                </c:pt>
                <c:pt idx="8371">
                  <c:v>2.8899999999999999E-2</c:v>
                </c:pt>
                <c:pt idx="8372">
                  <c:v>0.9173</c:v>
                </c:pt>
                <c:pt idx="8373">
                  <c:v>2.3800000000000002E-2</c:v>
                </c:pt>
                <c:pt idx="8374">
                  <c:v>6.7400000000000002E-2</c:v>
                </c:pt>
                <c:pt idx="8375">
                  <c:v>6.7400000000000002E-2</c:v>
                </c:pt>
                <c:pt idx="8376">
                  <c:v>0.50360000000000005</c:v>
                </c:pt>
                <c:pt idx="8377">
                  <c:v>0.65720000000000001</c:v>
                </c:pt>
                <c:pt idx="8378">
                  <c:v>0.34089999999999998</c:v>
                </c:pt>
                <c:pt idx="8379">
                  <c:v>0.76739999999999997</c:v>
                </c:pt>
                <c:pt idx="8380">
                  <c:v>0.61229999999999996</c:v>
                </c:pt>
                <c:pt idx="8381">
                  <c:v>1.15E-2</c:v>
                </c:pt>
                <c:pt idx="8382">
                  <c:v>1.15E-2</c:v>
                </c:pt>
                <c:pt idx="8383">
                  <c:v>2.0999999999999999E-3</c:v>
                </c:pt>
                <c:pt idx="8384">
                  <c:v>2.0400000000000001E-2</c:v>
                </c:pt>
                <c:pt idx="8385">
                  <c:v>9.06E-2</c:v>
                </c:pt>
                <c:pt idx="8386">
                  <c:v>0.1017</c:v>
                </c:pt>
                <c:pt idx="8387">
                  <c:v>0.1192</c:v>
                </c:pt>
                <c:pt idx="8388">
                  <c:v>2.0999999999999999E-3</c:v>
                </c:pt>
                <c:pt idx="8389">
                  <c:v>0.69840000000000002</c:v>
                </c:pt>
                <c:pt idx="8390">
                  <c:v>0.73709999999999998</c:v>
                </c:pt>
                <c:pt idx="8391">
                  <c:v>0.50649999999999995</c:v>
                </c:pt>
                <c:pt idx="8392">
                  <c:v>0.52859999999999996</c:v>
                </c:pt>
                <c:pt idx="8393">
                  <c:v>0.87560000000000004</c:v>
                </c:pt>
                <c:pt idx="8394">
                  <c:v>0.2898</c:v>
                </c:pt>
                <c:pt idx="8395">
                  <c:v>3.8999999999999998E-3</c:v>
                </c:pt>
                <c:pt idx="8396">
                  <c:v>3.8999999999999998E-3</c:v>
                </c:pt>
                <c:pt idx="8397">
                  <c:v>0.82820000000000005</c:v>
                </c:pt>
                <c:pt idx="8398">
                  <c:v>0.37140000000000001</c:v>
                </c:pt>
                <c:pt idx="8399">
                  <c:v>0.69220000000000004</c:v>
                </c:pt>
                <c:pt idx="8400">
                  <c:v>0.45950000000000002</c:v>
                </c:pt>
                <c:pt idx="8401">
                  <c:v>0.82310000000000005</c:v>
                </c:pt>
                <c:pt idx="8402">
                  <c:v>0.71809999999999996</c:v>
                </c:pt>
                <c:pt idx="8403">
                  <c:v>0.52910000000000001</c:v>
                </c:pt>
                <c:pt idx="8404">
                  <c:v>0.52910000000000001</c:v>
                </c:pt>
                <c:pt idx="8405">
                  <c:v>5.1999999999999998E-3</c:v>
                </c:pt>
                <c:pt idx="8406">
                  <c:v>9.1999999999999998E-3</c:v>
                </c:pt>
                <c:pt idx="8407">
                  <c:v>2.0500000000000001E-2</c:v>
                </c:pt>
                <c:pt idx="8408">
                  <c:v>0.53120000000000001</c:v>
                </c:pt>
                <c:pt idx="8409">
                  <c:v>0.57120000000000004</c:v>
                </c:pt>
                <c:pt idx="8410">
                  <c:v>5.3499999999999999E-2</c:v>
                </c:pt>
                <c:pt idx="8411">
                  <c:v>0.4027</c:v>
                </c:pt>
                <c:pt idx="8412">
                  <c:v>0.29609999999999997</c:v>
                </c:pt>
                <c:pt idx="8413">
                  <c:v>1.0999999999999999E-2</c:v>
                </c:pt>
                <c:pt idx="8414">
                  <c:v>1.8E-3</c:v>
                </c:pt>
                <c:pt idx="8415">
                  <c:v>6.4999999999999997E-3</c:v>
                </c:pt>
                <c:pt idx="8416">
                  <c:v>0.3574</c:v>
                </c:pt>
                <c:pt idx="8417">
                  <c:v>0.4027</c:v>
                </c:pt>
                <c:pt idx="8418">
                  <c:v>0.4027</c:v>
                </c:pt>
                <c:pt idx="8419">
                  <c:v>5.6899999999999999E-2</c:v>
                </c:pt>
                <c:pt idx="8420">
                  <c:v>2.5999999999999999E-3</c:v>
                </c:pt>
                <c:pt idx="8421">
                  <c:v>2.1700000000000001E-2</c:v>
                </c:pt>
                <c:pt idx="8422">
                  <c:v>0.66369999999999996</c:v>
                </c:pt>
                <c:pt idx="8423">
                  <c:v>0.16869999999999999</c:v>
                </c:pt>
                <c:pt idx="8424">
                  <c:v>0.16969999999999999</c:v>
                </c:pt>
                <c:pt idx="8425">
                  <c:v>0.16969999999999999</c:v>
                </c:pt>
                <c:pt idx="8426">
                  <c:v>0.2276</c:v>
                </c:pt>
                <c:pt idx="8427">
                  <c:v>0.34670000000000001</c:v>
                </c:pt>
                <c:pt idx="8428">
                  <c:v>0.88139999999999996</c:v>
                </c:pt>
                <c:pt idx="8429">
                  <c:v>0.92679999999999996</c:v>
                </c:pt>
                <c:pt idx="8430">
                  <c:v>0.66539999999999999</c:v>
                </c:pt>
                <c:pt idx="8431">
                  <c:v>0.2651</c:v>
                </c:pt>
                <c:pt idx="8432">
                  <c:v>0.2651</c:v>
                </c:pt>
                <c:pt idx="8433">
                  <c:v>0.96020000000000005</c:v>
                </c:pt>
                <c:pt idx="8434">
                  <c:v>3.32E-2</c:v>
                </c:pt>
                <c:pt idx="8435">
                  <c:v>0.54420000000000002</c:v>
                </c:pt>
                <c:pt idx="8436">
                  <c:v>3.32E-2</c:v>
                </c:pt>
                <c:pt idx="8437">
                  <c:v>0.1109</c:v>
                </c:pt>
                <c:pt idx="8438">
                  <c:v>0.91039999999999999</c:v>
                </c:pt>
                <c:pt idx="8439">
                  <c:v>1.49E-2</c:v>
                </c:pt>
                <c:pt idx="8440">
                  <c:v>0.51029999999999998</c:v>
                </c:pt>
                <c:pt idx="8441">
                  <c:v>2.9000000000000001E-2</c:v>
                </c:pt>
                <c:pt idx="8442">
                  <c:v>0.85640000000000005</c:v>
                </c:pt>
                <c:pt idx="8443">
                  <c:v>0.88380000000000003</c:v>
                </c:pt>
                <c:pt idx="8444">
                  <c:v>0.89539999999999997</c:v>
                </c:pt>
                <c:pt idx="8445">
                  <c:v>0.63859999999999995</c:v>
                </c:pt>
                <c:pt idx="8446">
                  <c:v>0.93310000000000004</c:v>
                </c:pt>
                <c:pt idx="8447">
                  <c:v>0.97340000000000004</c:v>
                </c:pt>
                <c:pt idx="8448">
                  <c:v>0.6159</c:v>
                </c:pt>
                <c:pt idx="8449">
                  <c:v>0.96260000000000001</c:v>
                </c:pt>
                <c:pt idx="8450">
                  <c:v>0.93579999999999997</c:v>
                </c:pt>
                <c:pt idx="8451">
                  <c:v>0.9355</c:v>
                </c:pt>
                <c:pt idx="8452">
                  <c:v>0.61429999999999996</c:v>
                </c:pt>
                <c:pt idx="8453">
                  <c:v>0.82740000000000002</c:v>
                </c:pt>
                <c:pt idx="8454">
                  <c:v>0.69710000000000005</c:v>
                </c:pt>
                <c:pt idx="8455">
                  <c:v>0.85750000000000004</c:v>
                </c:pt>
                <c:pt idx="8456">
                  <c:v>0.79490000000000005</c:v>
                </c:pt>
                <c:pt idx="8457">
                  <c:v>0.83340000000000003</c:v>
                </c:pt>
                <c:pt idx="8458">
                  <c:v>0.69710000000000005</c:v>
                </c:pt>
                <c:pt idx="8459">
                  <c:v>0.69710000000000005</c:v>
                </c:pt>
                <c:pt idx="8460">
                  <c:v>0.78029999999999999</c:v>
                </c:pt>
                <c:pt idx="8461">
                  <c:v>0.69020000000000004</c:v>
                </c:pt>
                <c:pt idx="8462">
                  <c:v>0.91779999999999995</c:v>
                </c:pt>
                <c:pt idx="8463">
                  <c:v>0.95130000000000003</c:v>
                </c:pt>
                <c:pt idx="8464">
                  <c:v>0.96120000000000005</c:v>
                </c:pt>
                <c:pt idx="8465">
                  <c:v>0.86950000000000005</c:v>
                </c:pt>
                <c:pt idx="8466">
                  <c:v>0.80630000000000002</c:v>
                </c:pt>
                <c:pt idx="8467">
                  <c:v>0.83250000000000002</c:v>
                </c:pt>
                <c:pt idx="8468">
                  <c:v>0.96020000000000005</c:v>
                </c:pt>
                <c:pt idx="8469">
                  <c:v>0.8448</c:v>
                </c:pt>
                <c:pt idx="8470">
                  <c:v>0.89300000000000002</c:v>
                </c:pt>
                <c:pt idx="8471">
                  <c:v>0.89839999999999998</c:v>
                </c:pt>
                <c:pt idx="8472">
                  <c:v>0.71609999999999996</c:v>
                </c:pt>
                <c:pt idx="8473">
                  <c:v>0.51770000000000005</c:v>
                </c:pt>
                <c:pt idx="8474">
                  <c:v>9.0899999999999995E-2</c:v>
                </c:pt>
                <c:pt idx="8475">
                  <c:v>0.68630000000000002</c:v>
                </c:pt>
                <c:pt idx="8476">
                  <c:v>0.91400000000000003</c:v>
                </c:pt>
                <c:pt idx="8477">
                  <c:v>0.74460000000000004</c:v>
                </c:pt>
                <c:pt idx="8478">
                  <c:v>0.74460000000000004</c:v>
                </c:pt>
                <c:pt idx="8479">
                  <c:v>1.01E-2</c:v>
                </c:pt>
                <c:pt idx="8480">
                  <c:v>3.2500000000000001E-2</c:v>
                </c:pt>
                <c:pt idx="8481">
                  <c:v>5.0999999999999997E-2</c:v>
                </c:pt>
                <c:pt idx="8482">
                  <c:v>5.4699999999999999E-2</c:v>
                </c:pt>
                <c:pt idx="8483">
                  <c:v>0.59609999999999996</c:v>
                </c:pt>
                <c:pt idx="8484">
                  <c:v>0.5494</c:v>
                </c:pt>
                <c:pt idx="8485">
                  <c:v>1.01E-2</c:v>
                </c:pt>
                <c:pt idx="8486">
                  <c:v>1.01E-2</c:v>
                </c:pt>
                <c:pt idx="8487">
                  <c:v>5.9999999999999995E-4</c:v>
                </c:pt>
                <c:pt idx="8488">
                  <c:v>3.2000000000000002E-3</c:v>
                </c:pt>
                <c:pt idx="8489">
                  <c:v>6.9500000000000006E-2</c:v>
                </c:pt>
                <c:pt idx="8490">
                  <c:v>0.35389999999999999</c:v>
                </c:pt>
                <c:pt idx="8491">
                  <c:v>1.38E-2</c:v>
                </c:pt>
                <c:pt idx="8492">
                  <c:v>1.37E-2</c:v>
                </c:pt>
                <c:pt idx="8493">
                  <c:v>0.1426</c:v>
                </c:pt>
                <c:pt idx="8494">
                  <c:v>6.9999999999999999E-4</c:v>
                </c:pt>
                <c:pt idx="8495">
                  <c:v>1E-3</c:v>
                </c:pt>
                <c:pt idx="8496">
                  <c:v>8.9999999999999998E-4</c:v>
                </c:pt>
                <c:pt idx="8497">
                  <c:v>6.1000000000000004E-3</c:v>
                </c:pt>
                <c:pt idx="8498">
                  <c:v>7.0000000000000001E-3</c:v>
                </c:pt>
                <c:pt idx="8499">
                  <c:v>5.9999999999999995E-4</c:v>
                </c:pt>
                <c:pt idx="8500">
                  <c:v>5.9999999999999995E-4</c:v>
                </c:pt>
                <c:pt idx="8501">
                  <c:v>0.9617</c:v>
                </c:pt>
                <c:pt idx="8502">
                  <c:v>0.9617</c:v>
                </c:pt>
                <c:pt idx="8503">
                  <c:v>0.95909999999999995</c:v>
                </c:pt>
                <c:pt idx="8504">
                  <c:v>0.93889999999999996</c:v>
                </c:pt>
                <c:pt idx="8505">
                  <c:v>0.88870000000000005</c:v>
                </c:pt>
                <c:pt idx="8506">
                  <c:v>7.1300000000000002E-2</c:v>
                </c:pt>
                <c:pt idx="8507">
                  <c:v>0.13100000000000001</c:v>
                </c:pt>
                <c:pt idx="8508">
                  <c:v>1.9800000000000002E-2</c:v>
                </c:pt>
                <c:pt idx="8509">
                  <c:v>0.29709999999999998</c:v>
                </c:pt>
                <c:pt idx="8510">
                  <c:v>4.8899999999999999E-2</c:v>
                </c:pt>
                <c:pt idx="8511">
                  <c:v>0.29770000000000002</c:v>
                </c:pt>
                <c:pt idx="8512">
                  <c:v>0.26629999999999998</c:v>
                </c:pt>
                <c:pt idx="8513">
                  <c:v>0.76929999999999998</c:v>
                </c:pt>
                <c:pt idx="8514">
                  <c:v>0.95640000000000003</c:v>
                </c:pt>
                <c:pt idx="8515">
                  <c:v>0.26629999999999998</c:v>
                </c:pt>
                <c:pt idx="8516">
                  <c:v>0.87390000000000001</c:v>
                </c:pt>
                <c:pt idx="8517">
                  <c:v>0.87780000000000002</c:v>
                </c:pt>
                <c:pt idx="8518">
                  <c:v>0.95169999999999999</c:v>
                </c:pt>
                <c:pt idx="8519">
                  <c:v>0.66090000000000004</c:v>
                </c:pt>
                <c:pt idx="8520">
                  <c:v>0.50819999999999999</c:v>
                </c:pt>
                <c:pt idx="8521">
                  <c:v>0.35759999999999997</c:v>
                </c:pt>
                <c:pt idx="8522">
                  <c:v>0.64290000000000003</c:v>
                </c:pt>
                <c:pt idx="8523">
                  <c:v>0.91800000000000004</c:v>
                </c:pt>
                <c:pt idx="8524">
                  <c:v>0.96850000000000003</c:v>
                </c:pt>
                <c:pt idx="8525">
                  <c:v>0.66520000000000001</c:v>
                </c:pt>
                <c:pt idx="8526">
                  <c:v>0.5726</c:v>
                </c:pt>
                <c:pt idx="8527">
                  <c:v>0.91559999999999997</c:v>
                </c:pt>
                <c:pt idx="8528">
                  <c:v>6.0100000000000001E-2</c:v>
                </c:pt>
                <c:pt idx="8529">
                  <c:v>0.90920000000000001</c:v>
                </c:pt>
                <c:pt idx="8530">
                  <c:v>0.48630000000000001</c:v>
                </c:pt>
                <c:pt idx="8531">
                  <c:v>0.48630000000000001</c:v>
                </c:pt>
                <c:pt idx="8532">
                  <c:v>0.51690000000000003</c:v>
                </c:pt>
                <c:pt idx="8533">
                  <c:v>0.96150000000000002</c:v>
                </c:pt>
                <c:pt idx="8534">
                  <c:v>0.87060000000000004</c:v>
                </c:pt>
                <c:pt idx="8535">
                  <c:v>0.74370000000000003</c:v>
                </c:pt>
                <c:pt idx="8536">
                  <c:v>0.93869999999999998</c:v>
                </c:pt>
                <c:pt idx="8537">
                  <c:v>0.72270000000000001</c:v>
                </c:pt>
                <c:pt idx="8538">
                  <c:v>0.96150000000000002</c:v>
                </c:pt>
                <c:pt idx="8539">
                  <c:v>0.96150000000000002</c:v>
                </c:pt>
                <c:pt idx="8540">
                  <c:v>0.67800000000000005</c:v>
                </c:pt>
                <c:pt idx="8541">
                  <c:v>0.82950000000000002</c:v>
                </c:pt>
                <c:pt idx="8542">
                  <c:v>0.95940000000000003</c:v>
                </c:pt>
                <c:pt idx="8543">
                  <c:v>0.89759999999999995</c:v>
                </c:pt>
                <c:pt idx="8544">
                  <c:v>0.84079999999999999</c:v>
                </c:pt>
                <c:pt idx="8545">
                  <c:v>0.35809999999999997</c:v>
                </c:pt>
                <c:pt idx="8546">
                  <c:v>0.40329999999999999</c:v>
                </c:pt>
                <c:pt idx="8547">
                  <c:v>0.85309999999999997</c:v>
                </c:pt>
                <c:pt idx="8548">
                  <c:v>0.96179999999999999</c:v>
                </c:pt>
                <c:pt idx="8549">
                  <c:v>0.88439999999999996</c:v>
                </c:pt>
                <c:pt idx="8550">
                  <c:v>0.96030000000000004</c:v>
                </c:pt>
                <c:pt idx="8551">
                  <c:v>0.93889999999999996</c:v>
                </c:pt>
                <c:pt idx="8552">
                  <c:v>6.4000000000000001E-2</c:v>
                </c:pt>
                <c:pt idx="8553">
                  <c:v>8.2000000000000003E-2</c:v>
                </c:pt>
                <c:pt idx="8554">
                  <c:v>5.1200000000000002E-2</c:v>
                </c:pt>
                <c:pt idx="8555">
                  <c:v>0.33900000000000002</c:v>
                </c:pt>
                <c:pt idx="8556">
                  <c:v>0.66890000000000005</c:v>
                </c:pt>
                <c:pt idx="8557">
                  <c:v>0.53600000000000003</c:v>
                </c:pt>
                <c:pt idx="8558">
                  <c:v>5.1200000000000002E-2</c:v>
                </c:pt>
                <c:pt idx="8559">
                  <c:v>5.1200000000000002E-2</c:v>
                </c:pt>
                <c:pt idx="8560">
                  <c:v>0.65749999999999997</c:v>
                </c:pt>
                <c:pt idx="8561">
                  <c:v>2.4199999999999999E-2</c:v>
                </c:pt>
                <c:pt idx="8562">
                  <c:v>0.18920000000000001</c:v>
                </c:pt>
                <c:pt idx="8563">
                  <c:v>0.3846</c:v>
                </c:pt>
                <c:pt idx="8564">
                  <c:v>0.91949999999999998</c:v>
                </c:pt>
                <c:pt idx="8565">
                  <c:v>0.38669999999999999</c:v>
                </c:pt>
                <c:pt idx="8566">
                  <c:v>0.34799999999999998</c:v>
                </c:pt>
                <c:pt idx="8567">
                  <c:v>0.34799999999999998</c:v>
                </c:pt>
                <c:pt idx="8568">
                  <c:v>0.96079999999999999</c:v>
                </c:pt>
                <c:pt idx="8569">
                  <c:v>0.90439999999999998</c:v>
                </c:pt>
                <c:pt idx="8570">
                  <c:v>0.85319999999999996</c:v>
                </c:pt>
                <c:pt idx="8571">
                  <c:v>0.95960000000000001</c:v>
                </c:pt>
                <c:pt idx="8572">
                  <c:v>0.26650000000000001</c:v>
                </c:pt>
                <c:pt idx="8573">
                  <c:v>0.87339999999999995</c:v>
                </c:pt>
                <c:pt idx="8574">
                  <c:v>0.90129999999999999</c:v>
                </c:pt>
                <c:pt idx="8575">
                  <c:v>0.96530000000000005</c:v>
                </c:pt>
                <c:pt idx="8576">
                  <c:v>0.95299999999999996</c:v>
                </c:pt>
                <c:pt idx="8577">
                  <c:v>0.88780000000000003</c:v>
                </c:pt>
                <c:pt idx="8578">
                  <c:v>0.96430000000000005</c:v>
                </c:pt>
                <c:pt idx="8579">
                  <c:v>0.95920000000000005</c:v>
                </c:pt>
                <c:pt idx="8580">
                  <c:v>0.70550000000000002</c:v>
                </c:pt>
                <c:pt idx="8581">
                  <c:v>0.76270000000000004</c:v>
                </c:pt>
                <c:pt idx="8582">
                  <c:v>1.2999999999999999E-3</c:v>
                </c:pt>
                <c:pt idx="8583">
                  <c:v>7.3099999999999998E-2</c:v>
                </c:pt>
                <c:pt idx="8584">
                  <c:v>0.35470000000000002</c:v>
                </c:pt>
                <c:pt idx="8585">
                  <c:v>0.41020000000000001</c:v>
                </c:pt>
                <c:pt idx="8586">
                  <c:v>0.41020000000000001</c:v>
                </c:pt>
                <c:pt idx="8587">
                  <c:v>0.80200000000000005</c:v>
                </c:pt>
                <c:pt idx="8588">
                  <c:v>0.61960000000000004</c:v>
                </c:pt>
                <c:pt idx="8589">
                  <c:v>0.68379999999999996</c:v>
                </c:pt>
                <c:pt idx="8590">
                  <c:v>0.86850000000000005</c:v>
                </c:pt>
                <c:pt idx="8591">
                  <c:v>0.95069999999999999</c:v>
                </c:pt>
                <c:pt idx="8592">
                  <c:v>0.96060000000000001</c:v>
                </c:pt>
                <c:pt idx="8593">
                  <c:v>0.9506</c:v>
                </c:pt>
                <c:pt idx="8594">
                  <c:v>0.81179999999999997</c:v>
                </c:pt>
                <c:pt idx="8595">
                  <c:v>0.9647</c:v>
                </c:pt>
                <c:pt idx="8596">
                  <c:v>0.83779999999999999</c:v>
                </c:pt>
                <c:pt idx="8597">
                  <c:v>0.97309999999999997</c:v>
                </c:pt>
                <c:pt idx="8598">
                  <c:v>0.91739999999999999</c:v>
                </c:pt>
                <c:pt idx="8599">
                  <c:v>2.0999999999999999E-3</c:v>
                </c:pt>
                <c:pt idx="8600">
                  <c:v>1.6899999999999998E-2</c:v>
                </c:pt>
                <c:pt idx="8601">
                  <c:v>4.0000000000000002E-4</c:v>
                </c:pt>
                <c:pt idx="8602">
                  <c:v>6.9999999999999999E-4</c:v>
                </c:pt>
                <c:pt idx="8603">
                  <c:v>3.5000000000000001E-3</c:v>
                </c:pt>
                <c:pt idx="8604">
                  <c:v>6.0400000000000002E-2</c:v>
                </c:pt>
                <c:pt idx="8605">
                  <c:v>1.4E-3</c:v>
                </c:pt>
                <c:pt idx="8606">
                  <c:v>1.4E-3</c:v>
                </c:pt>
                <c:pt idx="8607">
                  <c:v>2.47E-2</c:v>
                </c:pt>
                <c:pt idx="8608">
                  <c:v>4.0000000000000002E-4</c:v>
                </c:pt>
                <c:pt idx="8609">
                  <c:v>0.1552</c:v>
                </c:pt>
                <c:pt idx="8610">
                  <c:v>0.82940000000000003</c:v>
                </c:pt>
                <c:pt idx="8611">
                  <c:v>0.9425</c:v>
                </c:pt>
                <c:pt idx="8612">
                  <c:v>0.94440000000000002</c:v>
                </c:pt>
                <c:pt idx="8613">
                  <c:v>0.82110000000000005</c:v>
                </c:pt>
                <c:pt idx="8614">
                  <c:v>0.82299999999999995</c:v>
                </c:pt>
                <c:pt idx="8615">
                  <c:v>0.69069999999999998</c:v>
                </c:pt>
                <c:pt idx="8616">
                  <c:v>0.82299999999999995</c:v>
                </c:pt>
                <c:pt idx="8617">
                  <c:v>0.92510000000000003</c:v>
                </c:pt>
                <c:pt idx="8618">
                  <c:v>0.96989999999999998</c:v>
                </c:pt>
                <c:pt idx="8619">
                  <c:v>3.3999999999999998E-3</c:v>
                </c:pt>
                <c:pt idx="8620">
                  <c:v>5.8999999999999999E-3</c:v>
                </c:pt>
                <c:pt idx="8621">
                  <c:v>2.8199999999999999E-2</c:v>
                </c:pt>
                <c:pt idx="8622">
                  <c:v>6.0000000000000001E-3</c:v>
                </c:pt>
                <c:pt idx="8623">
                  <c:v>1.1599999999999999E-2</c:v>
                </c:pt>
                <c:pt idx="8624">
                  <c:v>5.0000000000000001E-4</c:v>
                </c:pt>
                <c:pt idx="8625">
                  <c:v>5.0000000000000001E-4</c:v>
                </c:pt>
                <c:pt idx="8626">
                  <c:v>4.1000000000000003E-3</c:v>
                </c:pt>
                <c:pt idx="8627">
                  <c:v>2.8E-3</c:v>
                </c:pt>
                <c:pt idx="8628">
                  <c:v>5.4000000000000003E-3</c:v>
                </c:pt>
                <c:pt idx="8629">
                  <c:v>1.0200000000000001E-2</c:v>
                </c:pt>
                <c:pt idx="8630">
                  <c:v>4.4699999999999997E-2</c:v>
                </c:pt>
                <c:pt idx="8631">
                  <c:v>2.8E-3</c:v>
                </c:pt>
                <c:pt idx="8632">
                  <c:v>2.8E-3</c:v>
                </c:pt>
                <c:pt idx="8633">
                  <c:v>1.4E-3</c:v>
                </c:pt>
                <c:pt idx="8634">
                  <c:v>0.4269</c:v>
                </c:pt>
                <c:pt idx="8635">
                  <c:v>6.7400000000000002E-2</c:v>
                </c:pt>
                <c:pt idx="8636">
                  <c:v>0.77449999999999997</c:v>
                </c:pt>
                <c:pt idx="8637">
                  <c:v>0.93789999999999996</c:v>
                </c:pt>
                <c:pt idx="8638">
                  <c:v>0.71379999999999999</c:v>
                </c:pt>
                <c:pt idx="8639">
                  <c:v>5.3E-3</c:v>
                </c:pt>
                <c:pt idx="8640">
                  <c:v>6.2300000000000001E-2</c:v>
                </c:pt>
                <c:pt idx="8641">
                  <c:v>0.4672</c:v>
                </c:pt>
                <c:pt idx="8642">
                  <c:v>0.76690000000000003</c:v>
                </c:pt>
                <c:pt idx="8643">
                  <c:v>0.67359999999999998</c:v>
                </c:pt>
                <c:pt idx="8644">
                  <c:v>0.17219999999999999</c:v>
                </c:pt>
                <c:pt idx="8645">
                  <c:v>0.73640000000000005</c:v>
                </c:pt>
                <c:pt idx="8646">
                  <c:v>1.1999999999999999E-3</c:v>
                </c:pt>
                <c:pt idx="8647">
                  <c:v>4.7999999999999996E-3</c:v>
                </c:pt>
                <c:pt idx="8648">
                  <c:v>0.2346</c:v>
                </c:pt>
                <c:pt idx="8649">
                  <c:v>2.3999999999999998E-3</c:v>
                </c:pt>
                <c:pt idx="8650">
                  <c:v>1.6999999999999999E-3</c:v>
                </c:pt>
                <c:pt idx="8651">
                  <c:v>1.1000000000000001E-3</c:v>
                </c:pt>
                <c:pt idx="8652">
                  <c:v>1.1000000000000001E-3</c:v>
                </c:pt>
                <c:pt idx="8653">
                  <c:v>7.7000000000000002E-3</c:v>
                </c:pt>
                <c:pt idx="8654">
                  <c:v>1.2999999999999999E-3</c:v>
                </c:pt>
                <c:pt idx="8655">
                  <c:v>1.4E-3</c:v>
                </c:pt>
                <c:pt idx="8656">
                  <c:v>2.8999999999999998E-3</c:v>
                </c:pt>
                <c:pt idx="8657">
                  <c:v>1.5E-3</c:v>
                </c:pt>
                <c:pt idx="8658">
                  <c:v>8.9999999999999998E-4</c:v>
                </c:pt>
                <c:pt idx="8659">
                  <c:v>8.9999999999999998E-4</c:v>
                </c:pt>
                <c:pt idx="8660">
                  <c:v>0.96350000000000002</c:v>
                </c:pt>
                <c:pt idx="8661">
                  <c:v>0.96350000000000002</c:v>
                </c:pt>
                <c:pt idx="8662">
                  <c:v>8.0000000000000004E-4</c:v>
                </c:pt>
                <c:pt idx="8663">
                  <c:v>0.93899999999999995</c:v>
                </c:pt>
                <c:pt idx="8664">
                  <c:v>0.7903</c:v>
                </c:pt>
                <c:pt idx="8665">
                  <c:v>2.8999999999999998E-3</c:v>
                </c:pt>
                <c:pt idx="8666">
                  <c:v>3.8E-3</c:v>
                </c:pt>
                <c:pt idx="8667">
                  <c:v>6.6E-3</c:v>
                </c:pt>
                <c:pt idx="8668">
                  <c:v>1.9E-3</c:v>
                </c:pt>
                <c:pt idx="8669">
                  <c:v>3.49E-2</c:v>
                </c:pt>
                <c:pt idx="8670">
                  <c:v>2.8E-3</c:v>
                </c:pt>
                <c:pt idx="8671">
                  <c:v>1.1000000000000001E-3</c:v>
                </c:pt>
                <c:pt idx="8672">
                  <c:v>1.1000000000000001E-3</c:v>
                </c:pt>
                <c:pt idx="8673">
                  <c:v>2.3199999999999998E-2</c:v>
                </c:pt>
                <c:pt idx="8674">
                  <c:v>1E-4</c:v>
                </c:pt>
                <c:pt idx="8675">
                  <c:v>0.10929999999999999</c:v>
                </c:pt>
                <c:pt idx="8676">
                  <c:v>1.35E-2</c:v>
                </c:pt>
                <c:pt idx="8677">
                  <c:v>1.21E-2</c:v>
                </c:pt>
                <c:pt idx="8678">
                  <c:v>1.21E-2</c:v>
                </c:pt>
                <c:pt idx="8679">
                  <c:v>0.44600000000000001</c:v>
                </c:pt>
                <c:pt idx="8680">
                  <c:v>0.40089999999999998</c:v>
                </c:pt>
                <c:pt idx="8681">
                  <c:v>5.28E-2</c:v>
                </c:pt>
                <c:pt idx="8682">
                  <c:v>0.54020000000000001</c:v>
                </c:pt>
                <c:pt idx="8683">
                  <c:v>0.36470000000000002</c:v>
                </c:pt>
                <c:pt idx="8684">
                  <c:v>0.71779999999999999</c:v>
                </c:pt>
                <c:pt idx="8685">
                  <c:v>0.71779999999999999</c:v>
                </c:pt>
                <c:pt idx="8686">
                  <c:v>0.79820000000000002</c:v>
                </c:pt>
                <c:pt idx="8687">
                  <c:v>0.23799999999999999</c:v>
                </c:pt>
                <c:pt idx="8688">
                  <c:v>3.4700000000000002E-2</c:v>
                </c:pt>
                <c:pt idx="8689">
                  <c:v>0.91259999999999997</c:v>
                </c:pt>
                <c:pt idx="8690">
                  <c:v>0.84630000000000005</c:v>
                </c:pt>
                <c:pt idx="8691">
                  <c:v>0.38129999999999997</c:v>
                </c:pt>
                <c:pt idx="8692">
                  <c:v>0.16839999999999999</c:v>
                </c:pt>
                <c:pt idx="8693">
                  <c:v>5.9999999999999995E-4</c:v>
                </c:pt>
                <c:pt idx="8694">
                  <c:v>0.22670000000000001</c:v>
                </c:pt>
                <c:pt idx="8695">
                  <c:v>0.1012</c:v>
                </c:pt>
                <c:pt idx="8696">
                  <c:v>8.4900000000000003E-2</c:v>
                </c:pt>
                <c:pt idx="8697">
                  <c:v>8.4900000000000003E-2</c:v>
                </c:pt>
                <c:pt idx="8698">
                  <c:v>7.9000000000000008E-3</c:v>
                </c:pt>
                <c:pt idx="8699">
                  <c:v>2E-3</c:v>
                </c:pt>
                <c:pt idx="8700">
                  <c:v>0.45939999999999998</c:v>
                </c:pt>
                <c:pt idx="8701">
                  <c:v>0.3377</c:v>
                </c:pt>
                <c:pt idx="8702">
                  <c:v>0.44219999999999998</c:v>
                </c:pt>
                <c:pt idx="8703">
                  <c:v>3.3999999999999998E-3</c:v>
                </c:pt>
                <c:pt idx="8704">
                  <c:v>3.3999999999999998E-3</c:v>
                </c:pt>
                <c:pt idx="8705">
                  <c:v>1.7600000000000001E-2</c:v>
                </c:pt>
                <c:pt idx="8706">
                  <c:v>0.1812</c:v>
                </c:pt>
                <c:pt idx="8707">
                  <c:v>5.9700000000000003E-2</c:v>
                </c:pt>
                <c:pt idx="8708">
                  <c:v>0.1759</c:v>
                </c:pt>
                <c:pt idx="8709">
                  <c:v>0.59199999999999997</c:v>
                </c:pt>
                <c:pt idx="8710">
                  <c:v>0.59189999999999998</c:v>
                </c:pt>
                <c:pt idx="8711">
                  <c:v>1.7600000000000001E-2</c:v>
                </c:pt>
                <c:pt idx="8712">
                  <c:v>1.7600000000000001E-2</c:v>
                </c:pt>
                <c:pt idx="8713">
                  <c:v>0.69499999999999995</c:v>
                </c:pt>
                <c:pt idx="8714">
                  <c:v>0.83530000000000004</c:v>
                </c:pt>
                <c:pt idx="8715">
                  <c:v>0.93279999999999996</c:v>
                </c:pt>
                <c:pt idx="8716">
                  <c:v>0.8891</c:v>
                </c:pt>
                <c:pt idx="8717">
                  <c:v>0.94489999999999996</c:v>
                </c:pt>
                <c:pt idx="8718">
                  <c:v>0.67610000000000003</c:v>
                </c:pt>
                <c:pt idx="8719">
                  <c:v>0.67610000000000003</c:v>
                </c:pt>
                <c:pt idx="8720">
                  <c:v>6.9999999999999999E-4</c:v>
                </c:pt>
                <c:pt idx="8721">
                  <c:v>5.0000000000000001E-4</c:v>
                </c:pt>
                <c:pt idx="8722">
                  <c:v>1.8E-3</c:v>
                </c:pt>
                <c:pt idx="8723">
                  <c:v>1.7000000000000001E-2</c:v>
                </c:pt>
                <c:pt idx="8724">
                  <c:v>9.7999999999999997E-3</c:v>
                </c:pt>
                <c:pt idx="8725">
                  <c:v>4.7999999999999996E-3</c:v>
                </c:pt>
                <c:pt idx="8726">
                  <c:v>4.7999999999999996E-3</c:v>
                </c:pt>
                <c:pt idx="8727">
                  <c:v>1.8E-3</c:v>
                </c:pt>
                <c:pt idx="8728">
                  <c:v>1.8E-3</c:v>
                </c:pt>
                <c:pt idx="8729">
                  <c:v>1.4E-3</c:v>
                </c:pt>
                <c:pt idx="8730">
                  <c:v>5.9999999999999995E-4</c:v>
                </c:pt>
                <c:pt idx="8731">
                  <c:v>2.7000000000000001E-3</c:v>
                </c:pt>
                <c:pt idx="8732">
                  <c:v>4.0000000000000001E-3</c:v>
                </c:pt>
                <c:pt idx="8733">
                  <c:v>1.2999999999999999E-3</c:v>
                </c:pt>
                <c:pt idx="8734">
                  <c:v>1.2999999999999999E-3</c:v>
                </c:pt>
                <c:pt idx="8735">
                  <c:v>1.2999999999999999E-3</c:v>
                </c:pt>
                <c:pt idx="8736">
                  <c:v>2.4400000000000002E-2</c:v>
                </c:pt>
                <c:pt idx="8737">
                  <c:v>3.3999999999999998E-3</c:v>
                </c:pt>
                <c:pt idx="8738">
                  <c:v>0.129</c:v>
                </c:pt>
                <c:pt idx="8739">
                  <c:v>4.0000000000000002E-4</c:v>
                </c:pt>
                <c:pt idx="8740">
                  <c:v>2.9999999999999997E-4</c:v>
                </c:pt>
                <c:pt idx="8741">
                  <c:v>4.4000000000000003E-3</c:v>
                </c:pt>
                <c:pt idx="8742">
                  <c:v>0.1144</c:v>
                </c:pt>
                <c:pt idx="8743">
                  <c:v>0.1144</c:v>
                </c:pt>
                <c:pt idx="8744">
                  <c:v>1E-3</c:v>
                </c:pt>
                <c:pt idx="8745">
                  <c:v>6.9999999999999999E-4</c:v>
                </c:pt>
                <c:pt idx="8746">
                  <c:v>9.4999999999999998E-3</c:v>
                </c:pt>
                <c:pt idx="8747">
                  <c:v>1.1999999999999999E-3</c:v>
                </c:pt>
                <c:pt idx="8748">
                  <c:v>1.5E-3</c:v>
                </c:pt>
                <c:pt idx="8749">
                  <c:v>5.9999999999999995E-4</c:v>
                </c:pt>
                <c:pt idx="8750">
                  <c:v>5.9999999999999995E-4</c:v>
                </c:pt>
                <c:pt idx="8751">
                  <c:v>6.1000000000000004E-3</c:v>
                </c:pt>
                <c:pt idx="8752">
                  <c:v>3.2000000000000002E-3</c:v>
                </c:pt>
                <c:pt idx="8753">
                  <c:v>2.1000000000000001E-2</c:v>
                </c:pt>
                <c:pt idx="8754">
                  <c:v>2.8999999999999998E-3</c:v>
                </c:pt>
                <c:pt idx="8755">
                  <c:v>9.1000000000000004E-3</c:v>
                </c:pt>
                <c:pt idx="8756">
                  <c:v>2.1100000000000001E-2</c:v>
                </c:pt>
                <c:pt idx="8757">
                  <c:v>0.50949999999999995</c:v>
                </c:pt>
                <c:pt idx="8758">
                  <c:v>0.35370000000000001</c:v>
                </c:pt>
                <c:pt idx="8759">
                  <c:v>0.83650000000000002</c:v>
                </c:pt>
                <c:pt idx="8760">
                  <c:v>1.1900000000000001E-2</c:v>
                </c:pt>
                <c:pt idx="8761">
                  <c:v>2.8E-3</c:v>
                </c:pt>
                <c:pt idx="8762">
                  <c:v>2.63E-2</c:v>
                </c:pt>
                <c:pt idx="8763">
                  <c:v>0.39629999999999999</c:v>
                </c:pt>
                <c:pt idx="8764">
                  <c:v>6.6E-3</c:v>
                </c:pt>
                <c:pt idx="8765">
                  <c:v>1.2999999999999999E-3</c:v>
                </c:pt>
                <c:pt idx="8766">
                  <c:v>1.3599999999999999E-2</c:v>
                </c:pt>
                <c:pt idx="8767">
                  <c:v>2.5999999999999999E-3</c:v>
                </c:pt>
                <c:pt idx="8768">
                  <c:v>2.5999999999999999E-3</c:v>
                </c:pt>
                <c:pt idx="8769">
                  <c:v>3.4500000000000003E-2</c:v>
                </c:pt>
                <c:pt idx="8770">
                  <c:v>3.0700000000000002E-2</c:v>
                </c:pt>
                <c:pt idx="8771">
                  <c:v>6.7799999999999999E-2</c:v>
                </c:pt>
                <c:pt idx="8772">
                  <c:v>0.24360000000000001</c:v>
                </c:pt>
                <c:pt idx="8773">
                  <c:v>0.67149999999999999</c:v>
                </c:pt>
                <c:pt idx="8774">
                  <c:v>0.1709</c:v>
                </c:pt>
                <c:pt idx="8775">
                  <c:v>3.4500000000000003E-2</c:v>
                </c:pt>
                <c:pt idx="8776">
                  <c:v>3.4500000000000003E-2</c:v>
                </c:pt>
                <c:pt idx="8777">
                  <c:v>0.8135</c:v>
                </c:pt>
                <c:pt idx="8778">
                  <c:v>0.23400000000000001</c:v>
                </c:pt>
                <c:pt idx="8779">
                  <c:v>0.9032</c:v>
                </c:pt>
                <c:pt idx="8780">
                  <c:v>8.6999999999999994E-2</c:v>
                </c:pt>
                <c:pt idx="8781">
                  <c:v>0.3034</c:v>
                </c:pt>
                <c:pt idx="8782">
                  <c:v>2.9999999999999997E-4</c:v>
                </c:pt>
                <c:pt idx="8783">
                  <c:v>6.9999999999999999E-4</c:v>
                </c:pt>
                <c:pt idx="8784">
                  <c:v>1.1999999999999999E-3</c:v>
                </c:pt>
                <c:pt idx="8785">
                  <c:v>1.8E-3</c:v>
                </c:pt>
                <c:pt idx="8786">
                  <c:v>5.4000000000000003E-3</c:v>
                </c:pt>
                <c:pt idx="8787">
                  <c:v>1.1000000000000001E-3</c:v>
                </c:pt>
                <c:pt idx="8788">
                  <c:v>1.1000000000000001E-3</c:v>
                </c:pt>
                <c:pt idx="8789">
                  <c:v>2.0000000000000001E-4</c:v>
                </c:pt>
                <c:pt idx="8790">
                  <c:v>1.1299999999999999E-2</c:v>
                </c:pt>
                <c:pt idx="8791">
                  <c:v>1.1000000000000001E-3</c:v>
                </c:pt>
                <c:pt idx="8792">
                  <c:v>1.55E-2</c:v>
                </c:pt>
                <c:pt idx="8793">
                  <c:v>0.62839999999999996</c:v>
                </c:pt>
                <c:pt idx="8794">
                  <c:v>6.8400000000000002E-2</c:v>
                </c:pt>
                <c:pt idx="8795">
                  <c:v>5.0000000000000001E-4</c:v>
                </c:pt>
                <c:pt idx="8796">
                  <c:v>1.4E-3</c:v>
                </c:pt>
                <c:pt idx="8797">
                  <c:v>1.24E-2</c:v>
                </c:pt>
                <c:pt idx="8798">
                  <c:v>2E-3</c:v>
                </c:pt>
                <c:pt idx="8799">
                  <c:v>8.9999999999999998E-4</c:v>
                </c:pt>
                <c:pt idx="8800">
                  <c:v>5.0000000000000001E-4</c:v>
                </c:pt>
                <c:pt idx="8801">
                  <c:v>3.9899999999999998E-2</c:v>
                </c:pt>
                <c:pt idx="8802">
                  <c:v>5.9999999999999995E-4</c:v>
                </c:pt>
                <c:pt idx="8803">
                  <c:v>5.4000000000000003E-3</c:v>
                </c:pt>
                <c:pt idx="8804">
                  <c:v>1E-3</c:v>
                </c:pt>
                <c:pt idx="8805">
                  <c:v>1.4E-3</c:v>
                </c:pt>
                <c:pt idx="8806">
                  <c:v>2.1100000000000001E-2</c:v>
                </c:pt>
                <c:pt idx="8807">
                  <c:v>9.9500000000000005E-2</c:v>
                </c:pt>
                <c:pt idx="8808">
                  <c:v>2.8E-3</c:v>
                </c:pt>
                <c:pt idx="8809">
                  <c:v>1.8E-3</c:v>
                </c:pt>
                <c:pt idx="8810">
                  <c:v>2.06E-2</c:v>
                </c:pt>
                <c:pt idx="8811">
                  <c:v>2.5999999999999999E-3</c:v>
                </c:pt>
                <c:pt idx="8812">
                  <c:v>4.3E-3</c:v>
                </c:pt>
                <c:pt idx="8813">
                  <c:v>2.9999999999999997E-4</c:v>
                </c:pt>
                <c:pt idx="8814">
                  <c:v>1E-3</c:v>
                </c:pt>
                <c:pt idx="8815">
                  <c:v>0.2462</c:v>
                </c:pt>
                <c:pt idx="8816">
                  <c:v>6.9999999999999999E-4</c:v>
                </c:pt>
                <c:pt idx="8817">
                  <c:v>2.23E-2</c:v>
                </c:pt>
                <c:pt idx="8818">
                  <c:v>8.9999999999999998E-4</c:v>
                </c:pt>
                <c:pt idx="8819">
                  <c:v>0.2462</c:v>
                </c:pt>
                <c:pt idx="8820">
                  <c:v>0.2462</c:v>
                </c:pt>
                <c:pt idx="8821">
                  <c:v>2.0999999999999999E-3</c:v>
                </c:pt>
                <c:pt idx="8822">
                  <c:v>1.1000000000000001E-3</c:v>
                </c:pt>
                <c:pt idx="8823">
                  <c:v>8.3000000000000001E-3</c:v>
                </c:pt>
                <c:pt idx="8824">
                  <c:v>3.5700000000000003E-2</c:v>
                </c:pt>
                <c:pt idx="8825">
                  <c:v>2.7000000000000001E-3</c:v>
                </c:pt>
                <c:pt idx="8826">
                  <c:v>8.9999999999999998E-4</c:v>
                </c:pt>
                <c:pt idx="8827">
                  <c:v>8.9999999999999998E-4</c:v>
                </c:pt>
                <c:pt idx="8828">
                  <c:v>4.5999999999999999E-3</c:v>
                </c:pt>
                <c:pt idx="8829">
                  <c:v>2.9999999999999997E-4</c:v>
                </c:pt>
                <c:pt idx="8830">
                  <c:v>1.1000000000000001E-3</c:v>
                </c:pt>
                <c:pt idx="8831">
                  <c:v>5.9999999999999995E-4</c:v>
                </c:pt>
                <c:pt idx="8832">
                  <c:v>8.0000000000000004E-4</c:v>
                </c:pt>
                <c:pt idx="8833">
                  <c:v>2.9999999999999997E-4</c:v>
                </c:pt>
                <c:pt idx="8834">
                  <c:v>2.9999999999999997E-4</c:v>
                </c:pt>
                <c:pt idx="8835">
                  <c:v>6.9999999999999999E-4</c:v>
                </c:pt>
                <c:pt idx="8836">
                  <c:v>5.0000000000000001E-4</c:v>
                </c:pt>
                <c:pt idx="8837">
                  <c:v>1.4E-3</c:v>
                </c:pt>
                <c:pt idx="8838">
                  <c:v>3.2000000000000002E-3</c:v>
                </c:pt>
                <c:pt idx="8839">
                  <c:v>1.0699999999999999E-2</c:v>
                </c:pt>
                <c:pt idx="8840">
                  <c:v>1.77E-2</c:v>
                </c:pt>
                <c:pt idx="8841">
                  <c:v>2.0000000000000001E-4</c:v>
                </c:pt>
                <c:pt idx="8842">
                  <c:v>2.3E-3</c:v>
                </c:pt>
                <c:pt idx="8843">
                  <c:v>1.09E-2</c:v>
                </c:pt>
                <c:pt idx="8844">
                  <c:v>2.0000000000000001E-4</c:v>
                </c:pt>
                <c:pt idx="8845">
                  <c:v>6.9999999999999999E-4</c:v>
                </c:pt>
                <c:pt idx="8846">
                  <c:v>6.9999999999999999E-4</c:v>
                </c:pt>
                <c:pt idx="8847">
                  <c:v>4.0000000000000002E-4</c:v>
                </c:pt>
                <c:pt idx="8848">
                  <c:v>1.1999999999999999E-3</c:v>
                </c:pt>
                <c:pt idx="8849">
                  <c:v>1.78E-2</c:v>
                </c:pt>
                <c:pt idx="8850">
                  <c:v>5.0000000000000001E-4</c:v>
                </c:pt>
                <c:pt idx="8851">
                  <c:v>4.0000000000000002E-4</c:v>
                </c:pt>
                <c:pt idx="8852">
                  <c:v>2.5999999999999999E-3</c:v>
                </c:pt>
                <c:pt idx="8853">
                  <c:v>1.8E-3</c:v>
                </c:pt>
                <c:pt idx="8854">
                  <c:v>3.0999999999999999E-3</c:v>
                </c:pt>
                <c:pt idx="8855">
                  <c:v>2.7000000000000001E-3</c:v>
                </c:pt>
                <c:pt idx="8856">
                  <c:v>1.8E-3</c:v>
                </c:pt>
                <c:pt idx="8857">
                  <c:v>8.0000000000000004E-4</c:v>
                </c:pt>
                <c:pt idx="8858">
                  <c:v>8.0000000000000004E-4</c:v>
                </c:pt>
                <c:pt idx="8859">
                  <c:v>1.1999999999999999E-3</c:v>
                </c:pt>
                <c:pt idx="8860">
                  <c:v>2.9999999999999997E-4</c:v>
                </c:pt>
                <c:pt idx="8861">
                  <c:v>4.8999999999999998E-3</c:v>
                </c:pt>
                <c:pt idx="8862">
                  <c:v>1.1000000000000001E-3</c:v>
                </c:pt>
                <c:pt idx="8863">
                  <c:v>1.6000000000000001E-3</c:v>
                </c:pt>
                <c:pt idx="8864">
                  <c:v>5.0000000000000001E-4</c:v>
                </c:pt>
                <c:pt idx="8865">
                  <c:v>2.9999999999999997E-4</c:v>
                </c:pt>
                <c:pt idx="8866">
                  <c:v>1.4E-3</c:v>
                </c:pt>
                <c:pt idx="8867">
                  <c:v>2.3E-3</c:v>
                </c:pt>
                <c:pt idx="8868">
                  <c:v>1.9E-3</c:v>
                </c:pt>
                <c:pt idx="8869">
                  <c:v>1.6999999999999999E-3</c:v>
                </c:pt>
                <c:pt idx="8870">
                  <c:v>8.0000000000000004E-4</c:v>
                </c:pt>
                <c:pt idx="8871">
                  <c:v>8.0000000000000004E-4</c:v>
                </c:pt>
                <c:pt idx="8872">
                  <c:v>8.5000000000000006E-3</c:v>
                </c:pt>
                <c:pt idx="8873">
                  <c:v>6.7000000000000002E-3</c:v>
                </c:pt>
                <c:pt idx="8874">
                  <c:v>0.45419999999999999</c:v>
                </c:pt>
                <c:pt idx="8875">
                  <c:v>2.5100000000000001E-2</c:v>
                </c:pt>
                <c:pt idx="8876">
                  <c:v>9.4000000000000004E-3</c:v>
                </c:pt>
                <c:pt idx="8877">
                  <c:v>2E-3</c:v>
                </c:pt>
                <c:pt idx="8878">
                  <c:v>5.0000000000000001E-4</c:v>
                </c:pt>
                <c:pt idx="8879">
                  <c:v>2.0000000000000001E-4</c:v>
                </c:pt>
                <c:pt idx="8880">
                  <c:v>2.0999999999999999E-3</c:v>
                </c:pt>
                <c:pt idx="8881">
                  <c:v>8.0999999999999996E-3</c:v>
                </c:pt>
                <c:pt idx="8882">
                  <c:v>2.4799999999999999E-2</c:v>
                </c:pt>
                <c:pt idx="8883">
                  <c:v>1.15E-2</c:v>
                </c:pt>
                <c:pt idx="8884">
                  <c:v>5.1999999999999998E-3</c:v>
                </c:pt>
                <c:pt idx="8885">
                  <c:v>1.9E-3</c:v>
                </c:pt>
                <c:pt idx="8886">
                  <c:v>4.7000000000000002E-3</c:v>
                </c:pt>
                <c:pt idx="8887">
                  <c:v>2.01E-2</c:v>
                </c:pt>
                <c:pt idx="8888">
                  <c:v>6.8999999999999999E-3</c:v>
                </c:pt>
                <c:pt idx="8889">
                  <c:v>1E-3</c:v>
                </c:pt>
                <c:pt idx="8890">
                  <c:v>1.2999999999999999E-3</c:v>
                </c:pt>
                <c:pt idx="8891">
                  <c:v>1.2999999999999999E-3</c:v>
                </c:pt>
                <c:pt idx="8892">
                  <c:v>3.0999999999999999E-3</c:v>
                </c:pt>
                <c:pt idx="8893">
                  <c:v>6.9999999999999999E-4</c:v>
                </c:pt>
                <c:pt idx="8894">
                  <c:v>1.8E-3</c:v>
                </c:pt>
                <c:pt idx="8895">
                  <c:v>1.0500000000000001E-2</c:v>
                </c:pt>
                <c:pt idx="8896">
                  <c:v>5.9999999999999995E-4</c:v>
                </c:pt>
                <c:pt idx="8897">
                  <c:v>4.0000000000000002E-4</c:v>
                </c:pt>
                <c:pt idx="8898">
                  <c:v>4.0000000000000002E-4</c:v>
                </c:pt>
                <c:pt idx="8899">
                  <c:v>2.0500000000000001E-2</c:v>
                </c:pt>
                <c:pt idx="8900">
                  <c:v>7.1000000000000004E-3</c:v>
                </c:pt>
                <c:pt idx="8901">
                  <c:v>0.50429999999999997</c:v>
                </c:pt>
                <c:pt idx="8902">
                  <c:v>0.1123</c:v>
                </c:pt>
                <c:pt idx="8903">
                  <c:v>4.7300000000000002E-2</c:v>
                </c:pt>
                <c:pt idx="8904">
                  <c:v>4.7300000000000002E-2</c:v>
                </c:pt>
                <c:pt idx="8905">
                  <c:v>2.5000000000000001E-3</c:v>
                </c:pt>
                <c:pt idx="8906">
                  <c:v>1.6000000000000001E-3</c:v>
                </c:pt>
                <c:pt idx="8907">
                  <c:v>0.60350000000000004</c:v>
                </c:pt>
                <c:pt idx="8908">
                  <c:v>0.1754</c:v>
                </c:pt>
                <c:pt idx="8909">
                  <c:v>4.4999999999999997E-3</c:v>
                </c:pt>
                <c:pt idx="8910">
                  <c:v>3.0999999999999999E-3</c:v>
                </c:pt>
                <c:pt idx="8911">
                  <c:v>1.4200000000000001E-2</c:v>
                </c:pt>
                <c:pt idx="8912">
                  <c:v>4.0000000000000002E-4</c:v>
                </c:pt>
                <c:pt idx="8913">
                  <c:v>8.0000000000000004E-4</c:v>
                </c:pt>
                <c:pt idx="8914">
                  <c:v>3.8E-3</c:v>
                </c:pt>
                <c:pt idx="8915">
                  <c:v>4.0000000000000002E-4</c:v>
                </c:pt>
                <c:pt idx="8916">
                  <c:v>3.2000000000000002E-3</c:v>
                </c:pt>
                <c:pt idx="8917">
                  <c:v>2.0000000000000001E-4</c:v>
                </c:pt>
                <c:pt idx="8918">
                  <c:v>2.23E-2</c:v>
                </c:pt>
                <c:pt idx="8919">
                  <c:v>3.0000000000000001E-3</c:v>
                </c:pt>
                <c:pt idx="8920">
                  <c:v>2.5000000000000001E-3</c:v>
                </c:pt>
                <c:pt idx="8921">
                  <c:v>2.5000000000000001E-3</c:v>
                </c:pt>
                <c:pt idx="8922">
                  <c:v>3.8999999999999998E-3</c:v>
                </c:pt>
                <c:pt idx="8923">
                  <c:v>8.9999999999999998E-4</c:v>
                </c:pt>
                <c:pt idx="8924">
                  <c:v>3.3E-3</c:v>
                </c:pt>
                <c:pt idx="8925">
                  <c:v>1.2E-2</c:v>
                </c:pt>
                <c:pt idx="8926">
                  <c:v>8.8000000000000005E-3</c:v>
                </c:pt>
                <c:pt idx="8927">
                  <c:v>1.89E-2</c:v>
                </c:pt>
                <c:pt idx="8928">
                  <c:v>2.5000000000000001E-3</c:v>
                </c:pt>
                <c:pt idx="8929">
                  <c:v>8.9999999999999998E-4</c:v>
                </c:pt>
                <c:pt idx="8930">
                  <c:v>2.9999999999999997E-4</c:v>
                </c:pt>
                <c:pt idx="8931">
                  <c:v>1.5E-3</c:v>
                </c:pt>
                <c:pt idx="8932">
                  <c:v>1.1599999999999999E-2</c:v>
                </c:pt>
                <c:pt idx="8933">
                  <c:v>4.8999999999999998E-3</c:v>
                </c:pt>
                <c:pt idx="8934">
                  <c:v>2.7000000000000001E-3</c:v>
                </c:pt>
                <c:pt idx="8935">
                  <c:v>2.7000000000000001E-3</c:v>
                </c:pt>
                <c:pt idx="8936">
                  <c:v>5.9999999999999995E-4</c:v>
                </c:pt>
                <c:pt idx="8937">
                  <c:v>5.0000000000000001E-4</c:v>
                </c:pt>
                <c:pt idx="8938">
                  <c:v>2.01E-2</c:v>
                </c:pt>
                <c:pt idx="8939">
                  <c:v>3.8699999999999998E-2</c:v>
                </c:pt>
                <c:pt idx="8940">
                  <c:v>4.8999999999999998E-3</c:v>
                </c:pt>
                <c:pt idx="8941">
                  <c:v>2E-3</c:v>
                </c:pt>
                <c:pt idx="8942">
                  <c:v>2E-3</c:v>
                </c:pt>
                <c:pt idx="8943">
                  <c:v>3.8199999999999998E-2</c:v>
                </c:pt>
                <c:pt idx="8944">
                  <c:v>7.3200000000000001E-2</c:v>
                </c:pt>
                <c:pt idx="8945">
                  <c:v>1.4E-2</c:v>
                </c:pt>
                <c:pt idx="8946">
                  <c:v>3.5900000000000001E-2</c:v>
                </c:pt>
                <c:pt idx="8947">
                  <c:v>3.5900000000000001E-2</c:v>
                </c:pt>
              </c:numCache>
            </c:numRef>
          </c:val>
          <c:extLst>
            <c:ext xmlns:c16="http://schemas.microsoft.com/office/drawing/2014/chart" uri="{C3380CC4-5D6E-409C-BE32-E72D297353CC}">
              <c16:uniqueId val="{00000000-18B2-4F60-85B0-145F3229A96D}"/>
            </c:ext>
          </c:extLst>
        </c:ser>
        <c:ser>
          <c:idx val="1"/>
          <c:order val="1"/>
          <c:tx>
            <c:strRef>
              <c:f>'MSH6'!$I$1</c:f>
              <c:strCache>
                <c:ptCount val="1"/>
                <c:pt idx="0">
                  <c:v>PCNA</c:v>
                </c:pt>
              </c:strCache>
            </c:strRef>
          </c:tx>
          <c:spPr>
            <a:solidFill>
              <a:schemeClr val="accent2"/>
            </a:solidFill>
            <a:ln>
              <a:noFill/>
            </a:ln>
            <a:effectLst/>
          </c:spPr>
          <c:invertIfNegative val="0"/>
          <c:val>
            <c:numRef>
              <c:f>'MSH6'!$I$2:$I$8949</c:f>
              <c:numCache>
                <c:formatCode>General</c:formatCode>
                <c:ptCount val="8948"/>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pt idx="44">
                  <c:v>-0.05</c:v>
                </c:pt>
                <c:pt idx="45">
                  <c:v>-0.05</c:v>
                </c:pt>
                <c:pt idx="46">
                  <c:v>-0.05</c:v>
                </c:pt>
                <c:pt idx="47">
                  <c:v>-0.05</c:v>
                </c:pt>
                <c:pt idx="48">
                  <c:v>-0.05</c:v>
                </c:pt>
                <c:pt idx="49">
                  <c:v>-0.05</c:v>
                </c:pt>
                <c:pt idx="50">
                  <c:v>-0.05</c:v>
                </c:pt>
                <c:pt idx="51">
                  <c:v>-0.05</c:v>
                </c:pt>
                <c:pt idx="52">
                  <c:v>-0.05</c:v>
                </c:pt>
                <c:pt idx="53">
                  <c:v>-0.05</c:v>
                </c:pt>
                <c:pt idx="54">
                  <c:v>-0.05</c:v>
                </c:pt>
                <c:pt idx="55">
                  <c:v>-0.05</c:v>
                </c:pt>
                <c:pt idx="56">
                  <c:v>-0.05</c:v>
                </c:pt>
                <c:pt idx="57">
                  <c:v>-0.05</c:v>
                </c:pt>
                <c:pt idx="58">
                  <c:v>-0.05</c:v>
                </c:pt>
                <c:pt idx="59">
                  <c:v>-0.05</c:v>
                </c:pt>
                <c:pt idx="60">
                  <c:v>-0.05</c:v>
                </c:pt>
                <c:pt idx="61">
                  <c:v>-0.05</c:v>
                </c:pt>
                <c:pt idx="62">
                  <c:v>-0.05</c:v>
                </c:pt>
                <c:pt idx="63">
                  <c:v>-0.05</c:v>
                </c:pt>
                <c:pt idx="64">
                  <c:v>-0.05</c:v>
                </c:pt>
              </c:numCache>
            </c:numRef>
          </c:val>
          <c:extLst>
            <c:ext xmlns:c16="http://schemas.microsoft.com/office/drawing/2014/chart" uri="{C3380CC4-5D6E-409C-BE32-E72D297353CC}">
              <c16:uniqueId val="{00000001-18B2-4F60-85B0-145F3229A96D}"/>
            </c:ext>
          </c:extLst>
        </c:ser>
        <c:ser>
          <c:idx val="2"/>
          <c:order val="2"/>
          <c:tx>
            <c:strRef>
              <c:f>'MSH6'!$J$1</c:f>
              <c:strCache>
                <c:ptCount val="1"/>
                <c:pt idx="0">
                  <c:v>PWWP</c:v>
                </c:pt>
              </c:strCache>
            </c:strRef>
          </c:tx>
          <c:spPr>
            <a:solidFill>
              <a:schemeClr val="accent3"/>
            </a:solidFill>
            <a:ln>
              <a:noFill/>
            </a:ln>
            <a:effectLst/>
          </c:spPr>
          <c:invertIfNegative val="0"/>
          <c:val>
            <c:numRef>
              <c:f>'MSH6'!$J$2:$J$8949</c:f>
              <c:numCache>
                <c:formatCode>General</c:formatCode>
                <c:ptCount val="8948"/>
                <c:pt idx="180">
                  <c:v>-0.05</c:v>
                </c:pt>
                <c:pt idx="181">
                  <c:v>-0.05</c:v>
                </c:pt>
                <c:pt idx="182">
                  <c:v>-0.05</c:v>
                </c:pt>
                <c:pt idx="183">
                  <c:v>-0.05</c:v>
                </c:pt>
                <c:pt idx="184">
                  <c:v>-0.05</c:v>
                </c:pt>
                <c:pt idx="185">
                  <c:v>-0.05</c:v>
                </c:pt>
                <c:pt idx="186">
                  <c:v>-0.05</c:v>
                </c:pt>
                <c:pt idx="187">
                  <c:v>-0.05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-0.05</c:v>
                </c:pt>
                <c:pt idx="201">
                  <c:v>-0.05</c:v>
                </c:pt>
                <c:pt idx="202">
                  <c:v>-0.05</c:v>
                </c:pt>
                <c:pt idx="203">
                  <c:v>-0.05</c:v>
                </c:pt>
                <c:pt idx="204">
                  <c:v>-0.05</c:v>
                </c:pt>
                <c:pt idx="205">
                  <c:v>-0.05</c:v>
                </c:pt>
                <c:pt idx="206">
                  <c:v>-0.05</c:v>
                </c:pt>
                <c:pt idx="207">
                  <c:v>-0.05</c:v>
                </c:pt>
                <c:pt idx="208">
                  <c:v>-0.05</c:v>
                </c:pt>
                <c:pt idx="209">
                  <c:v>-0.05</c:v>
                </c:pt>
                <c:pt idx="210">
                  <c:v>-0.05</c:v>
                </c:pt>
                <c:pt idx="211">
                  <c:v>-0.05</c:v>
                </c:pt>
                <c:pt idx="212">
                  <c:v>-0.05</c:v>
                </c:pt>
                <c:pt idx="213">
                  <c:v>-0.05</c:v>
                </c:pt>
                <c:pt idx="214">
                  <c:v>-0.05</c:v>
                </c:pt>
                <c:pt idx="215">
                  <c:v>-0.05</c:v>
                </c:pt>
                <c:pt idx="216">
                  <c:v>-0.05</c:v>
                </c:pt>
                <c:pt idx="217">
                  <c:v>-0.05</c:v>
                </c:pt>
                <c:pt idx="218">
                  <c:v>-0.05</c:v>
                </c:pt>
                <c:pt idx="219">
                  <c:v>-0.05</c:v>
                </c:pt>
                <c:pt idx="220">
                  <c:v>-0.05</c:v>
                </c:pt>
                <c:pt idx="221">
                  <c:v>-0.05</c:v>
                </c:pt>
                <c:pt idx="222">
                  <c:v>-0.05</c:v>
                </c:pt>
                <c:pt idx="223">
                  <c:v>-0.05</c:v>
                </c:pt>
                <c:pt idx="224">
                  <c:v>-0.05</c:v>
                </c:pt>
                <c:pt idx="225">
                  <c:v>-0.05</c:v>
                </c:pt>
                <c:pt idx="226">
                  <c:v>-0.05</c:v>
                </c:pt>
                <c:pt idx="227">
                  <c:v>-0.05</c:v>
                </c:pt>
                <c:pt idx="228">
                  <c:v>-0.05</c:v>
                </c:pt>
                <c:pt idx="229">
                  <c:v>-0.05</c:v>
                </c:pt>
                <c:pt idx="230">
                  <c:v>-0.05</c:v>
                </c:pt>
                <c:pt idx="231">
                  <c:v>-0.05</c:v>
                </c:pt>
                <c:pt idx="232">
                  <c:v>-0.05</c:v>
                </c:pt>
                <c:pt idx="233">
                  <c:v>-0.05</c:v>
                </c:pt>
                <c:pt idx="234">
                  <c:v>-0.05</c:v>
                </c:pt>
                <c:pt idx="235">
                  <c:v>-0.05</c:v>
                </c:pt>
                <c:pt idx="236">
                  <c:v>-0.05</c:v>
                </c:pt>
                <c:pt idx="237">
                  <c:v>-0.05</c:v>
                </c:pt>
                <c:pt idx="238">
                  <c:v>-0.05</c:v>
                </c:pt>
                <c:pt idx="239">
                  <c:v>-0.05</c:v>
                </c:pt>
                <c:pt idx="240">
                  <c:v>-0.05</c:v>
                </c:pt>
                <c:pt idx="241">
                  <c:v>-0.05</c:v>
                </c:pt>
                <c:pt idx="242">
                  <c:v>-0.05</c:v>
                </c:pt>
                <c:pt idx="243">
                  <c:v>-0.05</c:v>
                </c:pt>
                <c:pt idx="244">
                  <c:v>-0.05</c:v>
                </c:pt>
                <c:pt idx="245">
                  <c:v>-0.05</c:v>
                </c:pt>
                <c:pt idx="246">
                  <c:v>-0.05</c:v>
                </c:pt>
                <c:pt idx="247">
                  <c:v>-0.05</c:v>
                </c:pt>
                <c:pt idx="248">
                  <c:v>-0.05</c:v>
                </c:pt>
                <c:pt idx="249">
                  <c:v>-0.05</c:v>
                </c:pt>
                <c:pt idx="250">
                  <c:v>-0.05</c:v>
                </c:pt>
                <c:pt idx="251">
                  <c:v>-0.05</c:v>
                </c:pt>
                <c:pt idx="252">
                  <c:v>-0.05</c:v>
                </c:pt>
                <c:pt idx="253">
                  <c:v>-0.05</c:v>
                </c:pt>
                <c:pt idx="254">
                  <c:v>-0.05</c:v>
                </c:pt>
                <c:pt idx="255">
                  <c:v>-0.05</c:v>
                </c:pt>
                <c:pt idx="256">
                  <c:v>-0.05</c:v>
                </c:pt>
                <c:pt idx="257">
                  <c:v>-0.05</c:v>
                </c:pt>
                <c:pt idx="258">
                  <c:v>-0.05</c:v>
                </c:pt>
                <c:pt idx="259">
                  <c:v>-0.05</c:v>
                </c:pt>
                <c:pt idx="260">
                  <c:v>-0.05</c:v>
                </c:pt>
                <c:pt idx="261">
                  <c:v>-0.05</c:v>
                </c:pt>
                <c:pt idx="262">
                  <c:v>-0.05</c:v>
                </c:pt>
                <c:pt idx="263">
                  <c:v>-0.05</c:v>
                </c:pt>
                <c:pt idx="264">
                  <c:v>-0.05</c:v>
                </c:pt>
                <c:pt idx="265">
                  <c:v>-0.05</c:v>
                </c:pt>
                <c:pt idx="266">
                  <c:v>-0.05</c:v>
                </c:pt>
                <c:pt idx="267">
                  <c:v>-0.05</c:v>
                </c:pt>
                <c:pt idx="268">
                  <c:v>-0.05</c:v>
                </c:pt>
                <c:pt idx="269">
                  <c:v>-0.05</c:v>
                </c:pt>
                <c:pt idx="270">
                  <c:v>-0.05</c:v>
                </c:pt>
                <c:pt idx="271">
                  <c:v>-0.05</c:v>
                </c:pt>
                <c:pt idx="272">
                  <c:v>-0.05</c:v>
                </c:pt>
                <c:pt idx="273">
                  <c:v>-0.05</c:v>
                </c:pt>
                <c:pt idx="274">
                  <c:v>-0.05</c:v>
                </c:pt>
                <c:pt idx="275">
                  <c:v>-0.05</c:v>
                </c:pt>
                <c:pt idx="276">
                  <c:v>-0.05</c:v>
                </c:pt>
                <c:pt idx="277">
                  <c:v>-0.05</c:v>
                </c:pt>
                <c:pt idx="278">
                  <c:v>-0.05</c:v>
                </c:pt>
                <c:pt idx="279">
                  <c:v>-0.05</c:v>
                </c:pt>
                <c:pt idx="280">
                  <c:v>-0.05</c:v>
                </c:pt>
                <c:pt idx="281">
                  <c:v>-0.05</c:v>
                </c:pt>
                <c:pt idx="282">
                  <c:v>-0.05</c:v>
                </c:pt>
                <c:pt idx="283">
                  <c:v>-0.05</c:v>
                </c:pt>
                <c:pt idx="284">
                  <c:v>-0.05</c:v>
                </c:pt>
                <c:pt idx="285">
                  <c:v>-0.05</c:v>
                </c:pt>
                <c:pt idx="286">
                  <c:v>-0.05</c:v>
                </c:pt>
                <c:pt idx="287">
                  <c:v>-0.05</c:v>
                </c:pt>
                <c:pt idx="288">
                  <c:v>-0.05</c:v>
                </c:pt>
                <c:pt idx="289">
                  <c:v>-0.05</c:v>
                </c:pt>
                <c:pt idx="290">
                  <c:v>-0.05</c:v>
                </c:pt>
                <c:pt idx="291">
                  <c:v>-0.05</c:v>
                </c:pt>
                <c:pt idx="292">
                  <c:v>-0.05</c:v>
                </c:pt>
                <c:pt idx="293">
                  <c:v>-0.05</c:v>
                </c:pt>
                <c:pt idx="294">
                  <c:v>-0.05</c:v>
                </c:pt>
                <c:pt idx="295">
                  <c:v>-0.05</c:v>
                </c:pt>
                <c:pt idx="296">
                  <c:v>-0.05</c:v>
                </c:pt>
                <c:pt idx="297">
                  <c:v>-0.05</c:v>
                </c:pt>
                <c:pt idx="298">
                  <c:v>-0.05</c:v>
                </c:pt>
                <c:pt idx="299">
                  <c:v>-0.05</c:v>
                </c:pt>
                <c:pt idx="300">
                  <c:v>-0.05</c:v>
                </c:pt>
                <c:pt idx="301">
                  <c:v>-0.05</c:v>
                </c:pt>
                <c:pt idx="302">
                  <c:v>-0.05</c:v>
                </c:pt>
                <c:pt idx="303">
                  <c:v>-0.05</c:v>
                </c:pt>
                <c:pt idx="304">
                  <c:v>-0.05</c:v>
                </c:pt>
                <c:pt idx="305">
                  <c:v>-0.05</c:v>
                </c:pt>
                <c:pt idx="306">
                  <c:v>-0.05</c:v>
                </c:pt>
                <c:pt idx="307">
                  <c:v>-0.05</c:v>
                </c:pt>
                <c:pt idx="308">
                  <c:v>-0.05</c:v>
                </c:pt>
                <c:pt idx="309">
                  <c:v>-0.05</c:v>
                </c:pt>
                <c:pt idx="310">
                  <c:v>-0.05</c:v>
                </c:pt>
                <c:pt idx="311">
                  <c:v>-0.05</c:v>
                </c:pt>
                <c:pt idx="312">
                  <c:v>-0.05</c:v>
                </c:pt>
                <c:pt idx="313">
                  <c:v>-0.05</c:v>
                </c:pt>
                <c:pt idx="314">
                  <c:v>-0.05</c:v>
                </c:pt>
                <c:pt idx="315">
                  <c:v>-0.05</c:v>
                </c:pt>
                <c:pt idx="316">
                  <c:v>-0.05</c:v>
                </c:pt>
                <c:pt idx="317">
                  <c:v>-0.05</c:v>
                </c:pt>
                <c:pt idx="318">
                  <c:v>-0.05</c:v>
                </c:pt>
                <c:pt idx="319">
                  <c:v>-0.05</c:v>
                </c:pt>
                <c:pt idx="320">
                  <c:v>-0.05</c:v>
                </c:pt>
                <c:pt idx="321">
                  <c:v>-0.05</c:v>
                </c:pt>
                <c:pt idx="322">
                  <c:v>-0.05</c:v>
                </c:pt>
                <c:pt idx="323">
                  <c:v>-0.05</c:v>
                </c:pt>
                <c:pt idx="324">
                  <c:v>-0.05</c:v>
                </c:pt>
                <c:pt idx="325">
                  <c:v>-0.05</c:v>
                </c:pt>
                <c:pt idx="326">
                  <c:v>-0.05</c:v>
                </c:pt>
                <c:pt idx="327">
                  <c:v>-0.05</c:v>
                </c:pt>
                <c:pt idx="328">
                  <c:v>-0.05</c:v>
                </c:pt>
                <c:pt idx="329">
                  <c:v>-0.05</c:v>
                </c:pt>
                <c:pt idx="330">
                  <c:v>-0.05</c:v>
                </c:pt>
                <c:pt idx="331">
                  <c:v>-0.05</c:v>
                </c:pt>
                <c:pt idx="332">
                  <c:v>-0.05</c:v>
                </c:pt>
                <c:pt idx="333">
                  <c:v>-0.05</c:v>
                </c:pt>
                <c:pt idx="334">
                  <c:v>-0.05</c:v>
                </c:pt>
                <c:pt idx="335">
                  <c:v>-0.05</c:v>
                </c:pt>
                <c:pt idx="336">
                  <c:v>-0.05</c:v>
                </c:pt>
                <c:pt idx="337">
                  <c:v>-0.05</c:v>
                </c:pt>
                <c:pt idx="338">
                  <c:v>-0.05</c:v>
                </c:pt>
                <c:pt idx="339">
                  <c:v>-0.05</c:v>
                </c:pt>
                <c:pt idx="340">
                  <c:v>-0.05</c:v>
                </c:pt>
                <c:pt idx="341">
                  <c:v>-0.05</c:v>
                </c:pt>
                <c:pt idx="342">
                  <c:v>-0.05</c:v>
                </c:pt>
                <c:pt idx="343">
                  <c:v>-0.05</c:v>
                </c:pt>
                <c:pt idx="344">
                  <c:v>-0.05</c:v>
                </c:pt>
                <c:pt idx="345">
                  <c:v>-0.05</c:v>
                </c:pt>
                <c:pt idx="346">
                  <c:v>-0.05</c:v>
                </c:pt>
                <c:pt idx="347">
                  <c:v>-0.05</c:v>
                </c:pt>
                <c:pt idx="348">
                  <c:v>-0.05</c:v>
                </c:pt>
                <c:pt idx="349">
                  <c:v>-0.05</c:v>
                </c:pt>
                <c:pt idx="350">
                  <c:v>-0.05</c:v>
                </c:pt>
                <c:pt idx="351">
                  <c:v>-0.05</c:v>
                </c:pt>
                <c:pt idx="352">
                  <c:v>-0.05</c:v>
                </c:pt>
                <c:pt idx="353">
                  <c:v>-0.05</c:v>
                </c:pt>
                <c:pt idx="354">
                  <c:v>-0.05</c:v>
                </c:pt>
                <c:pt idx="355">
                  <c:v>-0.05</c:v>
                </c:pt>
                <c:pt idx="356">
                  <c:v>-0.05</c:v>
                </c:pt>
                <c:pt idx="357">
                  <c:v>-0.05</c:v>
                </c:pt>
                <c:pt idx="358">
                  <c:v>-0.05</c:v>
                </c:pt>
                <c:pt idx="359">
                  <c:v>-0.05</c:v>
                </c:pt>
                <c:pt idx="360">
                  <c:v>-0.05</c:v>
                </c:pt>
                <c:pt idx="361">
                  <c:v>-0.05</c:v>
                </c:pt>
                <c:pt idx="362">
                  <c:v>-0.05</c:v>
                </c:pt>
                <c:pt idx="363">
                  <c:v>-0.05</c:v>
                </c:pt>
                <c:pt idx="364">
                  <c:v>-0.05</c:v>
                </c:pt>
                <c:pt idx="365">
                  <c:v>-0.05</c:v>
                </c:pt>
                <c:pt idx="366">
                  <c:v>-0.05</c:v>
                </c:pt>
                <c:pt idx="367">
                  <c:v>-0.05</c:v>
                </c:pt>
                <c:pt idx="368">
                  <c:v>-0.05</c:v>
                </c:pt>
                <c:pt idx="369">
                  <c:v>-0.05</c:v>
                </c:pt>
                <c:pt idx="370">
                  <c:v>-0.05</c:v>
                </c:pt>
                <c:pt idx="371">
                  <c:v>-0.05</c:v>
                </c:pt>
                <c:pt idx="372">
                  <c:v>-0.05</c:v>
                </c:pt>
                <c:pt idx="373">
                  <c:v>-0.05</c:v>
                </c:pt>
                <c:pt idx="374">
                  <c:v>-0.05</c:v>
                </c:pt>
                <c:pt idx="375">
                  <c:v>-0.05</c:v>
                </c:pt>
                <c:pt idx="376">
                  <c:v>-0.05</c:v>
                </c:pt>
                <c:pt idx="377">
                  <c:v>-0.05</c:v>
                </c:pt>
                <c:pt idx="378">
                  <c:v>-0.05</c:v>
                </c:pt>
                <c:pt idx="379">
                  <c:v>-0.05</c:v>
                </c:pt>
                <c:pt idx="380">
                  <c:v>-0.05</c:v>
                </c:pt>
                <c:pt idx="381">
                  <c:v>-0.05</c:v>
                </c:pt>
                <c:pt idx="382">
                  <c:v>-0.05</c:v>
                </c:pt>
                <c:pt idx="383">
                  <c:v>-0.05</c:v>
                </c:pt>
                <c:pt idx="384">
                  <c:v>-0.05</c:v>
                </c:pt>
                <c:pt idx="385">
                  <c:v>-0.05</c:v>
                </c:pt>
                <c:pt idx="386">
                  <c:v>-0.05</c:v>
                </c:pt>
                <c:pt idx="387">
                  <c:v>-0.05</c:v>
                </c:pt>
                <c:pt idx="388">
                  <c:v>-0.05</c:v>
                </c:pt>
                <c:pt idx="389">
                  <c:v>-0.05</c:v>
                </c:pt>
                <c:pt idx="390">
                  <c:v>-0.05</c:v>
                </c:pt>
                <c:pt idx="391">
                  <c:v>-0.05</c:v>
                </c:pt>
                <c:pt idx="392">
                  <c:v>-0.05</c:v>
                </c:pt>
                <c:pt idx="393">
                  <c:v>-0.05</c:v>
                </c:pt>
                <c:pt idx="394">
                  <c:v>-0.05</c:v>
                </c:pt>
                <c:pt idx="395">
                  <c:v>-0.05</c:v>
                </c:pt>
                <c:pt idx="396">
                  <c:v>-0.05</c:v>
                </c:pt>
                <c:pt idx="397">
                  <c:v>-0.05</c:v>
                </c:pt>
                <c:pt idx="398">
                  <c:v>-0.05</c:v>
                </c:pt>
                <c:pt idx="399">
                  <c:v>-0.05</c:v>
                </c:pt>
                <c:pt idx="400">
                  <c:v>-0.05</c:v>
                </c:pt>
                <c:pt idx="401">
                  <c:v>-0.05</c:v>
                </c:pt>
                <c:pt idx="402">
                  <c:v>-0.05</c:v>
                </c:pt>
                <c:pt idx="403">
                  <c:v>-0.05</c:v>
                </c:pt>
                <c:pt idx="404">
                  <c:v>-0.05</c:v>
                </c:pt>
                <c:pt idx="405">
                  <c:v>-0.05</c:v>
                </c:pt>
                <c:pt idx="406">
                  <c:v>-0.05</c:v>
                </c:pt>
                <c:pt idx="407">
                  <c:v>-0.05</c:v>
                </c:pt>
                <c:pt idx="408">
                  <c:v>-0.05</c:v>
                </c:pt>
                <c:pt idx="409">
                  <c:v>-0.05</c:v>
                </c:pt>
                <c:pt idx="410">
                  <c:v>-0.05</c:v>
                </c:pt>
                <c:pt idx="411">
                  <c:v>-0.05</c:v>
                </c:pt>
                <c:pt idx="412">
                  <c:v>-0.05</c:v>
                </c:pt>
                <c:pt idx="413">
                  <c:v>-0.05</c:v>
                </c:pt>
                <c:pt idx="414">
                  <c:v>-0.05</c:v>
                </c:pt>
                <c:pt idx="415">
                  <c:v>-0.05</c:v>
                </c:pt>
                <c:pt idx="416">
                  <c:v>-0.05</c:v>
                </c:pt>
                <c:pt idx="417">
                  <c:v>-0.05</c:v>
                </c:pt>
                <c:pt idx="418">
                  <c:v>-0.05</c:v>
                </c:pt>
                <c:pt idx="419">
                  <c:v>-0.05</c:v>
                </c:pt>
                <c:pt idx="420">
                  <c:v>-0.05</c:v>
                </c:pt>
                <c:pt idx="421">
                  <c:v>-0.05</c:v>
                </c:pt>
                <c:pt idx="422">
                  <c:v>-0.05</c:v>
                </c:pt>
                <c:pt idx="423">
                  <c:v>-0.05</c:v>
                </c:pt>
                <c:pt idx="424">
                  <c:v>-0.05</c:v>
                </c:pt>
                <c:pt idx="425">
                  <c:v>-0.05</c:v>
                </c:pt>
                <c:pt idx="426">
                  <c:v>-0.05</c:v>
                </c:pt>
                <c:pt idx="427">
                  <c:v>-0.05</c:v>
                </c:pt>
                <c:pt idx="428">
                  <c:v>-0.05</c:v>
                </c:pt>
                <c:pt idx="429">
                  <c:v>-0.05</c:v>
                </c:pt>
                <c:pt idx="430">
                  <c:v>-0.05</c:v>
                </c:pt>
                <c:pt idx="431">
                  <c:v>-0.05</c:v>
                </c:pt>
                <c:pt idx="432">
                  <c:v>-0.05</c:v>
                </c:pt>
                <c:pt idx="433">
                  <c:v>-0.05</c:v>
                </c:pt>
                <c:pt idx="434">
                  <c:v>-0.05</c:v>
                </c:pt>
                <c:pt idx="435">
                  <c:v>-0.05</c:v>
                </c:pt>
                <c:pt idx="436">
                  <c:v>-0.05</c:v>
                </c:pt>
                <c:pt idx="437">
                  <c:v>-0.05</c:v>
                </c:pt>
                <c:pt idx="438">
                  <c:v>-0.05</c:v>
                </c:pt>
                <c:pt idx="439">
                  <c:v>-0.05</c:v>
                </c:pt>
                <c:pt idx="440">
                  <c:v>-0.05</c:v>
                </c:pt>
                <c:pt idx="441">
                  <c:v>-0.05</c:v>
                </c:pt>
                <c:pt idx="442">
                  <c:v>-0.05</c:v>
                </c:pt>
                <c:pt idx="443">
                  <c:v>-0.05</c:v>
                </c:pt>
                <c:pt idx="444">
                  <c:v>-0.05</c:v>
                </c:pt>
                <c:pt idx="445">
                  <c:v>-0.05</c:v>
                </c:pt>
                <c:pt idx="446">
                  <c:v>-0.05</c:v>
                </c:pt>
                <c:pt idx="447">
                  <c:v>-0.05</c:v>
                </c:pt>
                <c:pt idx="448">
                  <c:v>-0.05</c:v>
                </c:pt>
                <c:pt idx="449">
                  <c:v>-0.05</c:v>
                </c:pt>
                <c:pt idx="450">
                  <c:v>-0.05</c:v>
                </c:pt>
                <c:pt idx="451">
                  <c:v>-0.05</c:v>
                </c:pt>
                <c:pt idx="452">
                  <c:v>-0.05</c:v>
                </c:pt>
                <c:pt idx="453">
                  <c:v>-0.05</c:v>
                </c:pt>
                <c:pt idx="454">
                  <c:v>-0.05</c:v>
                </c:pt>
                <c:pt idx="455">
                  <c:v>-0.05</c:v>
                </c:pt>
                <c:pt idx="456">
                  <c:v>-0.05</c:v>
                </c:pt>
                <c:pt idx="457">
                  <c:v>-0.05</c:v>
                </c:pt>
                <c:pt idx="458">
                  <c:v>-0.05</c:v>
                </c:pt>
                <c:pt idx="459">
                  <c:v>-0.05</c:v>
                </c:pt>
                <c:pt idx="460">
                  <c:v>-0.05</c:v>
                </c:pt>
                <c:pt idx="461">
                  <c:v>-0.05</c:v>
                </c:pt>
                <c:pt idx="462">
                  <c:v>-0.05</c:v>
                </c:pt>
                <c:pt idx="463">
                  <c:v>-0.05</c:v>
                </c:pt>
                <c:pt idx="464">
                  <c:v>-0.05</c:v>
                </c:pt>
                <c:pt idx="465">
                  <c:v>-0.05</c:v>
                </c:pt>
                <c:pt idx="466">
                  <c:v>-0.05</c:v>
                </c:pt>
                <c:pt idx="467">
                  <c:v>-0.05</c:v>
                </c:pt>
                <c:pt idx="468">
                  <c:v>-0.05</c:v>
                </c:pt>
                <c:pt idx="469">
                  <c:v>-0.05</c:v>
                </c:pt>
                <c:pt idx="470">
                  <c:v>-0.05</c:v>
                </c:pt>
                <c:pt idx="471">
                  <c:v>-0.05</c:v>
                </c:pt>
                <c:pt idx="472">
                  <c:v>-0.05</c:v>
                </c:pt>
                <c:pt idx="473">
                  <c:v>-0.05</c:v>
                </c:pt>
                <c:pt idx="474">
                  <c:v>-0.05</c:v>
                </c:pt>
                <c:pt idx="475">
                  <c:v>-0.05</c:v>
                </c:pt>
                <c:pt idx="476">
                  <c:v>-0.05</c:v>
                </c:pt>
                <c:pt idx="477">
                  <c:v>-0.05</c:v>
                </c:pt>
                <c:pt idx="478">
                  <c:v>-0.05</c:v>
                </c:pt>
                <c:pt idx="479">
                  <c:v>-0.05</c:v>
                </c:pt>
                <c:pt idx="480">
                  <c:v>-0.05</c:v>
                </c:pt>
                <c:pt idx="481">
                  <c:v>-0.05</c:v>
                </c:pt>
                <c:pt idx="482">
                  <c:v>-0.05</c:v>
                </c:pt>
                <c:pt idx="483">
                  <c:v>-0.05</c:v>
                </c:pt>
                <c:pt idx="484">
                  <c:v>-0.05</c:v>
                </c:pt>
                <c:pt idx="485">
                  <c:v>-0.05</c:v>
                </c:pt>
                <c:pt idx="486">
                  <c:v>-0.05</c:v>
                </c:pt>
                <c:pt idx="487">
                  <c:v>-0.05</c:v>
                </c:pt>
                <c:pt idx="488">
                  <c:v>-0.05</c:v>
                </c:pt>
                <c:pt idx="489">
                  <c:v>-0.05</c:v>
                </c:pt>
                <c:pt idx="490">
                  <c:v>-0.05</c:v>
                </c:pt>
                <c:pt idx="491">
                  <c:v>-0.05</c:v>
                </c:pt>
                <c:pt idx="492">
                  <c:v>-0.05</c:v>
                </c:pt>
                <c:pt idx="493">
                  <c:v>-0.05</c:v>
                </c:pt>
                <c:pt idx="494">
                  <c:v>-0.05</c:v>
                </c:pt>
                <c:pt idx="495">
                  <c:v>-0.05</c:v>
                </c:pt>
                <c:pt idx="496">
                  <c:v>-0.05</c:v>
                </c:pt>
                <c:pt idx="497">
                  <c:v>-0.05</c:v>
                </c:pt>
                <c:pt idx="498">
                  <c:v>-0.05</c:v>
                </c:pt>
                <c:pt idx="499">
                  <c:v>-0.05</c:v>
                </c:pt>
                <c:pt idx="500">
                  <c:v>-0.05</c:v>
                </c:pt>
                <c:pt idx="501">
                  <c:v>-0.05</c:v>
                </c:pt>
                <c:pt idx="502">
                  <c:v>-0.05</c:v>
                </c:pt>
                <c:pt idx="503">
                  <c:v>-0.05</c:v>
                </c:pt>
                <c:pt idx="504">
                  <c:v>-0.05</c:v>
                </c:pt>
                <c:pt idx="505">
                  <c:v>-0.05</c:v>
                </c:pt>
                <c:pt idx="506">
                  <c:v>-0.05</c:v>
                </c:pt>
                <c:pt idx="507">
                  <c:v>-0.05</c:v>
                </c:pt>
                <c:pt idx="508">
                  <c:v>-0.05</c:v>
                </c:pt>
                <c:pt idx="509">
                  <c:v>-0.05</c:v>
                </c:pt>
                <c:pt idx="510">
                  <c:v>-0.05</c:v>
                </c:pt>
                <c:pt idx="511">
                  <c:v>-0.05</c:v>
                </c:pt>
                <c:pt idx="512">
                  <c:v>-0.05</c:v>
                </c:pt>
                <c:pt idx="513">
                  <c:v>-0.05</c:v>
                </c:pt>
                <c:pt idx="514">
                  <c:v>-0.05</c:v>
                </c:pt>
                <c:pt idx="515">
                  <c:v>-0.05</c:v>
                </c:pt>
                <c:pt idx="516">
                  <c:v>-0.05</c:v>
                </c:pt>
                <c:pt idx="517">
                  <c:v>-0.05</c:v>
                </c:pt>
                <c:pt idx="518">
                  <c:v>-0.05</c:v>
                </c:pt>
                <c:pt idx="519">
                  <c:v>-0.05</c:v>
                </c:pt>
                <c:pt idx="520">
                  <c:v>-0.05</c:v>
                </c:pt>
                <c:pt idx="521">
                  <c:v>-0.05</c:v>
                </c:pt>
                <c:pt idx="522">
                  <c:v>-0.05</c:v>
                </c:pt>
                <c:pt idx="523">
                  <c:v>-0.05</c:v>
                </c:pt>
                <c:pt idx="524">
                  <c:v>-0.05</c:v>
                </c:pt>
                <c:pt idx="525">
                  <c:v>-0.05</c:v>
                </c:pt>
                <c:pt idx="526">
                  <c:v>-0.05</c:v>
                </c:pt>
                <c:pt idx="527">
                  <c:v>-0.05</c:v>
                </c:pt>
                <c:pt idx="528">
                  <c:v>-0.05</c:v>
                </c:pt>
                <c:pt idx="529">
                  <c:v>-0.05</c:v>
                </c:pt>
                <c:pt idx="530">
                  <c:v>-0.05</c:v>
                </c:pt>
                <c:pt idx="531">
                  <c:v>-0.05</c:v>
                </c:pt>
                <c:pt idx="532">
                  <c:v>-0.05</c:v>
                </c:pt>
                <c:pt idx="533">
                  <c:v>-0.05</c:v>
                </c:pt>
                <c:pt idx="534">
                  <c:v>-0.05</c:v>
                </c:pt>
                <c:pt idx="535">
                  <c:v>-0.05</c:v>
                </c:pt>
                <c:pt idx="536">
                  <c:v>-0.05</c:v>
                </c:pt>
                <c:pt idx="537">
                  <c:v>-0.05</c:v>
                </c:pt>
                <c:pt idx="538">
                  <c:v>-0.05</c:v>
                </c:pt>
                <c:pt idx="539">
                  <c:v>-0.05</c:v>
                </c:pt>
                <c:pt idx="540">
                  <c:v>-0.05</c:v>
                </c:pt>
                <c:pt idx="541">
                  <c:v>-0.05</c:v>
                </c:pt>
                <c:pt idx="542">
                  <c:v>-0.05</c:v>
                </c:pt>
                <c:pt idx="543">
                  <c:v>-0.05</c:v>
                </c:pt>
                <c:pt idx="544">
                  <c:v>-0.05</c:v>
                </c:pt>
                <c:pt idx="545">
                  <c:v>-0.05</c:v>
                </c:pt>
                <c:pt idx="546">
                  <c:v>-0.05</c:v>
                </c:pt>
                <c:pt idx="547">
                  <c:v>-0.05</c:v>
                </c:pt>
                <c:pt idx="548">
                  <c:v>-0.05</c:v>
                </c:pt>
                <c:pt idx="549">
                  <c:v>-0.05</c:v>
                </c:pt>
                <c:pt idx="550">
                  <c:v>-0.05</c:v>
                </c:pt>
                <c:pt idx="551">
                  <c:v>-0.05</c:v>
                </c:pt>
                <c:pt idx="552">
                  <c:v>-0.05</c:v>
                </c:pt>
                <c:pt idx="553">
                  <c:v>-0.05</c:v>
                </c:pt>
                <c:pt idx="554">
                  <c:v>-0.05</c:v>
                </c:pt>
                <c:pt idx="555">
                  <c:v>-0.05</c:v>
                </c:pt>
                <c:pt idx="556">
                  <c:v>-0.05</c:v>
                </c:pt>
                <c:pt idx="557">
                  <c:v>-0.05</c:v>
                </c:pt>
                <c:pt idx="558">
                  <c:v>-0.05</c:v>
                </c:pt>
                <c:pt idx="559">
                  <c:v>-0.05</c:v>
                </c:pt>
                <c:pt idx="560">
                  <c:v>-0.05</c:v>
                </c:pt>
                <c:pt idx="561">
                  <c:v>-0.05</c:v>
                </c:pt>
                <c:pt idx="562">
                  <c:v>-0.05</c:v>
                </c:pt>
                <c:pt idx="563">
                  <c:v>-0.05</c:v>
                </c:pt>
                <c:pt idx="564">
                  <c:v>-0.05</c:v>
                </c:pt>
                <c:pt idx="565">
                  <c:v>-0.05</c:v>
                </c:pt>
                <c:pt idx="566">
                  <c:v>-0.05</c:v>
                </c:pt>
                <c:pt idx="567">
                  <c:v>-0.05</c:v>
                </c:pt>
                <c:pt idx="568">
                  <c:v>-0.05</c:v>
                </c:pt>
                <c:pt idx="569">
                  <c:v>-0.05</c:v>
                </c:pt>
                <c:pt idx="570">
                  <c:v>-0.05</c:v>
                </c:pt>
                <c:pt idx="571">
                  <c:v>-0.05</c:v>
                </c:pt>
                <c:pt idx="572">
                  <c:v>-0.05</c:v>
                </c:pt>
                <c:pt idx="573">
                  <c:v>-0.05</c:v>
                </c:pt>
                <c:pt idx="574">
                  <c:v>-0.05</c:v>
                </c:pt>
                <c:pt idx="575">
                  <c:v>-0.05</c:v>
                </c:pt>
                <c:pt idx="576">
                  <c:v>-0.05</c:v>
                </c:pt>
                <c:pt idx="577">
                  <c:v>-0.05</c:v>
                </c:pt>
                <c:pt idx="578">
                  <c:v>-0.05</c:v>
                </c:pt>
                <c:pt idx="579">
                  <c:v>-0.05</c:v>
                </c:pt>
                <c:pt idx="580">
                  <c:v>-0.05</c:v>
                </c:pt>
                <c:pt idx="581">
                  <c:v>-0.05</c:v>
                </c:pt>
                <c:pt idx="582">
                  <c:v>-0.05</c:v>
                </c:pt>
                <c:pt idx="583">
                  <c:v>-0.05</c:v>
                </c:pt>
                <c:pt idx="584">
                  <c:v>-0.05</c:v>
                </c:pt>
                <c:pt idx="585">
                  <c:v>-0.05</c:v>
                </c:pt>
                <c:pt idx="586">
                  <c:v>-0.05</c:v>
                </c:pt>
                <c:pt idx="587">
                  <c:v>-0.05</c:v>
                </c:pt>
                <c:pt idx="588">
                  <c:v>-0.05</c:v>
                </c:pt>
                <c:pt idx="589">
                  <c:v>-0.05</c:v>
                </c:pt>
                <c:pt idx="590">
                  <c:v>-0.05</c:v>
                </c:pt>
                <c:pt idx="591">
                  <c:v>-0.05</c:v>
                </c:pt>
                <c:pt idx="592">
                  <c:v>-0.05</c:v>
                </c:pt>
                <c:pt idx="593">
                  <c:v>-0.05</c:v>
                </c:pt>
                <c:pt idx="594">
                  <c:v>-0.05</c:v>
                </c:pt>
                <c:pt idx="595">
                  <c:v>-0.05</c:v>
                </c:pt>
                <c:pt idx="596">
                  <c:v>-0.05</c:v>
                </c:pt>
                <c:pt idx="597">
                  <c:v>-0.05</c:v>
                </c:pt>
                <c:pt idx="598">
                  <c:v>-0.05</c:v>
                </c:pt>
                <c:pt idx="599">
                  <c:v>-0.05</c:v>
                </c:pt>
                <c:pt idx="600">
                  <c:v>-0.05</c:v>
                </c:pt>
                <c:pt idx="601">
                  <c:v>-0.05</c:v>
                </c:pt>
                <c:pt idx="602">
                  <c:v>-0.05</c:v>
                </c:pt>
                <c:pt idx="603">
                  <c:v>-0.05</c:v>
                </c:pt>
                <c:pt idx="604">
                  <c:v>-0.05</c:v>
                </c:pt>
                <c:pt idx="605">
                  <c:v>-0.05</c:v>
                </c:pt>
                <c:pt idx="606">
                  <c:v>-0.05</c:v>
                </c:pt>
                <c:pt idx="607">
                  <c:v>-0.05</c:v>
                </c:pt>
                <c:pt idx="608">
                  <c:v>-0.05</c:v>
                </c:pt>
                <c:pt idx="609">
                  <c:v>-0.05</c:v>
                </c:pt>
                <c:pt idx="610">
                  <c:v>-0.05</c:v>
                </c:pt>
                <c:pt idx="611">
                  <c:v>-0.05</c:v>
                </c:pt>
                <c:pt idx="612">
                  <c:v>-0.05</c:v>
                </c:pt>
                <c:pt idx="613">
                  <c:v>-0.05</c:v>
                </c:pt>
                <c:pt idx="614">
                  <c:v>-0.05</c:v>
                </c:pt>
                <c:pt idx="615">
                  <c:v>-0.05</c:v>
                </c:pt>
                <c:pt idx="616">
                  <c:v>-0.05</c:v>
                </c:pt>
                <c:pt idx="617">
                  <c:v>-0.05</c:v>
                </c:pt>
                <c:pt idx="618">
                  <c:v>-0.05</c:v>
                </c:pt>
                <c:pt idx="619">
                  <c:v>-0.05</c:v>
                </c:pt>
                <c:pt idx="620">
                  <c:v>-0.05</c:v>
                </c:pt>
                <c:pt idx="621">
                  <c:v>-0.05</c:v>
                </c:pt>
                <c:pt idx="622">
                  <c:v>-0.05</c:v>
                </c:pt>
                <c:pt idx="623">
                  <c:v>-0.05</c:v>
                </c:pt>
                <c:pt idx="624">
                  <c:v>-0.05</c:v>
                </c:pt>
                <c:pt idx="625">
                  <c:v>-0.05</c:v>
                </c:pt>
                <c:pt idx="626">
                  <c:v>-0.05</c:v>
                </c:pt>
                <c:pt idx="627">
                  <c:v>-0.05</c:v>
                </c:pt>
                <c:pt idx="628">
                  <c:v>-0.05</c:v>
                </c:pt>
                <c:pt idx="629">
                  <c:v>-0.05</c:v>
                </c:pt>
                <c:pt idx="630">
                  <c:v>-0.05</c:v>
                </c:pt>
                <c:pt idx="631">
                  <c:v>-0.05</c:v>
                </c:pt>
                <c:pt idx="632">
                  <c:v>-0.05</c:v>
                </c:pt>
                <c:pt idx="633">
                  <c:v>-0.05</c:v>
                </c:pt>
                <c:pt idx="634">
                  <c:v>-0.05</c:v>
                </c:pt>
                <c:pt idx="635">
                  <c:v>-0.05</c:v>
                </c:pt>
                <c:pt idx="636">
                  <c:v>-0.05</c:v>
                </c:pt>
                <c:pt idx="637">
                  <c:v>-0.05</c:v>
                </c:pt>
                <c:pt idx="638">
                  <c:v>-0.05</c:v>
                </c:pt>
                <c:pt idx="639">
                  <c:v>-0.05</c:v>
                </c:pt>
                <c:pt idx="640">
                  <c:v>-0.05</c:v>
                </c:pt>
                <c:pt idx="641">
                  <c:v>-0.05</c:v>
                </c:pt>
                <c:pt idx="642">
                  <c:v>-0.05</c:v>
                </c:pt>
                <c:pt idx="643">
                  <c:v>-0.05</c:v>
                </c:pt>
                <c:pt idx="644">
                  <c:v>-0.05</c:v>
                </c:pt>
                <c:pt idx="645">
                  <c:v>-0.05</c:v>
                </c:pt>
                <c:pt idx="646">
                  <c:v>-0.05</c:v>
                </c:pt>
                <c:pt idx="647">
                  <c:v>-0.05</c:v>
                </c:pt>
                <c:pt idx="648">
                  <c:v>-0.05</c:v>
                </c:pt>
                <c:pt idx="649">
                  <c:v>-0.05</c:v>
                </c:pt>
                <c:pt idx="650">
                  <c:v>-0.05</c:v>
                </c:pt>
                <c:pt idx="651">
                  <c:v>-0.05</c:v>
                </c:pt>
                <c:pt idx="652">
                  <c:v>-0.05</c:v>
                </c:pt>
                <c:pt idx="653">
                  <c:v>-0.05</c:v>
                </c:pt>
                <c:pt idx="654">
                  <c:v>-0.05</c:v>
                </c:pt>
                <c:pt idx="655">
                  <c:v>-0.05</c:v>
                </c:pt>
                <c:pt idx="656">
                  <c:v>-0.05</c:v>
                </c:pt>
                <c:pt idx="657">
                  <c:v>-0.05</c:v>
                </c:pt>
                <c:pt idx="658">
                  <c:v>-0.05</c:v>
                </c:pt>
                <c:pt idx="659">
                  <c:v>-0.05</c:v>
                </c:pt>
                <c:pt idx="660">
                  <c:v>-0.05</c:v>
                </c:pt>
                <c:pt idx="661">
                  <c:v>-0.05</c:v>
                </c:pt>
                <c:pt idx="662">
                  <c:v>-0.05</c:v>
                </c:pt>
                <c:pt idx="663">
                  <c:v>-0.05</c:v>
                </c:pt>
                <c:pt idx="664">
                  <c:v>-0.05</c:v>
                </c:pt>
                <c:pt idx="665">
                  <c:v>-0.05</c:v>
                </c:pt>
                <c:pt idx="666">
                  <c:v>-0.05</c:v>
                </c:pt>
                <c:pt idx="667">
                  <c:v>-0.05</c:v>
                </c:pt>
                <c:pt idx="668">
                  <c:v>-0.05</c:v>
                </c:pt>
                <c:pt idx="669">
                  <c:v>-0.05</c:v>
                </c:pt>
                <c:pt idx="670">
                  <c:v>-0.05</c:v>
                </c:pt>
                <c:pt idx="671">
                  <c:v>-0.05</c:v>
                </c:pt>
                <c:pt idx="672">
                  <c:v>-0.05</c:v>
                </c:pt>
                <c:pt idx="673">
                  <c:v>-0.05</c:v>
                </c:pt>
                <c:pt idx="674">
                  <c:v>-0.05</c:v>
                </c:pt>
                <c:pt idx="675">
                  <c:v>-0.05</c:v>
                </c:pt>
                <c:pt idx="676">
                  <c:v>-0.05</c:v>
                </c:pt>
                <c:pt idx="677">
                  <c:v>-0.05</c:v>
                </c:pt>
                <c:pt idx="678">
                  <c:v>-0.05</c:v>
                </c:pt>
                <c:pt idx="679">
                  <c:v>-0.05</c:v>
                </c:pt>
                <c:pt idx="680">
                  <c:v>-0.05</c:v>
                </c:pt>
                <c:pt idx="681">
                  <c:v>-0.05</c:v>
                </c:pt>
                <c:pt idx="682">
                  <c:v>-0.05</c:v>
                </c:pt>
                <c:pt idx="683">
                  <c:v>-0.05</c:v>
                </c:pt>
                <c:pt idx="684">
                  <c:v>-0.05</c:v>
                </c:pt>
                <c:pt idx="685">
                  <c:v>-0.05</c:v>
                </c:pt>
                <c:pt idx="686">
                  <c:v>-0.05</c:v>
                </c:pt>
                <c:pt idx="687">
                  <c:v>-0.05</c:v>
                </c:pt>
                <c:pt idx="688">
                  <c:v>-0.05</c:v>
                </c:pt>
                <c:pt idx="689">
                  <c:v>-0.05</c:v>
                </c:pt>
                <c:pt idx="690">
                  <c:v>-0.05</c:v>
                </c:pt>
                <c:pt idx="691">
                  <c:v>-0.05</c:v>
                </c:pt>
                <c:pt idx="692">
                  <c:v>-0.05</c:v>
                </c:pt>
                <c:pt idx="693">
                  <c:v>-0.05</c:v>
                </c:pt>
                <c:pt idx="694">
                  <c:v>-0.05</c:v>
                </c:pt>
                <c:pt idx="695">
                  <c:v>-0.05</c:v>
                </c:pt>
                <c:pt idx="696">
                  <c:v>-0.05</c:v>
                </c:pt>
                <c:pt idx="697">
                  <c:v>-0.05</c:v>
                </c:pt>
                <c:pt idx="698">
                  <c:v>-0.05</c:v>
                </c:pt>
                <c:pt idx="699">
                  <c:v>-0.05</c:v>
                </c:pt>
                <c:pt idx="700">
                  <c:v>-0.05</c:v>
                </c:pt>
                <c:pt idx="701">
                  <c:v>-0.05</c:v>
                </c:pt>
                <c:pt idx="702">
                  <c:v>-0.05</c:v>
                </c:pt>
                <c:pt idx="703">
                  <c:v>-0.05</c:v>
                </c:pt>
                <c:pt idx="704">
                  <c:v>-0.05</c:v>
                </c:pt>
                <c:pt idx="705">
                  <c:v>-0.05</c:v>
                </c:pt>
                <c:pt idx="706">
                  <c:v>-0.05</c:v>
                </c:pt>
                <c:pt idx="707">
                  <c:v>-0.05</c:v>
                </c:pt>
                <c:pt idx="708">
                  <c:v>-0.05</c:v>
                </c:pt>
                <c:pt idx="709">
                  <c:v>-0.05</c:v>
                </c:pt>
                <c:pt idx="710">
                  <c:v>-0.05</c:v>
                </c:pt>
                <c:pt idx="711">
                  <c:v>-0.05</c:v>
                </c:pt>
                <c:pt idx="712">
                  <c:v>-0.05</c:v>
                </c:pt>
                <c:pt idx="713">
                  <c:v>-0.05</c:v>
                </c:pt>
                <c:pt idx="714">
                  <c:v>-0.05</c:v>
                </c:pt>
                <c:pt idx="715">
                  <c:v>-0.05</c:v>
                </c:pt>
                <c:pt idx="716">
                  <c:v>-0.05</c:v>
                </c:pt>
                <c:pt idx="717">
                  <c:v>-0.05</c:v>
                </c:pt>
                <c:pt idx="718">
                  <c:v>-0.05</c:v>
                </c:pt>
                <c:pt idx="719">
                  <c:v>-0.05</c:v>
                </c:pt>
                <c:pt idx="720">
                  <c:v>-0.05</c:v>
                </c:pt>
                <c:pt idx="721">
                  <c:v>-0.05</c:v>
                </c:pt>
                <c:pt idx="722">
                  <c:v>-0.05</c:v>
                </c:pt>
                <c:pt idx="723">
                  <c:v>-0.05</c:v>
                </c:pt>
                <c:pt idx="724">
                  <c:v>-0.05</c:v>
                </c:pt>
                <c:pt idx="725">
                  <c:v>-0.05</c:v>
                </c:pt>
                <c:pt idx="726">
                  <c:v>-0.05</c:v>
                </c:pt>
                <c:pt idx="727">
                  <c:v>-0.05</c:v>
                </c:pt>
                <c:pt idx="728">
                  <c:v>-0.05</c:v>
                </c:pt>
                <c:pt idx="729">
                  <c:v>-0.05</c:v>
                </c:pt>
                <c:pt idx="730">
                  <c:v>-0.05</c:v>
                </c:pt>
                <c:pt idx="731">
                  <c:v>-0.05</c:v>
                </c:pt>
                <c:pt idx="732">
                  <c:v>-0.05</c:v>
                </c:pt>
                <c:pt idx="733">
                  <c:v>-0.05</c:v>
                </c:pt>
                <c:pt idx="734">
                  <c:v>-0.05</c:v>
                </c:pt>
                <c:pt idx="735">
                  <c:v>-0.05</c:v>
                </c:pt>
                <c:pt idx="736">
                  <c:v>-0.05</c:v>
                </c:pt>
                <c:pt idx="737">
                  <c:v>-0.05</c:v>
                </c:pt>
                <c:pt idx="738">
                  <c:v>-0.05</c:v>
                </c:pt>
                <c:pt idx="739">
                  <c:v>-0.05</c:v>
                </c:pt>
                <c:pt idx="740">
                  <c:v>-0.05</c:v>
                </c:pt>
                <c:pt idx="741">
                  <c:v>-0.05</c:v>
                </c:pt>
                <c:pt idx="742">
                  <c:v>-0.05</c:v>
                </c:pt>
                <c:pt idx="743">
                  <c:v>-0.05</c:v>
                </c:pt>
                <c:pt idx="744">
                  <c:v>-0.05</c:v>
                </c:pt>
                <c:pt idx="745">
                  <c:v>-0.05</c:v>
                </c:pt>
                <c:pt idx="746">
                  <c:v>-0.05</c:v>
                </c:pt>
                <c:pt idx="747">
                  <c:v>-0.05</c:v>
                </c:pt>
                <c:pt idx="748">
                  <c:v>-0.05</c:v>
                </c:pt>
                <c:pt idx="749">
                  <c:v>-0.05</c:v>
                </c:pt>
                <c:pt idx="750">
                  <c:v>-0.05</c:v>
                </c:pt>
                <c:pt idx="751">
                  <c:v>-0.05</c:v>
                </c:pt>
                <c:pt idx="752">
                  <c:v>-0.05</c:v>
                </c:pt>
                <c:pt idx="753">
                  <c:v>-0.05</c:v>
                </c:pt>
                <c:pt idx="754">
                  <c:v>-0.05</c:v>
                </c:pt>
                <c:pt idx="755">
                  <c:v>-0.05</c:v>
                </c:pt>
                <c:pt idx="756">
                  <c:v>-0.05</c:v>
                </c:pt>
                <c:pt idx="757">
                  <c:v>-0.05</c:v>
                </c:pt>
                <c:pt idx="758">
                  <c:v>-0.05</c:v>
                </c:pt>
                <c:pt idx="759">
                  <c:v>-0.05</c:v>
                </c:pt>
                <c:pt idx="760">
                  <c:v>-0.05</c:v>
                </c:pt>
                <c:pt idx="761">
                  <c:v>-0.05</c:v>
                </c:pt>
                <c:pt idx="762">
                  <c:v>-0.05</c:v>
                </c:pt>
                <c:pt idx="763">
                  <c:v>-0.05</c:v>
                </c:pt>
                <c:pt idx="764">
                  <c:v>-0.05</c:v>
                </c:pt>
                <c:pt idx="765">
                  <c:v>-0.05</c:v>
                </c:pt>
                <c:pt idx="766">
                  <c:v>-0.05</c:v>
                </c:pt>
                <c:pt idx="767">
                  <c:v>-0.05</c:v>
                </c:pt>
                <c:pt idx="768">
                  <c:v>-0.05</c:v>
                </c:pt>
                <c:pt idx="769">
                  <c:v>-0.05</c:v>
                </c:pt>
                <c:pt idx="770">
                  <c:v>-0.05</c:v>
                </c:pt>
                <c:pt idx="771">
                  <c:v>-0.05</c:v>
                </c:pt>
                <c:pt idx="772">
                  <c:v>-0.05</c:v>
                </c:pt>
                <c:pt idx="773">
                  <c:v>-0.05</c:v>
                </c:pt>
                <c:pt idx="774">
                  <c:v>-0.05</c:v>
                </c:pt>
                <c:pt idx="775">
                  <c:v>-0.05</c:v>
                </c:pt>
                <c:pt idx="776">
                  <c:v>-0.05</c:v>
                </c:pt>
                <c:pt idx="777">
                  <c:v>-0.05</c:v>
                </c:pt>
                <c:pt idx="778">
                  <c:v>-0.05</c:v>
                </c:pt>
                <c:pt idx="779">
                  <c:v>-0.05</c:v>
                </c:pt>
                <c:pt idx="780">
                  <c:v>-0.05</c:v>
                </c:pt>
                <c:pt idx="781">
                  <c:v>-0.05</c:v>
                </c:pt>
                <c:pt idx="782">
                  <c:v>-0.05</c:v>
                </c:pt>
                <c:pt idx="783">
                  <c:v>-0.05</c:v>
                </c:pt>
                <c:pt idx="784">
                  <c:v>-0.05</c:v>
                </c:pt>
                <c:pt idx="785">
                  <c:v>-0.05</c:v>
                </c:pt>
                <c:pt idx="786">
                  <c:v>-0.05</c:v>
                </c:pt>
                <c:pt idx="787">
                  <c:v>-0.05</c:v>
                </c:pt>
                <c:pt idx="788">
                  <c:v>-0.05</c:v>
                </c:pt>
                <c:pt idx="789">
                  <c:v>-0.05</c:v>
                </c:pt>
                <c:pt idx="790">
                  <c:v>-0.05</c:v>
                </c:pt>
                <c:pt idx="791">
                  <c:v>-0.05</c:v>
                </c:pt>
                <c:pt idx="792">
                  <c:v>-0.05</c:v>
                </c:pt>
                <c:pt idx="793">
                  <c:v>-0.05</c:v>
                </c:pt>
                <c:pt idx="794">
                  <c:v>-0.05</c:v>
                </c:pt>
                <c:pt idx="795">
                  <c:v>-0.05</c:v>
                </c:pt>
                <c:pt idx="796">
                  <c:v>-0.05</c:v>
                </c:pt>
                <c:pt idx="797">
                  <c:v>-0.05</c:v>
                </c:pt>
                <c:pt idx="798">
                  <c:v>-0.05</c:v>
                </c:pt>
                <c:pt idx="799">
                  <c:v>-0.05</c:v>
                </c:pt>
                <c:pt idx="800">
                  <c:v>-0.05</c:v>
                </c:pt>
                <c:pt idx="801">
                  <c:v>-0.05</c:v>
                </c:pt>
                <c:pt idx="802">
                  <c:v>-0.05</c:v>
                </c:pt>
                <c:pt idx="803">
                  <c:v>-0.05</c:v>
                </c:pt>
                <c:pt idx="804">
                  <c:v>-0.05</c:v>
                </c:pt>
                <c:pt idx="805">
                  <c:v>-0.05</c:v>
                </c:pt>
                <c:pt idx="806">
                  <c:v>-0.05</c:v>
                </c:pt>
                <c:pt idx="807">
                  <c:v>-0.05</c:v>
                </c:pt>
                <c:pt idx="808">
                  <c:v>-0.05</c:v>
                </c:pt>
                <c:pt idx="809">
                  <c:v>-0.05</c:v>
                </c:pt>
                <c:pt idx="810">
                  <c:v>-0.05</c:v>
                </c:pt>
                <c:pt idx="811">
                  <c:v>-0.05</c:v>
                </c:pt>
                <c:pt idx="812">
                  <c:v>-0.05</c:v>
                </c:pt>
                <c:pt idx="813">
                  <c:v>-0.05</c:v>
                </c:pt>
                <c:pt idx="814">
                  <c:v>-0.05</c:v>
                </c:pt>
                <c:pt idx="815">
                  <c:v>-0.05</c:v>
                </c:pt>
                <c:pt idx="816">
                  <c:v>-0.05</c:v>
                </c:pt>
                <c:pt idx="817">
                  <c:v>-0.05</c:v>
                </c:pt>
                <c:pt idx="818">
                  <c:v>-0.05</c:v>
                </c:pt>
                <c:pt idx="819">
                  <c:v>-0.05</c:v>
                </c:pt>
                <c:pt idx="820">
                  <c:v>-0.05</c:v>
                </c:pt>
                <c:pt idx="821">
                  <c:v>-0.05</c:v>
                </c:pt>
                <c:pt idx="822">
                  <c:v>-0.05</c:v>
                </c:pt>
                <c:pt idx="823">
                  <c:v>-0.05</c:v>
                </c:pt>
                <c:pt idx="824">
                  <c:v>-0.05</c:v>
                </c:pt>
                <c:pt idx="825">
                  <c:v>-0.05</c:v>
                </c:pt>
                <c:pt idx="826">
                  <c:v>-0.05</c:v>
                </c:pt>
                <c:pt idx="827">
                  <c:v>-0.05</c:v>
                </c:pt>
                <c:pt idx="828">
                  <c:v>-0.05</c:v>
                </c:pt>
                <c:pt idx="829">
                  <c:v>-0.05</c:v>
                </c:pt>
                <c:pt idx="830">
                  <c:v>-0.05</c:v>
                </c:pt>
                <c:pt idx="831">
                  <c:v>-0.05</c:v>
                </c:pt>
                <c:pt idx="832">
                  <c:v>-0.05</c:v>
                </c:pt>
                <c:pt idx="833">
                  <c:v>-0.05</c:v>
                </c:pt>
                <c:pt idx="834">
                  <c:v>-0.05</c:v>
                </c:pt>
                <c:pt idx="835">
                  <c:v>-0.05</c:v>
                </c:pt>
                <c:pt idx="836">
                  <c:v>-0.05</c:v>
                </c:pt>
                <c:pt idx="837">
                  <c:v>-0.05</c:v>
                </c:pt>
                <c:pt idx="838">
                  <c:v>-0.05</c:v>
                </c:pt>
                <c:pt idx="839">
                  <c:v>-0.05</c:v>
                </c:pt>
                <c:pt idx="840">
                  <c:v>-0.05</c:v>
                </c:pt>
                <c:pt idx="841">
                  <c:v>-0.05</c:v>
                </c:pt>
                <c:pt idx="842">
                  <c:v>-0.05</c:v>
                </c:pt>
                <c:pt idx="843">
                  <c:v>-0.05</c:v>
                </c:pt>
                <c:pt idx="844">
                  <c:v>-0.05</c:v>
                </c:pt>
                <c:pt idx="845">
                  <c:v>-0.05</c:v>
                </c:pt>
                <c:pt idx="846">
                  <c:v>-0.05</c:v>
                </c:pt>
                <c:pt idx="847">
                  <c:v>-0.05</c:v>
                </c:pt>
                <c:pt idx="848">
                  <c:v>-0.05</c:v>
                </c:pt>
                <c:pt idx="849">
                  <c:v>-0.05</c:v>
                </c:pt>
                <c:pt idx="850">
                  <c:v>-0.05</c:v>
                </c:pt>
                <c:pt idx="851">
                  <c:v>-0.05</c:v>
                </c:pt>
                <c:pt idx="852">
                  <c:v>-0.05</c:v>
                </c:pt>
                <c:pt idx="853">
                  <c:v>-0.05</c:v>
                </c:pt>
                <c:pt idx="854">
                  <c:v>-0.05</c:v>
                </c:pt>
                <c:pt idx="855">
                  <c:v>-0.05</c:v>
                </c:pt>
                <c:pt idx="856">
                  <c:v>-0.05</c:v>
                </c:pt>
                <c:pt idx="857">
                  <c:v>-0.05</c:v>
                </c:pt>
                <c:pt idx="858">
                  <c:v>-0.05</c:v>
                </c:pt>
                <c:pt idx="859">
                  <c:v>-0.05</c:v>
                </c:pt>
                <c:pt idx="860">
                  <c:v>-0.05</c:v>
                </c:pt>
                <c:pt idx="861">
                  <c:v>-0.05</c:v>
                </c:pt>
                <c:pt idx="862">
                  <c:v>-0.05</c:v>
                </c:pt>
                <c:pt idx="863">
                  <c:v>-0.05</c:v>
                </c:pt>
                <c:pt idx="864">
                  <c:v>-0.05</c:v>
                </c:pt>
                <c:pt idx="865">
                  <c:v>-0.05</c:v>
                </c:pt>
                <c:pt idx="866">
                  <c:v>-0.05</c:v>
                </c:pt>
                <c:pt idx="867">
                  <c:v>-0.05</c:v>
                </c:pt>
                <c:pt idx="868">
                  <c:v>-0.05</c:v>
                </c:pt>
                <c:pt idx="869">
                  <c:v>-0.05</c:v>
                </c:pt>
                <c:pt idx="870">
                  <c:v>-0.05</c:v>
                </c:pt>
                <c:pt idx="871">
                  <c:v>-0.05</c:v>
                </c:pt>
                <c:pt idx="872">
                  <c:v>-0.05</c:v>
                </c:pt>
                <c:pt idx="873">
                  <c:v>-0.05</c:v>
                </c:pt>
                <c:pt idx="874">
                  <c:v>-0.05</c:v>
                </c:pt>
                <c:pt idx="875">
                  <c:v>-0.05</c:v>
                </c:pt>
                <c:pt idx="876">
                  <c:v>-0.05</c:v>
                </c:pt>
                <c:pt idx="877">
                  <c:v>-0.05</c:v>
                </c:pt>
                <c:pt idx="878">
                  <c:v>-0.05</c:v>
                </c:pt>
                <c:pt idx="879">
                  <c:v>-0.05</c:v>
                </c:pt>
                <c:pt idx="880">
                  <c:v>-0.05</c:v>
                </c:pt>
                <c:pt idx="881">
                  <c:v>-0.05</c:v>
                </c:pt>
                <c:pt idx="882">
                  <c:v>-0.05</c:v>
                </c:pt>
                <c:pt idx="883">
                  <c:v>-0.05</c:v>
                </c:pt>
                <c:pt idx="884">
                  <c:v>-0.05</c:v>
                </c:pt>
                <c:pt idx="885">
                  <c:v>-0.05</c:v>
                </c:pt>
                <c:pt idx="886">
                  <c:v>-0.05</c:v>
                </c:pt>
                <c:pt idx="887">
                  <c:v>-0.05</c:v>
                </c:pt>
                <c:pt idx="888">
                  <c:v>-0.05</c:v>
                </c:pt>
                <c:pt idx="889">
                  <c:v>-0.05</c:v>
                </c:pt>
                <c:pt idx="890">
                  <c:v>-0.05</c:v>
                </c:pt>
                <c:pt idx="891">
                  <c:v>-0.05</c:v>
                </c:pt>
                <c:pt idx="892">
                  <c:v>-0.05</c:v>
                </c:pt>
                <c:pt idx="893">
                  <c:v>-0.05</c:v>
                </c:pt>
                <c:pt idx="894">
                  <c:v>-0.05</c:v>
                </c:pt>
                <c:pt idx="895">
                  <c:v>-0.05</c:v>
                </c:pt>
                <c:pt idx="896">
                  <c:v>-0.05</c:v>
                </c:pt>
                <c:pt idx="897">
                  <c:v>-0.05</c:v>
                </c:pt>
                <c:pt idx="898">
                  <c:v>-0.05</c:v>
                </c:pt>
                <c:pt idx="899">
                  <c:v>-0.05</c:v>
                </c:pt>
                <c:pt idx="900">
                  <c:v>-0.05</c:v>
                </c:pt>
                <c:pt idx="901">
                  <c:v>-0.05</c:v>
                </c:pt>
                <c:pt idx="902">
                  <c:v>-0.05</c:v>
                </c:pt>
                <c:pt idx="903">
                  <c:v>-0.05</c:v>
                </c:pt>
                <c:pt idx="904">
                  <c:v>-0.05</c:v>
                </c:pt>
                <c:pt idx="905">
                  <c:v>-0.05</c:v>
                </c:pt>
                <c:pt idx="906">
                  <c:v>-0.05</c:v>
                </c:pt>
                <c:pt idx="907">
                  <c:v>-0.05</c:v>
                </c:pt>
                <c:pt idx="908">
                  <c:v>-0.05</c:v>
                </c:pt>
                <c:pt idx="909">
                  <c:v>-0.05</c:v>
                </c:pt>
                <c:pt idx="910">
                  <c:v>-0.05</c:v>
                </c:pt>
                <c:pt idx="911">
                  <c:v>-0.05</c:v>
                </c:pt>
                <c:pt idx="912">
                  <c:v>-0.05</c:v>
                </c:pt>
                <c:pt idx="913">
                  <c:v>-0.05</c:v>
                </c:pt>
                <c:pt idx="914">
                  <c:v>-0.05</c:v>
                </c:pt>
                <c:pt idx="915">
                  <c:v>-0.05</c:v>
                </c:pt>
                <c:pt idx="916">
                  <c:v>-0.05</c:v>
                </c:pt>
                <c:pt idx="917">
                  <c:v>-0.05</c:v>
                </c:pt>
                <c:pt idx="918">
                  <c:v>-0.05</c:v>
                </c:pt>
                <c:pt idx="919">
                  <c:v>-0.05</c:v>
                </c:pt>
                <c:pt idx="920">
                  <c:v>-0.05</c:v>
                </c:pt>
                <c:pt idx="921">
                  <c:v>-0.05</c:v>
                </c:pt>
                <c:pt idx="922">
                  <c:v>-0.05</c:v>
                </c:pt>
                <c:pt idx="923">
                  <c:v>-0.05</c:v>
                </c:pt>
                <c:pt idx="924">
                  <c:v>-0.05</c:v>
                </c:pt>
                <c:pt idx="925">
                  <c:v>-0.05</c:v>
                </c:pt>
                <c:pt idx="926">
                  <c:v>-0.05</c:v>
                </c:pt>
                <c:pt idx="927">
                  <c:v>-0.05</c:v>
                </c:pt>
                <c:pt idx="928">
                  <c:v>-0.05</c:v>
                </c:pt>
                <c:pt idx="929">
                  <c:v>-0.05</c:v>
                </c:pt>
                <c:pt idx="930">
                  <c:v>-0.05</c:v>
                </c:pt>
                <c:pt idx="931">
                  <c:v>-0.05</c:v>
                </c:pt>
                <c:pt idx="932">
                  <c:v>-0.05</c:v>
                </c:pt>
                <c:pt idx="933">
                  <c:v>-0.05</c:v>
                </c:pt>
                <c:pt idx="934">
                  <c:v>-0.05</c:v>
                </c:pt>
                <c:pt idx="935">
                  <c:v>-0.05</c:v>
                </c:pt>
                <c:pt idx="936">
                  <c:v>-0.05</c:v>
                </c:pt>
                <c:pt idx="937">
                  <c:v>-0.05</c:v>
                </c:pt>
                <c:pt idx="938">
                  <c:v>-0.05</c:v>
                </c:pt>
                <c:pt idx="939">
                  <c:v>-0.05</c:v>
                </c:pt>
                <c:pt idx="940">
                  <c:v>-0.05</c:v>
                </c:pt>
                <c:pt idx="941">
                  <c:v>-0.05</c:v>
                </c:pt>
                <c:pt idx="942">
                  <c:v>-0.05</c:v>
                </c:pt>
                <c:pt idx="943">
                  <c:v>-0.05</c:v>
                </c:pt>
                <c:pt idx="944">
                  <c:v>-0.05</c:v>
                </c:pt>
                <c:pt idx="945">
                  <c:v>-0.05</c:v>
                </c:pt>
                <c:pt idx="946">
                  <c:v>-0.05</c:v>
                </c:pt>
                <c:pt idx="947">
                  <c:v>-0.05</c:v>
                </c:pt>
                <c:pt idx="948">
                  <c:v>-0.05</c:v>
                </c:pt>
                <c:pt idx="949">
                  <c:v>-0.05</c:v>
                </c:pt>
                <c:pt idx="950">
                  <c:v>-0.05</c:v>
                </c:pt>
                <c:pt idx="951">
                  <c:v>-0.05</c:v>
                </c:pt>
                <c:pt idx="952">
                  <c:v>-0.05</c:v>
                </c:pt>
                <c:pt idx="953">
                  <c:v>-0.05</c:v>
                </c:pt>
                <c:pt idx="954">
                  <c:v>-0.05</c:v>
                </c:pt>
                <c:pt idx="955">
                  <c:v>-0.05</c:v>
                </c:pt>
                <c:pt idx="956">
                  <c:v>-0.05</c:v>
                </c:pt>
                <c:pt idx="957">
                  <c:v>-0.05</c:v>
                </c:pt>
                <c:pt idx="958">
                  <c:v>-0.05</c:v>
                </c:pt>
                <c:pt idx="959">
                  <c:v>-0.05</c:v>
                </c:pt>
                <c:pt idx="960">
                  <c:v>-0.05</c:v>
                </c:pt>
                <c:pt idx="961">
                  <c:v>-0.05</c:v>
                </c:pt>
                <c:pt idx="962">
                  <c:v>-0.05</c:v>
                </c:pt>
                <c:pt idx="963">
                  <c:v>-0.05</c:v>
                </c:pt>
                <c:pt idx="964">
                  <c:v>-0.05</c:v>
                </c:pt>
                <c:pt idx="965">
                  <c:v>-0.05</c:v>
                </c:pt>
                <c:pt idx="966">
                  <c:v>-0.05</c:v>
                </c:pt>
                <c:pt idx="967">
                  <c:v>-0.05</c:v>
                </c:pt>
                <c:pt idx="968">
                  <c:v>-0.05</c:v>
                </c:pt>
                <c:pt idx="969">
                  <c:v>-0.05</c:v>
                </c:pt>
                <c:pt idx="970">
                  <c:v>-0.05</c:v>
                </c:pt>
                <c:pt idx="971">
                  <c:v>-0.05</c:v>
                </c:pt>
                <c:pt idx="972">
                  <c:v>-0.05</c:v>
                </c:pt>
                <c:pt idx="973">
                  <c:v>-0.05</c:v>
                </c:pt>
                <c:pt idx="974">
                  <c:v>-0.05</c:v>
                </c:pt>
                <c:pt idx="975">
                  <c:v>-0.05</c:v>
                </c:pt>
                <c:pt idx="976">
                  <c:v>-0.05</c:v>
                </c:pt>
                <c:pt idx="977">
                  <c:v>-0.05</c:v>
                </c:pt>
                <c:pt idx="978">
                  <c:v>-0.05</c:v>
                </c:pt>
                <c:pt idx="979">
                  <c:v>-0.05</c:v>
                </c:pt>
                <c:pt idx="980">
                  <c:v>-0.05</c:v>
                </c:pt>
                <c:pt idx="981">
                  <c:v>-0.05</c:v>
                </c:pt>
                <c:pt idx="982">
                  <c:v>-0.05</c:v>
                </c:pt>
                <c:pt idx="983">
                  <c:v>-0.05</c:v>
                </c:pt>
                <c:pt idx="984">
                  <c:v>-0.05</c:v>
                </c:pt>
                <c:pt idx="985">
                  <c:v>-0.05</c:v>
                </c:pt>
                <c:pt idx="986">
                  <c:v>-0.05</c:v>
                </c:pt>
                <c:pt idx="987">
                  <c:v>-0.05</c:v>
                </c:pt>
                <c:pt idx="988">
                  <c:v>-0.05</c:v>
                </c:pt>
                <c:pt idx="989">
                  <c:v>-0.05</c:v>
                </c:pt>
                <c:pt idx="990">
                  <c:v>-0.05</c:v>
                </c:pt>
                <c:pt idx="991">
                  <c:v>-0.05</c:v>
                </c:pt>
                <c:pt idx="992">
                  <c:v>-0.05</c:v>
                </c:pt>
                <c:pt idx="993">
                  <c:v>-0.05</c:v>
                </c:pt>
                <c:pt idx="994">
                  <c:v>-0.05</c:v>
                </c:pt>
                <c:pt idx="995">
                  <c:v>-0.05</c:v>
                </c:pt>
                <c:pt idx="996">
                  <c:v>-0.05</c:v>
                </c:pt>
                <c:pt idx="997">
                  <c:v>-0.05</c:v>
                </c:pt>
                <c:pt idx="998">
                  <c:v>-0.05</c:v>
                </c:pt>
                <c:pt idx="999">
                  <c:v>-0.05</c:v>
                </c:pt>
                <c:pt idx="1000">
                  <c:v>-0.05</c:v>
                </c:pt>
                <c:pt idx="1001">
                  <c:v>-0.05</c:v>
                </c:pt>
                <c:pt idx="1002">
                  <c:v>-0.05</c:v>
                </c:pt>
                <c:pt idx="1003">
                  <c:v>-0.05</c:v>
                </c:pt>
                <c:pt idx="1004">
                  <c:v>-0.05</c:v>
                </c:pt>
                <c:pt idx="1005">
                  <c:v>-0.05</c:v>
                </c:pt>
                <c:pt idx="1006">
                  <c:v>-0.05</c:v>
                </c:pt>
                <c:pt idx="1007">
                  <c:v>-0.05</c:v>
                </c:pt>
                <c:pt idx="1008">
                  <c:v>-0.05</c:v>
                </c:pt>
                <c:pt idx="1009">
                  <c:v>-0.05</c:v>
                </c:pt>
                <c:pt idx="1010">
                  <c:v>-0.05</c:v>
                </c:pt>
                <c:pt idx="1011">
                  <c:v>-0.05</c:v>
                </c:pt>
                <c:pt idx="1012">
                  <c:v>-0.05</c:v>
                </c:pt>
                <c:pt idx="1013">
                  <c:v>-0.05</c:v>
                </c:pt>
                <c:pt idx="1014">
                  <c:v>-0.05</c:v>
                </c:pt>
                <c:pt idx="1015">
                  <c:v>-0.05</c:v>
                </c:pt>
                <c:pt idx="1016">
                  <c:v>-0.05</c:v>
                </c:pt>
                <c:pt idx="1017">
                  <c:v>-0.05</c:v>
                </c:pt>
                <c:pt idx="1018">
                  <c:v>-0.05</c:v>
                </c:pt>
                <c:pt idx="1019">
                  <c:v>-0.05</c:v>
                </c:pt>
                <c:pt idx="1020">
                  <c:v>-0.05</c:v>
                </c:pt>
                <c:pt idx="1021">
                  <c:v>-0.05</c:v>
                </c:pt>
                <c:pt idx="1022">
                  <c:v>-0.05</c:v>
                </c:pt>
                <c:pt idx="1023">
                  <c:v>-0.05</c:v>
                </c:pt>
                <c:pt idx="1024">
                  <c:v>-0.05</c:v>
                </c:pt>
                <c:pt idx="1025">
                  <c:v>-0.05</c:v>
                </c:pt>
                <c:pt idx="1026">
                  <c:v>-0.05</c:v>
                </c:pt>
                <c:pt idx="1027">
                  <c:v>-0.05</c:v>
                </c:pt>
                <c:pt idx="1028">
                  <c:v>-0.05</c:v>
                </c:pt>
                <c:pt idx="1029">
                  <c:v>-0.05</c:v>
                </c:pt>
                <c:pt idx="1030">
                  <c:v>-0.05</c:v>
                </c:pt>
                <c:pt idx="1031">
                  <c:v>-0.05</c:v>
                </c:pt>
                <c:pt idx="1032">
                  <c:v>-0.05</c:v>
                </c:pt>
                <c:pt idx="1033">
                  <c:v>-0.05</c:v>
                </c:pt>
                <c:pt idx="1034">
                  <c:v>-0.05</c:v>
                </c:pt>
                <c:pt idx="1035">
                  <c:v>-0.05</c:v>
                </c:pt>
                <c:pt idx="1036">
                  <c:v>-0.05</c:v>
                </c:pt>
                <c:pt idx="1037">
                  <c:v>-0.05</c:v>
                </c:pt>
                <c:pt idx="1038">
                  <c:v>-0.05</c:v>
                </c:pt>
                <c:pt idx="1039">
                  <c:v>-0.05</c:v>
                </c:pt>
                <c:pt idx="1040">
                  <c:v>-0.05</c:v>
                </c:pt>
                <c:pt idx="1041">
                  <c:v>-0.05</c:v>
                </c:pt>
                <c:pt idx="1042">
                  <c:v>-0.05</c:v>
                </c:pt>
                <c:pt idx="1043">
                  <c:v>-0.05</c:v>
                </c:pt>
                <c:pt idx="1044">
                  <c:v>-0.05</c:v>
                </c:pt>
                <c:pt idx="1045">
                  <c:v>-0.05</c:v>
                </c:pt>
                <c:pt idx="1046">
                  <c:v>-0.05</c:v>
                </c:pt>
                <c:pt idx="1047">
                  <c:v>-0.05</c:v>
                </c:pt>
                <c:pt idx="1048">
                  <c:v>-0.05</c:v>
                </c:pt>
                <c:pt idx="1049">
                  <c:v>-0.05</c:v>
                </c:pt>
                <c:pt idx="1050">
                  <c:v>-0.05</c:v>
                </c:pt>
                <c:pt idx="1051">
                  <c:v>-0.05</c:v>
                </c:pt>
                <c:pt idx="1052">
                  <c:v>-0.05</c:v>
                </c:pt>
                <c:pt idx="1053">
                  <c:v>-0.05</c:v>
                </c:pt>
                <c:pt idx="1054">
                  <c:v>-0.05</c:v>
                </c:pt>
                <c:pt idx="1055">
                  <c:v>-0.05</c:v>
                </c:pt>
                <c:pt idx="1056">
                  <c:v>-0.05</c:v>
                </c:pt>
                <c:pt idx="1057">
                  <c:v>-0.05</c:v>
                </c:pt>
                <c:pt idx="1058">
                  <c:v>-0.05</c:v>
                </c:pt>
                <c:pt idx="1059">
                  <c:v>-0.05</c:v>
                </c:pt>
                <c:pt idx="1060">
                  <c:v>-0.05</c:v>
                </c:pt>
                <c:pt idx="1061">
                  <c:v>-0.05</c:v>
                </c:pt>
                <c:pt idx="1062">
                  <c:v>-0.05</c:v>
                </c:pt>
                <c:pt idx="1063">
                  <c:v>-0.05</c:v>
                </c:pt>
                <c:pt idx="1064">
                  <c:v>-0.05</c:v>
                </c:pt>
                <c:pt idx="1065">
                  <c:v>-0.05</c:v>
                </c:pt>
                <c:pt idx="1066">
                  <c:v>-0.05</c:v>
                </c:pt>
                <c:pt idx="1067">
                  <c:v>-0.05</c:v>
                </c:pt>
                <c:pt idx="1068">
                  <c:v>-0.05</c:v>
                </c:pt>
                <c:pt idx="1069">
                  <c:v>-0.05</c:v>
                </c:pt>
                <c:pt idx="1070">
                  <c:v>-0.05</c:v>
                </c:pt>
                <c:pt idx="1071">
                  <c:v>-0.05</c:v>
                </c:pt>
                <c:pt idx="1072">
                  <c:v>-0.05</c:v>
                </c:pt>
                <c:pt idx="1073">
                  <c:v>-0.05</c:v>
                </c:pt>
                <c:pt idx="1074">
                  <c:v>-0.05</c:v>
                </c:pt>
                <c:pt idx="1075">
                  <c:v>-0.05</c:v>
                </c:pt>
                <c:pt idx="1076">
                  <c:v>-0.05</c:v>
                </c:pt>
                <c:pt idx="1077">
                  <c:v>-0.05</c:v>
                </c:pt>
                <c:pt idx="1078">
                  <c:v>-0.05</c:v>
                </c:pt>
                <c:pt idx="1079">
                  <c:v>-0.05</c:v>
                </c:pt>
                <c:pt idx="1080">
                  <c:v>-0.05</c:v>
                </c:pt>
                <c:pt idx="1081">
                  <c:v>-0.05</c:v>
                </c:pt>
                <c:pt idx="1082">
                  <c:v>-0.05</c:v>
                </c:pt>
                <c:pt idx="1083">
                  <c:v>-0.05</c:v>
                </c:pt>
                <c:pt idx="1084">
                  <c:v>-0.05</c:v>
                </c:pt>
                <c:pt idx="1085">
                  <c:v>-0.05</c:v>
                </c:pt>
                <c:pt idx="1086">
                  <c:v>-0.05</c:v>
                </c:pt>
                <c:pt idx="1087">
                  <c:v>-0.05</c:v>
                </c:pt>
                <c:pt idx="1088">
                  <c:v>-0.05</c:v>
                </c:pt>
                <c:pt idx="1089">
                  <c:v>-0.05</c:v>
                </c:pt>
                <c:pt idx="1090">
                  <c:v>-0.05</c:v>
                </c:pt>
                <c:pt idx="1091">
                  <c:v>-0.05</c:v>
                </c:pt>
                <c:pt idx="1092">
                  <c:v>-0.05</c:v>
                </c:pt>
                <c:pt idx="1093">
                  <c:v>-0.05</c:v>
                </c:pt>
                <c:pt idx="1094">
                  <c:v>-0.05</c:v>
                </c:pt>
                <c:pt idx="1095">
                  <c:v>-0.05</c:v>
                </c:pt>
                <c:pt idx="1096">
                  <c:v>-0.05</c:v>
                </c:pt>
                <c:pt idx="1097">
                  <c:v>-0.05</c:v>
                </c:pt>
                <c:pt idx="1098">
                  <c:v>-0.05</c:v>
                </c:pt>
                <c:pt idx="1099">
                  <c:v>-0.05</c:v>
                </c:pt>
                <c:pt idx="1100">
                  <c:v>-0.05</c:v>
                </c:pt>
                <c:pt idx="1101">
                  <c:v>-0.05</c:v>
                </c:pt>
                <c:pt idx="1102">
                  <c:v>-0.05</c:v>
                </c:pt>
                <c:pt idx="1103">
                  <c:v>-0.05</c:v>
                </c:pt>
                <c:pt idx="1104">
                  <c:v>-0.05</c:v>
                </c:pt>
                <c:pt idx="1105">
                  <c:v>-0.05</c:v>
                </c:pt>
                <c:pt idx="1106">
                  <c:v>-0.05</c:v>
                </c:pt>
                <c:pt idx="1107">
                  <c:v>-0.05</c:v>
                </c:pt>
                <c:pt idx="1108">
                  <c:v>-0.05</c:v>
                </c:pt>
                <c:pt idx="1109">
                  <c:v>-0.05</c:v>
                </c:pt>
                <c:pt idx="1110">
                  <c:v>-0.05</c:v>
                </c:pt>
                <c:pt idx="1111">
                  <c:v>-0.05</c:v>
                </c:pt>
                <c:pt idx="1112">
                  <c:v>-0.05</c:v>
                </c:pt>
                <c:pt idx="1113">
                  <c:v>-0.05</c:v>
                </c:pt>
                <c:pt idx="1114">
                  <c:v>-0.05</c:v>
                </c:pt>
                <c:pt idx="1115">
                  <c:v>-0.05</c:v>
                </c:pt>
                <c:pt idx="1116">
                  <c:v>-0.05</c:v>
                </c:pt>
                <c:pt idx="1117">
                  <c:v>-0.05</c:v>
                </c:pt>
                <c:pt idx="1118">
                  <c:v>-0.05</c:v>
                </c:pt>
                <c:pt idx="1119">
                  <c:v>-0.05</c:v>
                </c:pt>
                <c:pt idx="1120">
                  <c:v>-0.05</c:v>
                </c:pt>
                <c:pt idx="1121">
                  <c:v>-0.05</c:v>
                </c:pt>
                <c:pt idx="1122">
                  <c:v>-0.05</c:v>
                </c:pt>
                <c:pt idx="1123">
                  <c:v>-0.05</c:v>
                </c:pt>
                <c:pt idx="1124">
                  <c:v>-0.05</c:v>
                </c:pt>
                <c:pt idx="1125">
                  <c:v>-0.05</c:v>
                </c:pt>
                <c:pt idx="1126">
                  <c:v>-0.05</c:v>
                </c:pt>
                <c:pt idx="1127">
                  <c:v>-0.05</c:v>
                </c:pt>
                <c:pt idx="1128">
                  <c:v>-0.05</c:v>
                </c:pt>
                <c:pt idx="1129">
                  <c:v>-0.05</c:v>
                </c:pt>
                <c:pt idx="1130">
                  <c:v>-0.05</c:v>
                </c:pt>
                <c:pt idx="1131">
                  <c:v>-0.05</c:v>
                </c:pt>
                <c:pt idx="1132">
                  <c:v>-0.05</c:v>
                </c:pt>
                <c:pt idx="1133">
                  <c:v>-0.05</c:v>
                </c:pt>
                <c:pt idx="1134">
                  <c:v>-0.05</c:v>
                </c:pt>
                <c:pt idx="1135">
                  <c:v>-0.05</c:v>
                </c:pt>
                <c:pt idx="1136">
                  <c:v>-0.05</c:v>
                </c:pt>
                <c:pt idx="1137">
                  <c:v>-0.05</c:v>
                </c:pt>
                <c:pt idx="1138">
                  <c:v>-0.05</c:v>
                </c:pt>
                <c:pt idx="1139">
                  <c:v>-0.05</c:v>
                </c:pt>
                <c:pt idx="1140">
                  <c:v>-0.05</c:v>
                </c:pt>
                <c:pt idx="1141">
                  <c:v>-0.05</c:v>
                </c:pt>
                <c:pt idx="1142">
                  <c:v>-0.05</c:v>
                </c:pt>
                <c:pt idx="1143">
                  <c:v>-0.05</c:v>
                </c:pt>
                <c:pt idx="1144">
                  <c:v>-0.05</c:v>
                </c:pt>
                <c:pt idx="1145">
                  <c:v>-0.05</c:v>
                </c:pt>
                <c:pt idx="1146">
                  <c:v>-0.05</c:v>
                </c:pt>
                <c:pt idx="1147">
                  <c:v>-0.05</c:v>
                </c:pt>
                <c:pt idx="1148">
                  <c:v>-0.05</c:v>
                </c:pt>
                <c:pt idx="1149">
                  <c:v>-0.05</c:v>
                </c:pt>
                <c:pt idx="1150">
                  <c:v>-0.05</c:v>
                </c:pt>
                <c:pt idx="1151">
                  <c:v>-0.05</c:v>
                </c:pt>
                <c:pt idx="1152">
                  <c:v>-0.05</c:v>
                </c:pt>
                <c:pt idx="1153">
                  <c:v>-0.05</c:v>
                </c:pt>
                <c:pt idx="1154">
                  <c:v>-0.05</c:v>
                </c:pt>
                <c:pt idx="1155">
                  <c:v>-0.05</c:v>
                </c:pt>
                <c:pt idx="1156">
                  <c:v>-0.05</c:v>
                </c:pt>
                <c:pt idx="1157">
                  <c:v>-0.05</c:v>
                </c:pt>
                <c:pt idx="1158">
                  <c:v>-0.05</c:v>
                </c:pt>
                <c:pt idx="1159">
                  <c:v>-0.05</c:v>
                </c:pt>
                <c:pt idx="1160">
                  <c:v>-0.05</c:v>
                </c:pt>
                <c:pt idx="1161">
                  <c:v>-0.05</c:v>
                </c:pt>
                <c:pt idx="1162">
                  <c:v>-0.05</c:v>
                </c:pt>
                <c:pt idx="1163">
                  <c:v>-0.05</c:v>
                </c:pt>
                <c:pt idx="1164">
                  <c:v>-0.05</c:v>
                </c:pt>
                <c:pt idx="1165">
                  <c:v>-0.05</c:v>
                </c:pt>
                <c:pt idx="1166">
                  <c:v>-0.05</c:v>
                </c:pt>
                <c:pt idx="1167">
                  <c:v>-0.05</c:v>
                </c:pt>
                <c:pt idx="1168">
                  <c:v>-0.05</c:v>
                </c:pt>
                <c:pt idx="1169">
                  <c:v>-0.05</c:v>
                </c:pt>
                <c:pt idx="1170">
                  <c:v>-0.05</c:v>
                </c:pt>
                <c:pt idx="1171">
                  <c:v>-0.05</c:v>
                </c:pt>
                <c:pt idx="1172">
                  <c:v>-0.05</c:v>
                </c:pt>
                <c:pt idx="1173">
                  <c:v>-0.05</c:v>
                </c:pt>
                <c:pt idx="1174">
                  <c:v>-0.05</c:v>
                </c:pt>
                <c:pt idx="1175">
                  <c:v>-0.05</c:v>
                </c:pt>
                <c:pt idx="1176">
                  <c:v>-0.05</c:v>
                </c:pt>
                <c:pt idx="1177">
                  <c:v>-0.05</c:v>
                </c:pt>
                <c:pt idx="1178">
                  <c:v>-0.05</c:v>
                </c:pt>
                <c:pt idx="1179">
                  <c:v>-0.05</c:v>
                </c:pt>
                <c:pt idx="1180">
                  <c:v>-0.05</c:v>
                </c:pt>
                <c:pt idx="1181">
                  <c:v>-0.05</c:v>
                </c:pt>
                <c:pt idx="1182">
                  <c:v>-0.05</c:v>
                </c:pt>
                <c:pt idx="1183">
                  <c:v>-0.05</c:v>
                </c:pt>
                <c:pt idx="1184">
                  <c:v>-0.05</c:v>
                </c:pt>
                <c:pt idx="1185">
                  <c:v>-0.05</c:v>
                </c:pt>
                <c:pt idx="1186">
                  <c:v>-0.05</c:v>
                </c:pt>
                <c:pt idx="1187">
                  <c:v>-0.05</c:v>
                </c:pt>
                <c:pt idx="1188">
                  <c:v>-0.05</c:v>
                </c:pt>
                <c:pt idx="1189">
                  <c:v>-0.05</c:v>
                </c:pt>
                <c:pt idx="1190">
                  <c:v>-0.05</c:v>
                </c:pt>
                <c:pt idx="1191">
                  <c:v>-0.05</c:v>
                </c:pt>
                <c:pt idx="1192">
                  <c:v>-0.05</c:v>
                </c:pt>
                <c:pt idx="1193">
                  <c:v>-0.05</c:v>
                </c:pt>
                <c:pt idx="1194">
                  <c:v>-0.05</c:v>
                </c:pt>
                <c:pt idx="1195">
                  <c:v>-0.05</c:v>
                </c:pt>
                <c:pt idx="1196">
                  <c:v>-0.05</c:v>
                </c:pt>
                <c:pt idx="1197">
                  <c:v>-0.05</c:v>
                </c:pt>
                <c:pt idx="1198">
                  <c:v>-0.05</c:v>
                </c:pt>
                <c:pt idx="1199">
                  <c:v>-0.05</c:v>
                </c:pt>
                <c:pt idx="1200">
                  <c:v>-0.05</c:v>
                </c:pt>
                <c:pt idx="1201">
                  <c:v>-0.05</c:v>
                </c:pt>
                <c:pt idx="1202">
                  <c:v>-0.05</c:v>
                </c:pt>
                <c:pt idx="1203">
                  <c:v>-0.05</c:v>
                </c:pt>
                <c:pt idx="1204">
                  <c:v>-0.05</c:v>
                </c:pt>
                <c:pt idx="1205">
                  <c:v>-0.05</c:v>
                </c:pt>
                <c:pt idx="1206">
                  <c:v>-0.05</c:v>
                </c:pt>
                <c:pt idx="1207">
                  <c:v>-0.05</c:v>
                </c:pt>
                <c:pt idx="1208">
                  <c:v>-0.05</c:v>
                </c:pt>
                <c:pt idx="1209">
                  <c:v>-0.05</c:v>
                </c:pt>
                <c:pt idx="1210">
                  <c:v>-0.05</c:v>
                </c:pt>
                <c:pt idx="1211">
                  <c:v>-0.05</c:v>
                </c:pt>
                <c:pt idx="1212">
                  <c:v>-0.05</c:v>
                </c:pt>
                <c:pt idx="1213">
                  <c:v>-0.05</c:v>
                </c:pt>
                <c:pt idx="1214">
                  <c:v>-0.05</c:v>
                </c:pt>
                <c:pt idx="1215">
                  <c:v>-0.05</c:v>
                </c:pt>
                <c:pt idx="1216">
                  <c:v>-0.05</c:v>
                </c:pt>
                <c:pt idx="1217">
                  <c:v>-0.05</c:v>
                </c:pt>
                <c:pt idx="1218">
                  <c:v>-0.05</c:v>
                </c:pt>
                <c:pt idx="1219">
                  <c:v>-0.05</c:v>
                </c:pt>
                <c:pt idx="1220">
                  <c:v>-0.05</c:v>
                </c:pt>
                <c:pt idx="1221">
                  <c:v>-0.05</c:v>
                </c:pt>
                <c:pt idx="1222">
                  <c:v>-0.05</c:v>
                </c:pt>
                <c:pt idx="1223">
                  <c:v>-0.05</c:v>
                </c:pt>
                <c:pt idx="1224">
                  <c:v>-0.05</c:v>
                </c:pt>
                <c:pt idx="1225">
                  <c:v>-0.05</c:v>
                </c:pt>
                <c:pt idx="1226">
                  <c:v>-0.05</c:v>
                </c:pt>
                <c:pt idx="1227">
                  <c:v>-0.05</c:v>
                </c:pt>
                <c:pt idx="1228">
                  <c:v>-0.05</c:v>
                </c:pt>
                <c:pt idx="1229">
                  <c:v>-0.05</c:v>
                </c:pt>
                <c:pt idx="1230">
                  <c:v>-0.05</c:v>
                </c:pt>
                <c:pt idx="1231">
                  <c:v>-0.05</c:v>
                </c:pt>
                <c:pt idx="1232">
                  <c:v>-0.05</c:v>
                </c:pt>
                <c:pt idx="1233">
                  <c:v>-0.05</c:v>
                </c:pt>
                <c:pt idx="1234">
                  <c:v>-0.05</c:v>
                </c:pt>
                <c:pt idx="1235">
                  <c:v>-0.05</c:v>
                </c:pt>
                <c:pt idx="1236">
                  <c:v>-0.05</c:v>
                </c:pt>
                <c:pt idx="1237">
                  <c:v>-0.05</c:v>
                </c:pt>
                <c:pt idx="1238">
                  <c:v>-0.05</c:v>
                </c:pt>
                <c:pt idx="1239">
                  <c:v>-0.05</c:v>
                </c:pt>
                <c:pt idx="1240">
                  <c:v>-0.05</c:v>
                </c:pt>
                <c:pt idx="1241">
                  <c:v>-0.05</c:v>
                </c:pt>
                <c:pt idx="1242">
                  <c:v>-0.05</c:v>
                </c:pt>
                <c:pt idx="1243">
                  <c:v>-0.05</c:v>
                </c:pt>
              </c:numCache>
            </c:numRef>
          </c:val>
          <c:extLst>
            <c:ext xmlns:c16="http://schemas.microsoft.com/office/drawing/2014/chart" uri="{C3380CC4-5D6E-409C-BE32-E72D297353CC}">
              <c16:uniqueId val="{00000002-18B2-4F60-85B0-145F3229A96D}"/>
            </c:ext>
          </c:extLst>
        </c:ser>
        <c:ser>
          <c:idx val="10"/>
          <c:order val="3"/>
          <c:tx>
            <c:strRef>
              <c:f>'MSH6'!$R$1</c:f>
              <c:strCache>
                <c:ptCount val="1"/>
                <c:pt idx="0">
                  <c:v>blank</c:v>
                </c:pt>
              </c:strCache>
            </c:strRef>
          </c:tx>
          <c:spPr>
            <a:solidFill>
              <a:schemeClr val="bg1"/>
            </a:solidFill>
            <a:ln>
              <a:noFill/>
            </a:ln>
            <a:effectLst/>
          </c:spPr>
          <c:invertIfNegative val="0"/>
          <c:val>
            <c:numRef>
              <c:f>'MSH6'!$R$2:$R$8949</c:f>
              <c:numCache>
                <c:formatCode>General</c:formatCode>
                <c:ptCount val="8948"/>
                <c:pt idx="2118">
                  <c:v>-0.05</c:v>
                </c:pt>
                <c:pt idx="2119">
                  <c:v>-0.05</c:v>
                </c:pt>
                <c:pt idx="2120">
                  <c:v>-0.05</c:v>
                </c:pt>
                <c:pt idx="2121">
                  <c:v>-0.05</c:v>
                </c:pt>
                <c:pt idx="2122">
                  <c:v>-0.05</c:v>
                </c:pt>
                <c:pt idx="2123">
                  <c:v>-0.05</c:v>
                </c:pt>
                <c:pt idx="2124">
                  <c:v>-0.05</c:v>
                </c:pt>
                <c:pt idx="2125">
                  <c:v>-0.05</c:v>
                </c:pt>
                <c:pt idx="2126">
                  <c:v>-0.05</c:v>
                </c:pt>
                <c:pt idx="2127">
                  <c:v>-0.05</c:v>
                </c:pt>
                <c:pt idx="2128">
                  <c:v>-0.05</c:v>
                </c:pt>
                <c:pt idx="2129">
                  <c:v>-0.05</c:v>
                </c:pt>
                <c:pt idx="2130">
                  <c:v>-0.05</c:v>
                </c:pt>
                <c:pt idx="2131">
                  <c:v>-0.05</c:v>
                </c:pt>
                <c:pt idx="2132">
                  <c:v>-0.05</c:v>
                </c:pt>
                <c:pt idx="2133">
                  <c:v>-0.05</c:v>
                </c:pt>
                <c:pt idx="2134">
                  <c:v>-0.05</c:v>
                </c:pt>
                <c:pt idx="2135">
                  <c:v>-0.05</c:v>
                </c:pt>
                <c:pt idx="2136">
                  <c:v>-0.05</c:v>
                </c:pt>
                <c:pt idx="2137">
                  <c:v>-0.05</c:v>
                </c:pt>
                <c:pt idx="2138">
                  <c:v>-0.05</c:v>
                </c:pt>
                <c:pt idx="2139">
                  <c:v>-0.05</c:v>
                </c:pt>
                <c:pt idx="2140">
                  <c:v>-0.05</c:v>
                </c:pt>
                <c:pt idx="2141">
                  <c:v>-0.05</c:v>
                </c:pt>
                <c:pt idx="2142">
                  <c:v>-0.05</c:v>
                </c:pt>
                <c:pt idx="2143">
                  <c:v>-0.05</c:v>
                </c:pt>
                <c:pt idx="2144">
                  <c:v>-0.05</c:v>
                </c:pt>
                <c:pt idx="2145">
                  <c:v>-0.05</c:v>
                </c:pt>
                <c:pt idx="2146">
                  <c:v>-0.05</c:v>
                </c:pt>
                <c:pt idx="2147">
                  <c:v>-0.05</c:v>
                </c:pt>
                <c:pt idx="2148">
                  <c:v>-0.05</c:v>
                </c:pt>
                <c:pt idx="2149">
                  <c:v>-0.05</c:v>
                </c:pt>
                <c:pt idx="2150">
                  <c:v>-0.05</c:v>
                </c:pt>
                <c:pt idx="2151">
                  <c:v>-0.05</c:v>
                </c:pt>
                <c:pt idx="2152">
                  <c:v>-0.05</c:v>
                </c:pt>
                <c:pt idx="2153">
                  <c:v>-0.05</c:v>
                </c:pt>
                <c:pt idx="2154">
                  <c:v>-0.05</c:v>
                </c:pt>
                <c:pt idx="2155">
                  <c:v>-0.05</c:v>
                </c:pt>
                <c:pt idx="2156">
                  <c:v>-0.05</c:v>
                </c:pt>
                <c:pt idx="2157">
                  <c:v>-0.05</c:v>
                </c:pt>
                <c:pt idx="2158">
                  <c:v>-0.05</c:v>
                </c:pt>
                <c:pt idx="2159">
                  <c:v>-0.05</c:v>
                </c:pt>
                <c:pt idx="2160">
                  <c:v>-0.05</c:v>
                </c:pt>
                <c:pt idx="2161">
                  <c:v>-0.05</c:v>
                </c:pt>
                <c:pt idx="2162">
                  <c:v>-0.05</c:v>
                </c:pt>
                <c:pt idx="2163">
                  <c:v>-0.05</c:v>
                </c:pt>
                <c:pt idx="2164">
                  <c:v>-0.05</c:v>
                </c:pt>
                <c:pt idx="2165">
                  <c:v>-0.05</c:v>
                </c:pt>
                <c:pt idx="2166">
                  <c:v>-0.05</c:v>
                </c:pt>
                <c:pt idx="2167">
                  <c:v>-0.05</c:v>
                </c:pt>
                <c:pt idx="2168">
                  <c:v>-0.05</c:v>
                </c:pt>
                <c:pt idx="2169">
                  <c:v>-0.05</c:v>
                </c:pt>
                <c:pt idx="2170">
                  <c:v>-0.05</c:v>
                </c:pt>
                <c:pt idx="2171">
                  <c:v>-0.05</c:v>
                </c:pt>
                <c:pt idx="2172">
                  <c:v>-0.05</c:v>
                </c:pt>
                <c:pt idx="2173">
                  <c:v>-0.05</c:v>
                </c:pt>
                <c:pt idx="2174">
                  <c:v>-0.05</c:v>
                </c:pt>
                <c:pt idx="2175">
                  <c:v>-0.05</c:v>
                </c:pt>
                <c:pt idx="2176">
                  <c:v>-0.05</c:v>
                </c:pt>
                <c:pt idx="2177">
                  <c:v>-0.05</c:v>
                </c:pt>
                <c:pt idx="2178">
                  <c:v>-0.05</c:v>
                </c:pt>
                <c:pt idx="2179">
                  <c:v>-0.05</c:v>
                </c:pt>
                <c:pt idx="2180">
                  <c:v>-0.05</c:v>
                </c:pt>
                <c:pt idx="2181">
                  <c:v>-0.05</c:v>
                </c:pt>
                <c:pt idx="2182">
                  <c:v>-0.05</c:v>
                </c:pt>
                <c:pt idx="2183">
                  <c:v>-0.05</c:v>
                </c:pt>
                <c:pt idx="2184">
                  <c:v>-0.05</c:v>
                </c:pt>
                <c:pt idx="2185">
                  <c:v>-0.05</c:v>
                </c:pt>
                <c:pt idx="2186">
                  <c:v>-0.05</c:v>
                </c:pt>
                <c:pt idx="2187">
                  <c:v>-0.05</c:v>
                </c:pt>
                <c:pt idx="2188">
                  <c:v>-0.05</c:v>
                </c:pt>
                <c:pt idx="2189">
                  <c:v>-0.05</c:v>
                </c:pt>
                <c:pt idx="2190">
                  <c:v>-0.05</c:v>
                </c:pt>
                <c:pt idx="2191">
                  <c:v>-0.05</c:v>
                </c:pt>
                <c:pt idx="2192">
                  <c:v>-0.05</c:v>
                </c:pt>
                <c:pt idx="2193">
                  <c:v>-0.05</c:v>
                </c:pt>
                <c:pt idx="2194">
                  <c:v>-0.05</c:v>
                </c:pt>
                <c:pt idx="2195">
                  <c:v>-0.05</c:v>
                </c:pt>
                <c:pt idx="2196">
                  <c:v>-0.05</c:v>
                </c:pt>
                <c:pt idx="2197">
                  <c:v>-0.05</c:v>
                </c:pt>
                <c:pt idx="2198">
                  <c:v>-0.05</c:v>
                </c:pt>
                <c:pt idx="2199">
                  <c:v>-0.05</c:v>
                </c:pt>
                <c:pt idx="2200">
                  <c:v>-0.05</c:v>
                </c:pt>
                <c:pt idx="2201">
                  <c:v>-0.05</c:v>
                </c:pt>
                <c:pt idx="2202">
                  <c:v>-0.05</c:v>
                </c:pt>
                <c:pt idx="2203">
                  <c:v>-0.05</c:v>
                </c:pt>
                <c:pt idx="2204">
                  <c:v>-0.05</c:v>
                </c:pt>
                <c:pt idx="2205">
                  <c:v>-0.05</c:v>
                </c:pt>
                <c:pt idx="2206">
                  <c:v>-0.05</c:v>
                </c:pt>
                <c:pt idx="2207">
                  <c:v>-0.05</c:v>
                </c:pt>
                <c:pt idx="2208">
                  <c:v>-0.05</c:v>
                </c:pt>
                <c:pt idx="2209">
                  <c:v>-0.05</c:v>
                </c:pt>
                <c:pt idx="2210">
                  <c:v>-0.05</c:v>
                </c:pt>
                <c:pt idx="2211">
                  <c:v>-0.05</c:v>
                </c:pt>
                <c:pt idx="2212">
                  <c:v>-0.05</c:v>
                </c:pt>
                <c:pt idx="2213">
                  <c:v>-0.05</c:v>
                </c:pt>
                <c:pt idx="2214">
                  <c:v>-0.05</c:v>
                </c:pt>
                <c:pt idx="2215">
                  <c:v>-0.05</c:v>
                </c:pt>
                <c:pt idx="2216">
                  <c:v>-0.05</c:v>
                </c:pt>
                <c:pt idx="2217">
                  <c:v>-0.05</c:v>
                </c:pt>
                <c:pt idx="2218">
                  <c:v>-0.05</c:v>
                </c:pt>
                <c:pt idx="2219">
                  <c:v>-0.05</c:v>
                </c:pt>
                <c:pt idx="2220">
                  <c:v>-0.05</c:v>
                </c:pt>
                <c:pt idx="2221">
                  <c:v>-0.05</c:v>
                </c:pt>
                <c:pt idx="2222">
                  <c:v>-0.05</c:v>
                </c:pt>
                <c:pt idx="2223">
                  <c:v>-0.05</c:v>
                </c:pt>
                <c:pt idx="2224">
                  <c:v>-0.05</c:v>
                </c:pt>
                <c:pt idx="2225">
                  <c:v>-0.05</c:v>
                </c:pt>
                <c:pt idx="2226">
                  <c:v>-0.05</c:v>
                </c:pt>
                <c:pt idx="2227">
                  <c:v>-0.05</c:v>
                </c:pt>
                <c:pt idx="2228">
                  <c:v>-0.05</c:v>
                </c:pt>
                <c:pt idx="2229">
                  <c:v>-0.05</c:v>
                </c:pt>
                <c:pt idx="2230">
                  <c:v>-0.05</c:v>
                </c:pt>
                <c:pt idx="2231">
                  <c:v>-0.05</c:v>
                </c:pt>
                <c:pt idx="2232">
                  <c:v>-0.05</c:v>
                </c:pt>
                <c:pt idx="2233">
                  <c:v>-0.05</c:v>
                </c:pt>
                <c:pt idx="2234">
                  <c:v>-0.05</c:v>
                </c:pt>
                <c:pt idx="2235">
                  <c:v>-0.05</c:v>
                </c:pt>
                <c:pt idx="2236">
                  <c:v>-0.05</c:v>
                </c:pt>
                <c:pt idx="2237">
                  <c:v>-0.05</c:v>
                </c:pt>
                <c:pt idx="2238">
                  <c:v>-0.05</c:v>
                </c:pt>
                <c:pt idx="2239">
                  <c:v>-0.05</c:v>
                </c:pt>
                <c:pt idx="2240">
                  <c:v>-0.05</c:v>
                </c:pt>
                <c:pt idx="2241">
                  <c:v>-0.05</c:v>
                </c:pt>
                <c:pt idx="2242">
                  <c:v>-0.05</c:v>
                </c:pt>
                <c:pt idx="2243">
                  <c:v>-0.05</c:v>
                </c:pt>
                <c:pt idx="2244">
                  <c:v>-0.05</c:v>
                </c:pt>
                <c:pt idx="2245">
                  <c:v>-0.05</c:v>
                </c:pt>
                <c:pt idx="2246">
                  <c:v>-0.05</c:v>
                </c:pt>
                <c:pt idx="2247">
                  <c:v>-0.05</c:v>
                </c:pt>
                <c:pt idx="2248">
                  <c:v>-0.05</c:v>
                </c:pt>
                <c:pt idx="2249">
                  <c:v>-0.05</c:v>
                </c:pt>
                <c:pt idx="2250">
                  <c:v>-0.05</c:v>
                </c:pt>
                <c:pt idx="2251">
                  <c:v>-0.05</c:v>
                </c:pt>
                <c:pt idx="2252">
                  <c:v>-0.05</c:v>
                </c:pt>
                <c:pt idx="2253">
                  <c:v>-0.05</c:v>
                </c:pt>
                <c:pt idx="2254">
                  <c:v>-0.05</c:v>
                </c:pt>
                <c:pt idx="2255">
                  <c:v>-0.05</c:v>
                </c:pt>
                <c:pt idx="2256">
                  <c:v>-0.05</c:v>
                </c:pt>
                <c:pt idx="2257">
                  <c:v>-0.05</c:v>
                </c:pt>
                <c:pt idx="2258">
                  <c:v>-0.05</c:v>
                </c:pt>
                <c:pt idx="2259">
                  <c:v>-0.05</c:v>
                </c:pt>
                <c:pt idx="2260">
                  <c:v>-0.05</c:v>
                </c:pt>
                <c:pt idx="2261">
                  <c:v>-0.05</c:v>
                </c:pt>
                <c:pt idx="2262">
                  <c:v>-0.05</c:v>
                </c:pt>
                <c:pt idx="2263">
                  <c:v>-0.05</c:v>
                </c:pt>
                <c:pt idx="2264">
                  <c:v>-0.05</c:v>
                </c:pt>
                <c:pt idx="2265">
                  <c:v>-0.05</c:v>
                </c:pt>
                <c:pt idx="2266">
                  <c:v>-0.05</c:v>
                </c:pt>
                <c:pt idx="2267">
                  <c:v>-0.05</c:v>
                </c:pt>
                <c:pt idx="2268">
                  <c:v>-0.05</c:v>
                </c:pt>
                <c:pt idx="2269">
                  <c:v>-0.05</c:v>
                </c:pt>
                <c:pt idx="2270">
                  <c:v>-0.05</c:v>
                </c:pt>
                <c:pt idx="2271">
                  <c:v>-0.05</c:v>
                </c:pt>
                <c:pt idx="2272">
                  <c:v>-0.05</c:v>
                </c:pt>
                <c:pt idx="2273">
                  <c:v>-0.05</c:v>
                </c:pt>
                <c:pt idx="2274">
                  <c:v>-0.05</c:v>
                </c:pt>
                <c:pt idx="2275">
                  <c:v>-0.05</c:v>
                </c:pt>
                <c:pt idx="2276">
                  <c:v>-0.05</c:v>
                </c:pt>
                <c:pt idx="2277">
                  <c:v>-0.05</c:v>
                </c:pt>
                <c:pt idx="2278">
                  <c:v>-0.05</c:v>
                </c:pt>
                <c:pt idx="2279">
                  <c:v>-0.05</c:v>
                </c:pt>
                <c:pt idx="2280">
                  <c:v>-0.05</c:v>
                </c:pt>
                <c:pt idx="2281">
                  <c:v>-0.05</c:v>
                </c:pt>
                <c:pt idx="2282">
                  <c:v>-0.05</c:v>
                </c:pt>
                <c:pt idx="2283">
                  <c:v>-0.05</c:v>
                </c:pt>
                <c:pt idx="2284">
                  <c:v>-0.05</c:v>
                </c:pt>
                <c:pt idx="2285">
                  <c:v>-0.05</c:v>
                </c:pt>
                <c:pt idx="2286">
                  <c:v>-0.05</c:v>
                </c:pt>
                <c:pt idx="2287">
                  <c:v>-0.05</c:v>
                </c:pt>
                <c:pt idx="2288">
                  <c:v>-0.05</c:v>
                </c:pt>
                <c:pt idx="2289">
                  <c:v>-0.05</c:v>
                </c:pt>
                <c:pt idx="2290">
                  <c:v>-0.05</c:v>
                </c:pt>
                <c:pt idx="2291">
                  <c:v>-0.05</c:v>
                </c:pt>
                <c:pt idx="2292">
                  <c:v>-0.05</c:v>
                </c:pt>
                <c:pt idx="2293">
                  <c:v>-0.05</c:v>
                </c:pt>
                <c:pt idx="2294">
                  <c:v>-0.05</c:v>
                </c:pt>
                <c:pt idx="2295">
                  <c:v>-0.05</c:v>
                </c:pt>
                <c:pt idx="2296">
                  <c:v>-0.05</c:v>
                </c:pt>
                <c:pt idx="2297">
                  <c:v>-0.05</c:v>
                </c:pt>
                <c:pt idx="2298">
                  <c:v>-0.05</c:v>
                </c:pt>
                <c:pt idx="2299">
                  <c:v>-0.05</c:v>
                </c:pt>
                <c:pt idx="2300">
                  <c:v>-0.05</c:v>
                </c:pt>
                <c:pt idx="2301">
                  <c:v>-0.05</c:v>
                </c:pt>
                <c:pt idx="2302">
                  <c:v>-0.05</c:v>
                </c:pt>
                <c:pt idx="2303">
                  <c:v>-0.05</c:v>
                </c:pt>
                <c:pt idx="2304">
                  <c:v>-0.05</c:v>
                </c:pt>
                <c:pt idx="2305">
                  <c:v>-0.05</c:v>
                </c:pt>
                <c:pt idx="2306">
                  <c:v>-0.05</c:v>
                </c:pt>
                <c:pt idx="2307">
                  <c:v>-0.05</c:v>
                </c:pt>
                <c:pt idx="2308">
                  <c:v>-0.05</c:v>
                </c:pt>
                <c:pt idx="2309">
                  <c:v>-0.05</c:v>
                </c:pt>
                <c:pt idx="2310">
                  <c:v>-0.05</c:v>
                </c:pt>
                <c:pt idx="2311">
                  <c:v>-0.05</c:v>
                </c:pt>
                <c:pt idx="2312">
                  <c:v>-0.05</c:v>
                </c:pt>
                <c:pt idx="2313">
                  <c:v>-0.05</c:v>
                </c:pt>
                <c:pt idx="2314">
                  <c:v>-0.05</c:v>
                </c:pt>
                <c:pt idx="2315">
                  <c:v>-0.05</c:v>
                </c:pt>
                <c:pt idx="2316">
                  <c:v>-0.05</c:v>
                </c:pt>
                <c:pt idx="2317">
                  <c:v>-0.05</c:v>
                </c:pt>
                <c:pt idx="2318">
                  <c:v>-0.05</c:v>
                </c:pt>
                <c:pt idx="2319">
                  <c:v>-0.05</c:v>
                </c:pt>
                <c:pt idx="2320">
                  <c:v>-0.05</c:v>
                </c:pt>
                <c:pt idx="2321">
                  <c:v>-0.05</c:v>
                </c:pt>
                <c:pt idx="2322">
                  <c:v>-0.05</c:v>
                </c:pt>
                <c:pt idx="2323">
                  <c:v>-0.05</c:v>
                </c:pt>
                <c:pt idx="2324">
                  <c:v>-0.05</c:v>
                </c:pt>
                <c:pt idx="2325">
                  <c:v>-0.05</c:v>
                </c:pt>
                <c:pt idx="2326">
                  <c:v>-0.05</c:v>
                </c:pt>
                <c:pt idx="2327">
                  <c:v>-0.05</c:v>
                </c:pt>
                <c:pt idx="2328">
                  <c:v>-0.05</c:v>
                </c:pt>
                <c:pt idx="2329">
                  <c:v>-0.05</c:v>
                </c:pt>
                <c:pt idx="2330">
                  <c:v>-0.05</c:v>
                </c:pt>
                <c:pt idx="2331">
                  <c:v>-0.05</c:v>
                </c:pt>
                <c:pt idx="2332">
                  <c:v>-0.05</c:v>
                </c:pt>
                <c:pt idx="2333">
                  <c:v>-0.05</c:v>
                </c:pt>
                <c:pt idx="2334">
                  <c:v>-0.05</c:v>
                </c:pt>
                <c:pt idx="2335">
                  <c:v>-0.05</c:v>
                </c:pt>
                <c:pt idx="2336">
                  <c:v>-0.05</c:v>
                </c:pt>
                <c:pt idx="2337">
                  <c:v>-0.05</c:v>
                </c:pt>
                <c:pt idx="2338">
                  <c:v>-0.05</c:v>
                </c:pt>
                <c:pt idx="2339">
                  <c:v>-0.05</c:v>
                </c:pt>
                <c:pt idx="2340">
                  <c:v>-0.05</c:v>
                </c:pt>
              </c:numCache>
            </c:numRef>
          </c:val>
          <c:extLst>
            <c:ext xmlns:c16="http://schemas.microsoft.com/office/drawing/2014/chart" uri="{C3380CC4-5D6E-409C-BE32-E72D297353CC}">
              <c16:uniqueId val="{00000003-18B2-4F60-85B0-145F3229A96D}"/>
            </c:ext>
          </c:extLst>
        </c:ser>
        <c:ser>
          <c:idx val="3"/>
          <c:order val="4"/>
          <c:tx>
            <c:strRef>
              <c:f>'MSH6'!$K$1</c:f>
              <c:strCache>
                <c:ptCount val="1"/>
                <c:pt idx="0">
                  <c:v>NLS</c:v>
                </c:pt>
              </c:strCache>
            </c:strRef>
          </c:tx>
          <c:spPr>
            <a:solidFill>
              <a:schemeClr val="accent4"/>
            </a:solidFill>
            <a:ln>
              <a:noFill/>
            </a:ln>
            <a:effectLst/>
          </c:spPr>
          <c:invertIfNegative val="0"/>
          <c:val>
            <c:numRef>
              <c:f>'MSH6'!$K$2:$K$8949</c:f>
              <c:numCache>
                <c:formatCode>General</c:formatCode>
                <c:ptCount val="8948"/>
                <c:pt idx="1588">
                  <c:v>-0.05</c:v>
                </c:pt>
                <c:pt idx="1589">
                  <c:v>-0.05</c:v>
                </c:pt>
                <c:pt idx="1590">
                  <c:v>-0.05</c:v>
                </c:pt>
                <c:pt idx="1591">
                  <c:v>-0.05</c:v>
                </c:pt>
                <c:pt idx="1592">
                  <c:v>-0.05</c:v>
                </c:pt>
                <c:pt idx="1593">
                  <c:v>-0.05</c:v>
                </c:pt>
                <c:pt idx="1594">
                  <c:v>-0.05</c:v>
                </c:pt>
                <c:pt idx="1595">
                  <c:v>-0.05</c:v>
                </c:pt>
                <c:pt idx="1596">
                  <c:v>-0.05</c:v>
                </c:pt>
                <c:pt idx="1597">
                  <c:v>-0.05</c:v>
                </c:pt>
                <c:pt idx="1598">
                  <c:v>-0.05</c:v>
                </c:pt>
                <c:pt idx="1599">
                  <c:v>-0.05</c:v>
                </c:pt>
                <c:pt idx="1600">
                  <c:v>-0.05</c:v>
                </c:pt>
                <c:pt idx="1601">
                  <c:v>-0.05</c:v>
                </c:pt>
                <c:pt idx="1602">
                  <c:v>-0.05</c:v>
                </c:pt>
                <c:pt idx="1603">
                  <c:v>-0.05</c:v>
                </c:pt>
                <c:pt idx="1604">
                  <c:v>-0.05</c:v>
                </c:pt>
                <c:pt idx="1605">
                  <c:v>-0.05</c:v>
                </c:pt>
                <c:pt idx="1606">
                  <c:v>-0.05</c:v>
                </c:pt>
                <c:pt idx="1607">
                  <c:v>-0.05</c:v>
                </c:pt>
                <c:pt idx="1608">
                  <c:v>-0.05</c:v>
                </c:pt>
                <c:pt idx="1609">
                  <c:v>-0.05</c:v>
                </c:pt>
                <c:pt idx="1610">
                  <c:v>-0.05</c:v>
                </c:pt>
                <c:pt idx="1611">
                  <c:v>-0.05</c:v>
                </c:pt>
                <c:pt idx="1612">
                  <c:v>-0.05</c:v>
                </c:pt>
                <c:pt idx="1939">
                  <c:v>-0.05</c:v>
                </c:pt>
                <c:pt idx="1940">
                  <c:v>-0.05</c:v>
                </c:pt>
                <c:pt idx="1941">
                  <c:v>-0.05</c:v>
                </c:pt>
                <c:pt idx="1942">
                  <c:v>-0.05</c:v>
                </c:pt>
                <c:pt idx="1943">
                  <c:v>-0.05</c:v>
                </c:pt>
                <c:pt idx="1944">
                  <c:v>-0.05</c:v>
                </c:pt>
                <c:pt idx="1945">
                  <c:v>-0.05</c:v>
                </c:pt>
                <c:pt idx="1946">
                  <c:v>-0.05</c:v>
                </c:pt>
                <c:pt idx="1947">
                  <c:v>-0.05</c:v>
                </c:pt>
                <c:pt idx="1948">
                  <c:v>-0.05</c:v>
                </c:pt>
                <c:pt idx="1949">
                  <c:v>-0.05</c:v>
                </c:pt>
                <c:pt idx="1950">
                  <c:v>-0.05</c:v>
                </c:pt>
                <c:pt idx="1951">
                  <c:v>-0.05</c:v>
                </c:pt>
                <c:pt idx="1952">
                  <c:v>-0.05</c:v>
                </c:pt>
                <c:pt idx="1953">
                  <c:v>-0.05</c:v>
                </c:pt>
                <c:pt idx="1954">
                  <c:v>-0.05</c:v>
                </c:pt>
                <c:pt idx="1955">
                  <c:v>-0.05</c:v>
                </c:pt>
                <c:pt idx="1956">
                  <c:v>-0.05</c:v>
                </c:pt>
                <c:pt idx="1957">
                  <c:v>-0.05</c:v>
                </c:pt>
                <c:pt idx="1958">
                  <c:v>-0.05</c:v>
                </c:pt>
                <c:pt idx="1959">
                  <c:v>-0.05</c:v>
                </c:pt>
                <c:pt idx="1960">
                  <c:v>-0.05</c:v>
                </c:pt>
                <c:pt idx="1961">
                  <c:v>-0.05</c:v>
                </c:pt>
                <c:pt idx="1962">
                  <c:v>-0.05</c:v>
                </c:pt>
                <c:pt idx="1963">
                  <c:v>-0.05</c:v>
                </c:pt>
                <c:pt idx="1964">
                  <c:v>-0.05</c:v>
                </c:pt>
                <c:pt idx="1965">
                  <c:v>-0.05</c:v>
                </c:pt>
                <c:pt idx="1966">
                  <c:v>-0.05</c:v>
                </c:pt>
                <c:pt idx="1967">
                  <c:v>-0.05</c:v>
                </c:pt>
                <c:pt idx="1968">
                  <c:v>-0.05</c:v>
                </c:pt>
                <c:pt idx="1969">
                  <c:v>-0.05</c:v>
                </c:pt>
                <c:pt idx="1970">
                  <c:v>-0.05</c:v>
                </c:pt>
                <c:pt idx="1971">
                  <c:v>-0.05</c:v>
                </c:pt>
                <c:pt idx="1972">
                  <c:v>-0.05</c:v>
                </c:pt>
                <c:pt idx="1973">
                  <c:v>-0.05</c:v>
                </c:pt>
                <c:pt idx="1974">
                  <c:v>-0.05</c:v>
                </c:pt>
                <c:pt idx="1975">
                  <c:v>-0.05</c:v>
                </c:pt>
                <c:pt idx="1976">
                  <c:v>-0.05</c:v>
                </c:pt>
                <c:pt idx="1977">
                  <c:v>-0.05</c:v>
                </c:pt>
                <c:pt idx="1978">
                  <c:v>-0.05</c:v>
                </c:pt>
                <c:pt idx="1979">
                  <c:v>-0.05</c:v>
                </c:pt>
                <c:pt idx="1980">
                  <c:v>-0.05</c:v>
                </c:pt>
                <c:pt idx="1981">
                  <c:v>-0.05</c:v>
                </c:pt>
                <c:pt idx="1982">
                  <c:v>-0.05</c:v>
                </c:pt>
                <c:pt idx="1983">
                  <c:v>-0.05</c:v>
                </c:pt>
                <c:pt idx="1984">
                  <c:v>-0.05</c:v>
                </c:pt>
                <c:pt idx="1985">
                  <c:v>-0.05</c:v>
                </c:pt>
                <c:pt idx="1986">
                  <c:v>-0.05</c:v>
                </c:pt>
                <c:pt idx="1987">
                  <c:v>-0.05</c:v>
                </c:pt>
                <c:pt idx="1988">
                  <c:v>-0.05</c:v>
                </c:pt>
                <c:pt idx="1989">
                  <c:v>-0.05</c:v>
                </c:pt>
                <c:pt idx="1990">
                  <c:v>-0.05</c:v>
                </c:pt>
                <c:pt idx="1991">
                  <c:v>-0.05</c:v>
                </c:pt>
                <c:pt idx="1992">
                  <c:v>-0.05</c:v>
                </c:pt>
                <c:pt idx="1993">
                  <c:v>-0.05</c:v>
                </c:pt>
                <c:pt idx="1994">
                  <c:v>-0.05</c:v>
                </c:pt>
                <c:pt idx="1995">
                  <c:v>-0.05</c:v>
                </c:pt>
                <c:pt idx="1996">
                  <c:v>-0.05</c:v>
                </c:pt>
                <c:pt idx="1997">
                  <c:v>-0.05</c:v>
                </c:pt>
                <c:pt idx="1998">
                  <c:v>-0.05</c:v>
                </c:pt>
                <c:pt idx="1999">
                  <c:v>-0.05</c:v>
                </c:pt>
                <c:pt idx="2000">
                  <c:v>-0.05</c:v>
                </c:pt>
                <c:pt idx="2001">
                  <c:v>-0.05</c:v>
                </c:pt>
                <c:pt idx="2002">
                  <c:v>-0.05</c:v>
                </c:pt>
                <c:pt idx="2003">
                  <c:v>-0.05</c:v>
                </c:pt>
                <c:pt idx="2004">
                  <c:v>-0.05</c:v>
                </c:pt>
                <c:pt idx="2005">
                  <c:v>-0.05</c:v>
                </c:pt>
                <c:pt idx="2006">
                  <c:v>-0.05</c:v>
                </c:pt>
                <c:pt idx="2007">
                  <c:v>-0.05</c:v>
                </c:pt>
                <c:pt idx="2008">
                  <c:v>-0.05</c:v>
                </c:pt>
                <c:pt idx="2009">
                  <c:v>-0.05</c:v>
                </c:pt>
                <c:pt idx="2010">
                  <c:v>-0.05</c:v>
                </c:pt>
                <c:pt idx="2011">
                  <c:v>-0.05</c:v>
                </c:pt>
                <c:pt idx="2012">
                  <c:v>-0.05</c:v>
                </c:pt>
                <c:pt idx="2013">
                  <c:v>-0.05</c:v>
                </c:pt>
                <c:pt idx="2014">
                  <c:v>-0.05</c:v>
                </c:pt>
                <c:pt idx="2015">
                  <c:v>-0.05</c:v>
                </c:pt>
                <c:pt idx="2016">
                  <c:v>-0.05</c:v>
                </c:pt>
                <c:pt idx="2017">
                  <c:v>-0.05</c:v>
                </c:pt>
                <c:pt idx="2018">
                  <c:v>-0.05</c:v>
                </c:pt>
                <c:pt idx="2019">
                  <c:v>-0.05</c:v>
                </c:pt>
                <c:pt idx="2020">
                  <c:v>-0.05</c:v>
                </c:pt>
                <c:pt idx="2021">
                  <c:v>-0.05</c:v>
                </c:pt>
                <c:pt idx="2022">
                  <c:v>-0.05</c:v>
                </c:pt>
                <c:pt idx="2023">
                  <c:v>-0.05</c:v>
                </c:pt>
                <c:pt idx="2024">
                  <c:v>-0.05</c:v>
                </c:pt>
                <c:pt idx="2025">
                  <c:v>-0.05</c:v>
                </c:pt>
                <c:pt idx="2026">
                  <c:v>-0.05</c:v>
                </c:pt>
                <c:pt idx="2027">
                  <c:v>-0.05</c:v>
                </c:pt>
                <c:pt idx="2028">
                  <c:v>-0.05</c:v>
                </c:pt>
                <c:pt idx="2029">
                  <c:v>-0.05</c:v>
                </c:pt>
                <c:pt idx="2030">
                  <c:v>-0.05</c:v>
                </c:pt>
                <c:pt idx="2031">
                  <c:v>-0.05</c:v>
                </c:pt>
                <c:pt idx="2032">
                  <c:v>-0.05</c:v>
                </c:pt>
                <c:pt idx="2033">
                  <c:v>-0.05</c:v>
                </c:pt>
                <c:pt idx="2034">
                  <c:v>-0.05</c:v>
                </c:pt>
                <c:pt idx="2035">
                  <c:v>-0.05</c:v>
                </c:pt>
                <c:pt idx="2036">
                  <c:v>-0.05</c:v>
                </c:pt>
                <c:pt idx="2037">
                  <c:v>-0.05</c:v>
                </c:pt>
                <c:pt idx="2038">
                  <c:v>-0.05</c:v>
                </c:pt>
                <c:pt idx="2039">
                  <c:v>-0.05</c:v>
                </c:pt>
                <c:pt idx="2040">
                  <c:v>-0.05</c:v>
                </c:pt>
              </c:numCache>
            </c:numRef>
          </c:val>
          <c:extLst>
            <c:ext xmlns:c16="http://schemas.microsoft.com/office/drawing/2014/chart" uri="{C3380CC4-5D6E-409C-BE32-E72D297353CC}">
              <c16:uniqueId val="{00000004-18B2-4F60-85B0-145F3229A96D}"/>
            </c:ext>
          </c:extLst>
        </c:ser>
        <c:ser>
          <c:idx val="5"/>
          <c:order val="5"/>
          <c:tx>
            <c:strRef>
              <c:f>'MSH6'!$M$1</c:f>
              <c:strCache>
                <c:ptCount val="1"/>
                <c:pt idx="0">
                  <c:v>DNA binding</c:v>
                </c:pt>
              </c:strCache>
            </c:strRef>
          </c:tx>
          <c:spPr>
            <a:solidFill>
              <a:schemeClr val="accent6"/>
            </a:solidFill>
            <a:ln>
              <a:noFill/>
            </a:ln>
            <a:effectLst/>
          </c:spPr>
          <c:invertIfNegative val="0"/>
          <c:val>
            <c:numRef>
              <c:f>'MSH6'!$M$2:$M$8949</c:f>
              <c:numCache>
                <c:formatCode>General</c:formatCode>
                <c:ptCount val="8948"/>
                <c:pt idx="2341">
                  <c:v>-0.05</c:v>
                </c:pt>
                <c:pt idx="2342">
                  <c:v>-0.05</c:v>
                </c:pt>
                <c:pt idx="2343">
                  <c:v>-0.05</c:v>
                </c:pt>
                <c:pt idx="2344">
                  <c:v>-0.05</c:v>
                </c:pt>
                <c:pt idx="2345">
                  <c:v>-0.05</c:v>
                </c:pt>
                <c:pt idx="2346">
                  <c:v>-0.05</c:v>
                </c:pt>
                <c:pt idx="2347">
                  <c:v>-0.05</c:v>
                </c:pt>
                <c:pt idx="2348">
                  <c:v>-0.05</c:v>
                </c:pt>
                <c:pt idx="2349">
                  <c:v>-0.05</c:v>
                </c:pt>
                <c:pt idx="2350">
                  <c:v>-0.05</c:v>
                </c:pt>
                <c:pt idx="2351">
                  <c:v>-0.05</c:v>
                </c:pt>
                <c:pt idx="2352">
                  <c:v>-0.05</c:v>
                </c:pt>
                <c:pt idx="2353">
                  <c:v>-0.05</c:v>
                </c:pt>
                <c:pt idx="2354">
                  <c:v>-0.05</c:v>
                </c:pt>
                <c:pt idx="2355">
                  <c:v>-0.05</c:v>
                </c:pt>
                <c:pt idx="2356">
                  <c:v>-0.05</c:v>
                </c:pt>
                <c:pt idx="2357">
                  <c:v>-0.05</c:v>
                </c:pt>
                <c:pt idx="2358">
                  <c:v>-0.05</c:v>
                </c:pt>
                <c:pt idx="2359">
                  <c:v>-0.05</c:v>
                </c:pt>
                <c:pt idx="2360">
                  <c:v>-0.05</c:v>
                </c:pt>
                <c:pt idx="2361">
                  <c:v>-0.05</c:v>
                </c:pt>
                <c:pt idx="2362">
                  <c:v>-0.05</c:v>
                </c:pt>
                <c:pt idx="2363">
                  <c:v>-0.05</c:v>
                </c:pt>
                <c:pt idx="2364">
                  <c:v>-0.05</c:v>
                </c:pt>
                <c:pt idx="2365">
                  <c:v>-0.05</c:v>
                </c:pt>
                <c:pt idx="2366">
                  <c:v>-0.05</c:v>
                </c:pt>
                <c:pt idx="2367">
                  <c:v>-0.05</c:v>
                </c:pt>
                <c:pt idx="2368">
                  <c:v>-0.05</c:v>
                </c:pt>
                <c:pt idx="2369">
                  <c:v>-0.05</c:v>
                </c:pt>
                <c:pt idx="2370">
                  <c:v>-0.05</c:v>
                </c:pt>
                <c:pt idx="2371">
                  <c:v>-0.05</c:v>
                </c:pt>
                <c:pt idx="2372">
                  <c:v>-0.05</c:v>
                </c:pt>
                <c:pt idx="2373">
                  <c:v>-0.05</c:v>
                </c:pt>
                <c:pt idx="2374">
                  <c:v>-0.05</c:v>
                </c:pt>
                <c:pt idx="2375">
                  <c:v>-0.05</c:v>
                </c:pt>
                <c:pt idx="2376">
                  <c:v>-0.05</c:v>
                </c:pt>
                <c:pt idx="2377">
                  <c:v>-0.05</c:v>
                </c:pt>
                <c:pt idx="2378">
                  <c:v>-0.05</c:v>
                </c:pt>
                <c:pt idx="2379">
                  <c:v>-0.05</c:v>
                </c:pt>
                <c:pt idx="2380">
                  <c:v>-0.05</c:v>
                </c:pt>
                <c:pt idx="2381">
                  <c:v>-0.05</c:v>
                </c:pt>
                <c:pt idx="2382">
                  <c:v>-0.05</c:v>
                </c:pt>
                <c:pt idx="2383">
                  <c:v>-0.05</c:v>
                </c:pt>
                <c:pt idx="2384">
                  <c:v>-0.05</c:v>
                </c:pt>
                <c:pt idx="2385">
                  <c:v>-0.05</c:v>
                </c:pt>
                <c:pt idx="2386">
                  <c:v>-0.05</c:v>
                </c:pt>
                <c:pt idx="2387">
                  <c:v>-0.05</c:v>
                </c:pt>
                <c:pt idx="2388">
                  <c:v>-0.05</c:v>
                </c:pt>
                <c:pt idx="2389">
                  <c:v>-0.05</c:v>
                </c:pt>
                <c:pt idx="2390">
                  <c:v>-0.05</c:v>
                </c:pt>
                <c:pt idx="2391">
                  <c:v>-0.05</c:v>
                </c:pt>
                <c:pt idx="2392">
                  <c:v>-0.05</c:v>
                </c:pt>
                <c:pt idx="2393">
                  <c:v>-0.05</c:v>
                </c:pt>
                <c:pt idx="2394">
                  <c:v>-0.05</c:v>
                </c:pt>
                <c:pt idx="2395">
                  <c:v>-0.05</c:v>
                </c:pt>
                <c:pt idx="2396">
                  <c:v>-0.05</c:v>
                </c:pt>
                <c:pt idx="2397">
                  <c:v>-0.05</c:v>
                </c:pt>
                <c:pt idx="2398">
                  <c:v>-0.05</c:v>
                </c:pt>
                <c:pt idx="2399">
                  <c:v>-0.05</c:v>
                </c:pt>
                <c:pt idx="2400">
                  <c:v>-0.05</c:v>
                </c:pt>
                <c:pt idx="2401">
                  <c:v>-0.05</c:v>
                </c:pt>
                <c:pt idx="2402">
                  <c:v>-0.05</c:v>
                </c:pt>
                <c:pt idx="2403">
                  <c:v>-0.05</c:v>
                </c:pt>
                <c:pt idx="2404">
                  <c:v>-0.05</c:v>
                </c:pt>
                <c:pt idx="2405">
                  <c:v>-0.05</c:v>
                </c:pt>
                <c:pt idx="2406">
                  <c:v>-0.05</c:v>
                </c:pt>
                <c:pt idx="2407">
                  <c:v>-0.05</c:v>
                </c:pt>
                <c:pt idx="2408">
                  <c:v>-0.05</c:v>
                </c:pt>
                <c:pt idx="2409">
                  <c:v>-0.05</c:v>
                </c:pt>
                <c:pt idx="2410">
                  <c:v>-0.05</c:v>
                </c:pt>
                <c:pt idx="2411">
                  <c:v>-0.05</c:v>
                </c:pt>
                <c:pt idx="2412">
                  <c:v>-0.05</c:v>
                </c:pt>
                <c:pt idx="2413">
                  <c:v>-0.05</c:v>
                </c:pt>
                <c:pt idx="2414">
                  <c:v>-0.05</c:v>
                </c:pt>
                <c:pt idx="2415">
                  <c:v>-0.05</c:v>
                </c:pt>
                <c:pt idx="2416">
                  <c:v>-0.05</c:v>
                </c:pt>
                <c:pt idx="2417">
                  <c:v>-0.05</c:v>
                </c:pt>
                <c:pt idx="2418">
                  <c:v>-0.05</c:v>
                </c:pt>
                <c:pt idx="2419">
                  <c:v>-0.05</c:v>
                </c:pt>
                <c:pt idx="2420">
                  <c:v>-0.05</c:v>
                </c:pt>
                <c:pt idx="2421">
                  <c:v>-0.05</c:v>
                </c:pt>
                <c:pt idx="2422">
                  <c:v>-0.05</c:v>
                </c:pt>
                <c:pt idx="2423">
                  <c:v>-0.05</c:v>
                </c:pt>
                <c:pt idx="2424">
                  <c:v>-0.05</c:v>
                </c:pt>
                <c:pt idx="2425">
                  <c:v>-0.05</c:v>
                </c:pt>
                <c:pt idx="2426">
                  <c:v>-0.05</c:v>
                </c:pt>
                <c:pt idx="2427">
                  <c:v>-0.05</c:v>
                </c:pt>
                <c:pt idx="2428">
                  <c:v>-0.05</c:v>
                </c:pt>
                <c:pt idx="2429">
                  <c:v>-0.05</c:v>
                </c:pt>
                <c:pt idx="2430">
                  <c:v>-0.05</c:v>
                </c:pt>
                <c:pt idx="2431">
                  <c:v>-0.05</c:v>
                </c:pt>
                <c:pt idx="2432">
                  <c:v>-0.05</c:v>
                </c:pt>
                <c:pt idx="2433">
                  <c:v>-0.05</c:v>
                </c:pt>
                <c:pt idx="2434">
                  <c:v>-0.05</c:v>
                </c:pt>
                <c:pt idx="2435">
                  <c:v>-0.05</c:v>
                </c:pt>
                <c:pt idx="2436">
                  <c:v>-0.05</c:v>
                </c:pt>
                <c:pt idx="2437">
                  <c:v>-0.05</c:v>
                </c:pt>
                <c:pt idx="2438">
                  <c:v>-0.05</c:v>
                </c:pt>
                <c:pt idx="2439">
                  <c:v>-0.05</c:v>
                </c:pt>
                <c:pt idx="2440">
                  <c:v>-0.05</c:v>
                </c:pt>
                <c:pt idx="2441">
                  <c:v>-0.05</c:v>
                </c:pt>
                <c:pt idx="2442">
                  <c:v>-0.05</c:v>
                </c:pt>
                <c:pt idx="2443">
                  <c:v>-0.05</c:v>
                </c:pt>
                <c:pt idx="2444">
                  <c:v>-0.05</c:v>
                </c:pt>
                <c:pt idx="2445">
                  <c:v>-0.05</c:v>
                </c:pt>
                <c:pt idx="2446">
                  <c:v>-0.05</c:v>
                </c:pt>
                <c:pt idx="2447">
                  <c:v>-0.05</c:v>
                </c:pt>
                <c:pt idx="2448">
                  <c:v>-0.05</c:v>
                </c:pt>
                <c:pt idx="2449">
                  <c:v>-0.05</c:v>
                </c:pt>
                <c:pt idx="2450">
                  <c:v>-0.05</c:v>
                </c:pt>
                <c:pt idx="2451">
                  <c:v>-0.05</c:v>
                </c:pt>
                <c:pt idx="2452">
                  <c:v>-0.05</c:v>
                </c:pt>
                <c:pt idx="2453">
                  <c:v>-0.05</c:v>
                </c:pt>
                <c:pt idx="2454">
                  <c:v>-0.05</c:v>
                </c:pt>
                <c:pt idx="2455">
                  <c:v>-0.05</c:v>
                </c:pt>
                <c:pt idx="2456">
                  <c:v>-0.05</c:v>
                </c:pt>
                <c:pt idx="2457">
                  <c:v>-0.05</c:v>
                </c:pt>
                <c:pt idx="2458">
                  <c:v>-0.05</c:v>
                </c:pt>
                <c:pt idx="2459">
                  <c:v>-0.05</c:v>
                </c:pt>
                <c:pt idx="2460">
                  <c:v>-0.05</c:v>
                </c:pt>
                <c:pt idx="2461">
                  <c:v>-0.05</c:v>
                </c:pt>
                <c:pt idx="2462">
                  <c:v>-0.05</c:v>
                </c:pt>
                <c:pt idx="2463">
                  <c:v>-0.05</c:v>
                </c:pt>
                <c:pt idx="2464">
                  <c:v>-0.05</c:v>
                </c:pt>
                <c:pt idx="2465">
                  <c:v>-0.05</c:v>
                </c:pt>
                <c:pt idx="2466">
                  <c:v>-0.05</c:v>
                </c:pt>
                <c:pt idx="2467">
                  <c:v>-0.05</c:v>
                </c:pt>
                <c:pt idx="2468">
                  <c:v>-0.05</c:v>
                </c:pt>
                <c:pt idx="2469">
                  <c:v>-0.05</c:v>
                </c:pt>
                <c:pt idx="2470">
                  <c:v>-0.05</c:v>
                </c:pt>
                <c:pt idx="2471">
                  <c:v>-0.05</c:v>
                </c:pt>
                <c:pt idx="2472">
                  <c:v>-0.05</c:v>
                </c:pt>
                <c:pt idx="2473">
                  <c:v>-0.05</c:v>
                </c:pt>
                <c:pt idx="2474">
                  <c:v>-0.05</c:v>
                </c:pt>
                <c:pt idx="2475">
                  <c:v>-0.05</c:v>
                </c:pt>
                <c:pt idx="2476">
                  <c:v>-0.05</c:v>
                </c:pt>
                <c:pt idx="2477">
                  <c:v>-0.05</c:v>
                </c:pt>
                <c:pt idx="2478">
                  <c:v>-0.05</c:v>
                </c:pt>
                <c:pt idx="2479">
                  <c:v>-0.05</c:v>
                </c:pt>
                <c:pt idx="2480">
                  <c:v>-0.05</c:v>
                </c:pt>
                <c:pt idx="2481">
                  <c:v>-0.05</c:v>
                </c:pt>
                <c:pt idx="2482">
                  <c:v>-0.05</c:v>
                </c:pt>
                <c:pt idx="2483">
                  <c:v>-0.05</c:v>
                </c:pt>
                <c:pt idx="2484">
                  <c:v>-0.05</c:v>
                </c:pt>
                <c:pt idx="2485">
                  <c:v>-0.05</c:v>
                </c:pt>
                <c:pt idx="2486">
                  <c:v>-0.05</c:v>
                </c:pt>
                <c:pt idx="2487">
                  <c:v>-0.05</c:v>
                </c:pt>
                <c:pt idx="2488">
                  <c:v>-0.05</c:v>
                </c:pt>
                <c:pt idx="2489">
                  <c:v>-0.05</c:v>
                </c:pt>
                <c:pt idx="2490">
                  <c:v>-0.05</c:v>
                </c:pt>
                <c:pt idx="2491">
                  <c:v>-0.05</c:v>
                </c:pt>
                <c:pt idx="2492">
                  <c:v>-0.05</c:v>
                </c:pt>
                <c:pt idx="2493">
                  <c:v>-0.05</c:v>
                </c:pt>
                <c:pt idx="2494">
                  <c:v>-0.05</c:v>
                </c:pt>
                <c:pt idx="2495">
                  <c:v>-0.05</c:v>
                </c:pt>
                <c:pt idx="2496">
                  <c:v>-0.05</c:v>
                </c:pt>
                <c:pt idx="2497">
                  <c:v>-0.05</c:v>
                </c:pt>
                <c:pt idx="2498">
                  <c:v>-0.05</c:v>
                </c:pt>
                <c:pt idx="2499">
                  <c:v>-0.05</c:v>
                </c:pt>
                <c:pt idx="2500">
                  <c:v>-0.05</c:v>
                </c:pt>
                <c:pt idx="2501">
                  <c:v>-0.05</c:v>
                </c:pt>
                <c:pt idx="2502">
                  <c:v>-0.05</c:v>
                </c:pt>
                <c:pt idx="2503">
                  <c:v>-0.05</c:v>
                </c:pt>
                <c:pt idx="2504">
                  <c:v>-0.05</c:v>
                </c:pt>
                <c:pt idx="2505">
                  <c:v>-0.05</c:v>
                </c:pt>
                <c:pt idx="2506">
                  <c:v>-0.05</c:v>
                </c:pt>
                <c:pt idx="2507">
                  <c:v>-0.05</c:v>
                </c:pt>
                <c:pt idx="2508">
                  <c:v>-0.05</c:v>
                </c:pt>
                <c:pt idx="2509">
                  <c:v>-0.05</c:v>
                </c:pt>
                <c:pt idx="2510">
                  <c:v>-0.05</c:v>
                </c:pt>
                <c:pt idx="2511">
                  <c:v>-0.05</c:v>
                </c:pt>
                <c:pt idx="2512">
                  <c:v>-0.05</c:v>
                </c:pt>
                <c:pt idx="2513">
                  <c:v>-0.05</c:v>
                </c:pt>
                <c:pt idx="2514">
                  <c:v>-0.05</c:v>
                </c:pt>
                <c:pt idx="2515">
                  <c:v>-0.05</c:v>
                </c:pt>
                <c:pt idx="2516">
                  <c:v>-0.05</c:v>
                </c:pt>
                <c:pt idx="2517">
                  <c:v>-0.05</c:v>
                </c:pt>
                <c:pt idx="2518">
                  <c:v>-0.05</c:v>
                </c:pt>
                <c:pt idx="2519">
                  <c:v>-0.05</c:v>
                </c:pt>
                <c:pt idx="2520">
                  <c:v>-0.05</c:v>
                </c:pt>
                <c:pt idx="2521">
                  <c:v>-0.05</c:v>
                </c:pt>
                <c:pt idx="2522">
                  <c:v>-0.05</c:v>
                </c:pt>
                <c:pt idx="2523">
                  <c:v>-0.05</c:v>
                </c:pt>
                <c:pt idx="2524">
                  <c:v>-0.05</c:v>
                </c:pt>
                <c:pt idx="2525">
                  <c:v>-0.05</c:v>
                </c:pt>
                <c:pt idx="2526">
                  <c:v>-0.05</c:v>
                </c:pt>
                <c:pt idx="2527">
                  <c:v>-0.05</c:v>
                </c:pt>
                <c:pt idx="2528">
                  <c:v>-0.05</c:v>
                </c:pt>
                <c:pt idx="2529">
                  <c:v>-0.05</c:v>
                </c:pt>
                <c:pt idx="2530">
                  <c:v>-0.05</c:v>
                </c:pt>
                <c:pt idx="2531">
                  <c:v>-0.05</c:v>
                </c:pt>
                <c:pt idx="2532">
                  <c:v>-0.05</c:v>
                </c:pt>
                <c:pt idx="2533">
                  <c:v>-0.05</c:v>
                </c:pt>
                <c:pt idx="2534">
                  <c:v>-0.05</c:v>
                </c:pt>
                <c:pt idx="2535">
                  <c:v>-0.05</c:v>
                </c:pt>
                <c:pt idx="2536">
                  <c:v>-0.05</c:v>
                </c:pt>
                <c:pt idx="2537">
                  <c:v>-0.05</c:v>
                </c:pt>
                <c:pt idx="2538">
                  <c:v>-0.05</c:v>
                </c:pt>
                <c:pt idx="2539">
                  <c:v>-0.05</c:v>
                </c:pt>
                <c:pt idx="2540">
                  <c:v>-0.05</c:v>
                </c:pt>
                <c:pt idx="2541">
                  <c:v>-0.05</c:v>
                </c:pt>
                <c:pt idx="2542">
                  <c:v>-0.05</c:v>
                </c:pt>
                <c:pt idx="2543">
                  <c:v>-0.05</c:v>
                </c:pt>
                <c:pt idx="2544">
                  <c:v>-0.05</c:v>
                </c:pt>
                <c:pt idx="2545">
                  <c:v>-0.05</c:v>
                </c:pt>
                <c:pt idx="2546">
                  <c:v>-0.05</c:v>
                </c:pt>
                <c:pt idx="2547">
                  <c:v>-0.05</c:v>
                </c:pt>
                <c:pt idx="2548">
                  <c:v>-0.05</c:v>
                </c:pt>
                <c:pt idx="2549">
                  <c:v>-0.05</c:v>
                </c:pt>
                <c:pt idx="2550">
                  <c:v>-0.05</c:v>
                </c:pt>
                <c:pt idx="2551">
                  <c:v>-0.05</c:v>
                </c:pt>
                <c:pt idx="2552">
                  <c:v>-0.05</c:v>
                </c:pt>
                <c:pt idx="2553">
                  <c:v>-0.05</c:v>
                </c:pt>
                <c:pt idx="2554">
                  <c:v>-0.05</c:v>
                </c:pt>
                <c:pt idx="2555">
                  <c:v>-0.05</c:v>
                </c:pt>
                <c:pt idx="2556">
                  <c:v>-0.05</c:v>
                </c:pt>
                <c:pt idx="2557">
                  <c:v>-0.05</c:v>
                </c:pt>
                <c:pt idx="2558">
                  <c:v>-0.05</c:v>
                </c:pt>
                <c:pt idx="2559">
                  <c:v>-0.05</c:v>
                </c:pt>
                <c:pt idx="2560">
                  <c:v>-0.05</c:v>
                </c:pt>
                <c:pt idx="2561">
                  <c:v>-0.05</c:v>
                </c:pt>
                <c:pt idx="2562">
                  <c:v>-0.05</c:v>
                </c:pt>
                <c:pt idx="2563">
                  <c:v>-0.05</c:v>
                </c:pt>
                <c:pt idx="2564">
                  <c:v>-0.05</c:v>
                </c:pt>
                <c:pt idx="2565">
                  <c:v>-0.05</c:v>
                </c:pt>
                <c:pt idx="2566">
                  <c:v>-0.05</c:v>
                </c:pt>
                <c:pt idx="2567">
                  <c:v>-0.05</c:v>
                </c:pt>
                <c:pt idx="2568">
                  <c:v>-0.05</c:v>
                </c:pt>
                <c:pt idx="2569">
                  <c:v>-0.05</c:v>
                </c:pt>
                <c:pt idx="2570">
                  <c:v>-0.05</c:v>
                </c:pt>
                <c:pt idx="2571">
                  <c:v>-0.05</c:v>
                </c:pt>
                <c:pt idx="2572">
                  <c:v>-0.05</c:v>
                </c:pt>
                <c:pt idx="2573">
                  <c:v>-0.05</c:v>
                </c:pt>
                <c:pt idx="2574">
                  <c:v>-0.05</c:v>
                </c:pt>
                <c:pt idx="2575">
                  <c:v>-0.05</c:v>
                </c:pt>
                <c:pt idx="2576">
                  <c:v>-0.05</c:v>
                </c:pt>
                <c:pt idx="2577">
                  <c:v>-0.05</c:v>
                </c:pt>
                <c:pt idx="2578">
                  <c:v>-0.05</c:v>
                </c:pt>
                <c:pt idx="2579">
                  <c:v>-0.05</c:v>
                </c:pt>
                <c:pt idx="2580">
                  <c:v>-0.05</c:v>
                </c:pt>
                <c:pt idx="2581">
                  <c:v>-0.05</c:v>
                </c:pt>
                <c:pt idx="2582">
                  <c:v>-0.05</c:v>
                </c:pt>
                <c:pt idx="2583">
                  <c:v>-0.05</c:v>
                </c:pt>
                <c:pt idx="2584">
                  <c:v>-0.05</c:v>
                </c:pt>
                <c:pt idx="2585">
                  <c:v>-0.05</c:v>
                </c:pt>
                <c:pt idx="2586">
                  <c:v>-0.05</c:v>
                </c:pt>
                <c:pt idx="2587">
                  <c:v>-0.05</c:v>
                </c:pt>
                <c:pt idx="2588">
                  <c:v>-0.05</c:v>
                </c:pt>
                <c:pt idx="2589">
                  <c:v>-0.05</c:v>
                </c:pt>
                <c:pt idx="2590">
                  <c:v>-0.05</c:v>
                </c:pt>
                <c:pt idx="2591">
                  <c:v>-0.05</c:v>
                </c:pt>
                <c:pt idx="2592">
                  <c:v>-0.05</c:v>
                </c:pt>
                <c:pt idx="2593">
                  <c:v>-0.05</c:v>
                </c:pt>
                <c:pt idx="2594">
                  <c:v>-0.05</c:v>
                </c:pt>
                <c:pt idx="2595">
                  <c:v>-0.05</c:v>
                </c:pt>
                <c:pt idx="2596">
                  <c:v>-0.05</c:v>
                </c:pt>
                <c:pt idx="2597">
                  <c:v>-0.05</c:v>
                </c:pt>
                <c:pt idx="2598">
                  <c:v>-0.05</c:v>
                </c:pt>
                <c:pt idx="2599">
                  <c:v>-0.05</c:v>
                </c:pt>
                <c:pt idx="2600">
                  <c:v>-0.05</c:v>
                </c:pt>
                <c:pt idx="2601">
                  <c:v>-0.05</c:v>
                </c:pt>
                <c:pt idx="2602">
                  <c:v>-0.05</c:v>
                </c:pt>
                <c:pt idx="2603">
                  <c:v>-0.05</c:v>
                </c:pt>
                <c:pt idx="2604">
                  <c:v>-0.05</c:v>
                </c:pt>
                <c:pt idx="2605">
                  <c:v>-0.05</c:v>
                </c:pt>
                <c:pt idx="2606">
                  <c:v>-0.05</c:v>
                </c:pt>
                <c:pt idx="2607">
                  <c:v>-0.05</c:v>
                </c:pt>
                <c:pt idx="2608">
                  <c:v>-0.05</c:v>
                </c:pt>
                <c:pt idx="2609">
                  <c:v>-0.05</c:v>
                </c:pt>
                <c:pt idx="2610">
                  <c:v>-0.05</c:v>
                </c:pt>
                <c:pt idx="2611">
                  <c:v>-0.05</c:v>
                </c:pt>
                <c:pt idx="2612">
                  <c:v>-0.05</c:v>
                </c:pt>
                <c:pt idx="2613">
                  <c:v>-0.05</c:v>
                </c:pt>
                <c:pt idx="2614">
                  <c:v>-0.05</c:v>
                </c:pt>
                <c:pt idx="2615">
                  <c:v>-0.05</c:v>
                </c:pt>
                <c:pt idx="2616">
                  <c:v>-0.05</c:v>
                </c:pt>
                <c:pt idx="2617">
                  <c:v>-0.05</c:v>
                </c:pt>
                <c:pt idx="2618">
                  <c:v>-0.05</c:v>
                </c:pt>
                <c:pt idx="2619">
                  <c:v>-0.05</c:v>
                </c:pt>
                <c:pt idx="2620">
                  <c:v>-0.05</c:v>
                </c:pt>
                <c:pt idx="2621">
                  <c:v>-0.05</c:v>
                </c:pt>
                <c:pt idx="2622">
                  <c:v>-0.05</c:v>
                </c:pt>
                <c:pt idx="2623">
                  <c:v>-0.05</c:v>
                </c:pt>
                <c:pt idx="2624">
                  <c:v>-0.05</c:v>
                </c:pt>
                <c:pt idx="2625">
                  <c:v>-0.05</c:v>
                </c:pt>
                <c:pt idx="2626">
                  <c:v>-0.05</c:v>
                </c:pt>
                <c:pt idx="2627">
                  <c:v>-0.05</c:v>
                </c:pt>
                <c:pt idx="2628">
                  <c:v>-0.05</c:v>
                </c:pt>
                <c:pt idx="2629">
                  <c:v>-0.05</c:v>
                </c:pt>
                <c:pt idx="2630">
                  <c:v>-0.05</c:v>
                </c:pt>
                <c:pt idx="2631">
                  <c:v>-0.05</c:v>
                </c:pt>
                <c:pt idx="2632">
                  <c:v>-0.05</c:v>
                </c:pt>
                <c:pt idx="2633">
                  <c:v>-0.05</c:v>
                </c:pt>
                <c:pt idx="2634">
                  <c:v>-0.05</c:v>
                </c:pt>
                <c:pt idx="2635">
                  <c:v>-0.05</c:v>
                </c:pt>
                <c:pt idx="2636">
                  <c:v>-0.05</c:v>
                </c:pt>
                <c:pt idx="2637">
                  <c:v>-0.05</c:v>
                </c:pt>
                <c:pt idx="2638">
                  <c:v>-0.05</c:v>
                </c:pt>
                <c:pt idx="2639">
                  <c:v>-0.05</c:v>
                </c:pt>
                <c:pt idx="2640">
                  <c:v>-0.05</c:v>
                </c:pt>
                <c:pt idx="2641">
                  <c:v>-0.05</c:v>
                </c:pt>
                <c:pt idx="2642">
                  <c:v>-0.05</c:v>
                </c:pt>
                <c:pt idx="2643">
                  <c:v>-0.05</c:v>
                </c:pt>
                <c:pt idx="2644">
                  <c:v>-0.05</c:v>
                </c:pt>
                <c:pt idx="2645">
                  <c:v>-0.05</c:v>
                </c:pt>
              </c:numCache>
            </c:numRef>
          </c:val>
          <c:extLst>
            <c:ext xmlns:c16="http://schemas.microsoft.com/office/drawing/2014/chart" uri="{C3380CC4-5D6E-409C-BE32-E72D297353CC}">
              <c16:uniqueId val="{00000005-18B2-4F60-85B0-145F3229A96D}"/>
            </c:ext>
          </c:extLst>
        </c:ser>
        <c:ser>
          <c:idx val="6"/>
          <c:order val="6"/>
          <c:tx>
            <c:strRef>
              <c:f>'MSH6'!$N$1</c:f>
              <c:strCache>
                <c:ptCount val="1"/>
                <c:pt idx="0">
                  <c:v>Connector</c:v>
                </c:pt>
              </c:strCache>
            </c:strRef>
          </c:tx>
          <c:spPr>
            <a:solidFill>
              <a:schemeClr val="accent1">
                <a:lumMod val="60000"/>
              </a:schemeClr>
            </a:solidFill>
            <a:ln>
              <a:noFill/>
            </a:ln>
            <a:effectLst/>
          </c:spPr>
          <c:invertIfNegative val="0"/>
          <c:val>
            <c:numRef>
              <c:f>'MSH6'!$N$2:$N$8949</c:f>
              <c:numCache>
                <c:formatCode>General</c:formatCode>
                <c:ptCount val="8948"/>
                <c:pt idx="2646">
                  <c:v>-0.05</c:v>
                </c:pt>
                <c:pt idx="2647">
                  <c:v>-0.05</c:v>
                </c:pt>
                <c:pt idx="2648">
                  <c:v>-0.05</c:v>
                </c:pt>
                <c:pt idx="2649">
                  <c:v>-0.05</c:v>
                </c:pt>
                <c:pt idx="2650">
                  <c:v>-0.05</c:v>
                </c:pt>
                <c:pt idx="2651">
                  <c:v>-0.05</c:v>
                </c:pt>
                <c:pt idx="2652">
                  <c:v>-0.05</c:v>
                </c:pt>
                <c:pt idx="2653">
                  <c:v>-0.05</c:v>
                </c:pt>
                <c:pt idx="2654">
                  <c:v>-0.05</c:v>
                </c:pt>
                <c:pt idx="2655">
                  <c:v>-0.05</c:v>
                </c:pt>
                <c:pt idx="2656">
                  <c:v>-0.05</c:v>
                </c:pt>
                <c:pt idx="2657">
                  <c:v>-0.05</c:v>
                </c:pt>
                <c:pt idx="2658">
                  <c:v>-0.05</c:v>
                </c:pt>
                <c:pt idx="2659">
                  <c:v>-0.05</c:v>
                </c:pt>
                <c:pt idx="2660">
                  <c:v>-0.05</c:v>
                </c:pt>
                <c:pt idx="2661">
                  <c:v>-0.05</c:v>
                </c:pt>
                <c:pt idx="2662">
                  <c:v>-0.05</c:v>
                </c:pt>
                <c:pt idx="2663">
                  <c:v>-0.05</c:v>
                </c:pt>
                <c:pt idx="2664">
                  <c:v>-0.05</c:v>
                </c:pt>
                <c:pt idx="2665">
                  <c:v>-0.05</c:v>
                </c:pt>
                <c:pt idx="2666">
                  <c:v>-0.05</c:v>
                </c:pt>
                <c:pt idx="2667">
                  <c:v>-0.05</c:v>
                </c:pt>
                <c:pt idx="2668">
                  <c:v>-0.05</c:v>
                </c:pt>
                <c:pt idx="2669">
                  <c:v>-0.05</c:v>
                </c:pt>
                <c:pt idx="2670">
                  <c:v>-0.05</c:v>
                </c:pt>
                <c:pt idx="2671">
                  <c:v>-0.05</c:v>
                </c:pt>
                <c:pt idx="2672">
                  <c:v>-0.05</c:v>
                </c:pt>
                <c:pt idx="2673">
                  <c:v>-0.05</c:v>
                </c:pt>
                <c:pt idx="2674">
                  <c:v>-0.05</c:v>
                </c:pt>
                <c:pt idx="2675">
                  <c:v>-0.05</c:v>
                </c:pt>
                <c:pt idx="2676">
                  <c:v>-0.05</c:v>
                </c:pt>
                <c:pt idx="2677">
                  <c:v>-0.05</c:v>
                </c:pt>
                <c:pt idx="2678">
                  <c:v>-0.05</c:v>
                </c:pt>
                <c:pt idx="2679">
                  <c:v>-0.05</c:v>
                </c:pt>
                <c:pt idx="2680">
                  <c:v>-0.05</c:v>
                </c:pt>
                <c:pt idx="2681">
                  <c:v>-0.05</c:v>
                </c:pt>
                <c:pt idx="2682">
                  <c:v>-0.05</c:v>
                </c:pt>
                <c:pt idx="2683">
                  <c:v>-0.05</c:v>
                </c:pt>
                <c:pt idx="2684">
                  <c:v>-0.05</c:v>
                </c:pt>
                <c:pt idx="2685">
                  <c:v>-0.05</c:v>
                </c:pt>
                <c:pt idx="2686">
                  <c:v>-0.05</c:v>
                </c:pt>
                <c:pt idx="2687">
                  <c:v>-0.05</c:v>
                </c:pt>
                <c:pt idx="2688">
                  <c:v>-0.05</c:v>
                </c:pt>
                <c:pt idx="2689">
                  <c:v>-0.05</c:v>
                </c:pt>
                <c:pt idx="2690">
                  <c:v>-0.05</c:v>
                </c:pt>
                <c:pt idx="2691">
                  <c:v>-0.05</c:v>
                </c:pt>
                <c:pt idx="2692">
                  <c:v>-0.05</c:v>
                </c:pt>
                <c:pt idx="2693">
                  <c:v>-0.05</c:v>
                </c:pt>
                <c:pt idx="2694">
                  <c:v>-0.05</c:v>
                </c:pt>
                <c:pt idx="2695">
                  <c:v>-0.05</c:v>
                </c:pt>
                <c:pt idx="2696">
                  <c:v>-0.05</c:v>
                </c:pt>
                <c:pt idx="2697">
                  <c:v>-0.05</c:v>
                </c:pt>
                <c:pt idx="2698">
                  <c:v>-0.05</c:v>
                </c:pt>
                <c:pt idx="2699">
                  <c:v>-0.05</c:v>
                </c:pt>
                <c:pt idx="2700">
                  <c:v>-0.05</c:v>
                </c:pt>
                <c:pt idx="2701">
                  <c:v>-0.05</c:v>
                </c:pt>
                <c:pt idx="2702">
                  <c:v>-0.05</c:v>
                </c:pt>
                <c:pt idx="2703">
                  <c:v>-0.05</c:v>
                </c:pt>
                <c:pt idx="2704">
                  <c:v>-0.05</c:v>
                </c:pt>
                <c:pt idx="2705">
                  <c:v>-0.05</c:v>
                </c:pt>
                <c:pt idx="2706">
                  <c:v>-0.05</c:v>
                </c:pt>
                <c:pt idx="2707">
                  <c:v>-0.05</c:v>
                </c:pt>
                <c:pt idx="2708">
                  <c:v>-0.05</c:v>
                </c:pt>
                <c:pt idx="2709">
                  <c:v>-0.05</c:v>
                </c:pt>
                <c:pt idx="2710">
                  <c:v>-0.05</c:v>
                </c:pt>
                <c:pt idx="2711">
                  <c:v>-0.05</c:v>
                </c:pt>
                <c:pt idx="2712">
                  <c:v>-0.05</c:v>
                </c:pt>
                <c:pt idx="2713">
                  <c:v>-0.05</c:v>
                </c:pt>
                <c:pt idx="2714">
                  <c:v>-0.05</c:v>
                </c:pt>
                <c:pt idx="2715">
                  <c:v>-0.05</c:v>
                </c:pt>
                <c:pt idx="2716">
                  <c:v>-0.05</c:v>
                </c:pt>
                <c:pt idx="2717">
                  <c:v>-0.05</c:v>
                </c:pt>
                <c:pt idx="2718">
                  <c:v>-0.05</c:v>
                </c:pt>
                <c:pt idx="2719">
                  <c:v>-0.05</c:v>
                </c:pt>
                <c:pt idx="2720">
                  <c:v>-0.05</c:v>
                </c:pt>
                <c:pt idx="2721">
                  <c:v>-0.05</c:v>
                </c:pt>
                <c:pt idx="2722">
                  <c:v>-0.05</c:v>
                </c:pt>
                <c:pt idx="2723">
                  <c:v>-0.05</c:v>
                </c:pt>
                <c:pt idx="2724">
                  <c:v>-0.05</c:v>
                </c:pt>
                <c:pt idx="2725">
                  <c:v>-0.05</c:v>
                </c:pt>
                <c:pt idx="2726">
                  <c:v>-0.05</c:v>
                </c:pt>
                <c:pt idx="2727">
                  <c:v>-0.05</c:v>
                </c:pt>
                <c:pt idx="2728">
                  <c:v>-0.05</c:v>
                </c:pt>
                <c:pt idx="2729">
                  <c:v>-0.05</c:v>
                </c:pt>
                <c:pt idx="2730">
                  <c:v>-0.05</c:v>
                </c:pt>
                <c:pt idx="2731">
                  <c:v>-0.05</c:v>
                </c:pt>
                <c:pt idx="2732">
                  <c:v>-0.05</c:v>
                </c:pt>
                <c:pt idx="2733">
                  <c:v>-0.05</c:v>
                </c:pt>
                <c:pt idx="2734">
                  <c:v>-0.05</c:v>
                </c:pt>
                <c:pt idx="2735">
                  <c:v>-0.05</c:v>
                </c:pt>
                <c:pt idx="2736">
                  <c:v>-0.05</c:v>
                </c:pt>
                <c:pt idx="2737">
                  <c:v>-0.05</c:v>
                </c:pt>
                <c:pt idx="2738">
                  <c:v>-0.05</c:v>
                </c:pt>
                <c:pt idx="2739">
                  <c:v>-0.05</c:v>
                </c:pt>
                <c:pt idx="2740">
                  <c:v>-0.05</c:v>
                </c:pt>
                <c:pt idx="2741">
                  <c:v>-0.05</c:v>
                </c:pt>
                <c:pt idx="2742">
                  <c:v>-0.05</c:v>
                </c:pt>
                <c:pt idx="2743">
                  <c:v>-0.05</c:v>
                </c:pt>
                <c:pt idx="2744">
                  <c:v>-0.05</c:v>
                </c:pt>
                <c:pt idx="2745">
                  <c:v>-0.05</c:v>
                </c:pt>
                <c:pt idx="2746">
                  <c:v>-0.05</c:v>
                </c:pt>
                <c:pt idx="2747">
                  <c:v>-0.05</c:v>
                </c:pt>
                <c:pt idx="2748">
                  <c:v>-0.05</c:v>
                </c:pt>
                <c:pt idx="2749">
                  <c:v>-0.05</c:v>
                </c:pt>
                <c:pt idx="2750">
                  <c:v>-0.05</c:v>
                </c:pt>
                <c:pt idx="2751">
                  <c:v>-0.05</c:v>
                </c:pt>
                <c:pt idx="2752">
                  <c:v>-0.05</c:v>
                </c:pt>
                <c:pt idx="2753">
                  <c:v>-0.05</c:v>
                </c:pt>
                <c:pt idx="2754">
                  <c:v>-0.05</c:v>
                </c:pt>
                <c:pt idx="2755">
                  <c:v>-0.05</c:v>
                </c:pt>
                <c:pt idx="2756">
                  <c:v>-0.05</c:v>
                </c:pt>
                <c:pt idx="2757">
                  <c:v>-0.05</c:v>
                </c:pt>
                <c:pt idx="2758">
                  <c:v>-0.05</c:v>
                </c:pt>
                <c:pt idx="2759">
                  <c:v>-0.05</c:v>
                </c:pt>
                <c:pt idx="2760">
                  <c:v>-0.05</c:v>
                </c:pt>
                <c:pt idx="2761">
                  <c:v>-0.05</c:v>
                </c:pt>
                <c:pt idx="2762">
                  <c:v>-0.05</c:v>
                </c:pt>
                <c:pt idx="2763">
                  <c:v>-0.05</c:v>
                </c:pt>
                <c:pt idx="2764">
                  <c:v>-0.05</c:v>
                </c:pt>
                <c:pt idx="2765">
                  <c:v>-0.05</c:v>
                </c:pt>
                <c:pt idx="2766">
                  <c:v>-0.05</c:v>
                </c:pt>
                <c:pt idx="2767">
                  <c:v>-0.05</c:v>
                </c:pt>
                <c:pt idx="2768">
                  <c:v>-0.05</c:v>
                </c:pt>
                <c:pt idx="2769">
                  <c:v>-0.05</c:v>
                </c:pt>
                <c:pt idx="2770">
                  <c:v>-0.05</c:v>
                </c:pt>
                <c:pt idx="2771">
                  <c:v>-0.05</c:v>
                </c:pt>
                <c:pt idx="2772">
                  <c:v>-0.05</c:v>
                </c:pt>
                <c:pt idx="2773">
                  <c:v>-0.05</c:v>
                </c:pt>
                <c:pt idx="2774">
                  <c:v>-0.05</c:v>
                </c:pt>
                <c:pt idx="2775">
                  <c:v>-0.05</c:v>
                </c:pt>
                <c:pt idx="2776">
                  <c:v>-0.05</c:v>
                </c:pt>
                <c:pt idx="2777">
                  <c:v>-0.05</c:v>
                </c:pt>
                <c:pt idx="2778">
                  <c:v>-0.05</c:v>
                </c:pt>
                <c:pt idx="2779">
                  <c:v>-0.05</c:v>
                </c:pt>
                <c:pt idx="2780">
                  <c:v>-0.05</c:v>
                </c:pt>
                <c:pt idx="2781">
                  <c:v>-0.05</c:v>
                </c:pt>
                <c:pt idx="2782">
                  <c:v>-0.05</c:v>
                </c:pt>
                <c:pt idx="2783">
                  <c:v>-0.05</c:v>
                </c:pt>
                <c:pt idx="2784">
                  <c:v>-0.05</c:v>
                </c:pt>
                <c:pt idx="2785">
                  <c:v>-0.05</c:v>
                </c:pt>
                <c:pt idx="2786">
                  <c:v>-0.05</c:v>
                </c:pt>
                <c:pt idx="2787">
                  <c:v>-0.05</c:v>
                </c:pt>
                <c:pt idx="2788">
                  <c:v>-0.05</c:v>
                </c:pt>
                <c:pt idx="2789">
                  <c:v>-0.05</c:v>
                </c:pt>
                <c:pt idx="2790">
                  <c:v>-0.05</c:v>
                </c:pt>
                <c:pt idx="2791">
                  <c:v>-0.05</c:v>
                </c:pt>
                <c:pt idx="2792">
                  <c:v>-0.05</c:v>
                </c:pt>
                <c:pt idx="2793">
                  <c:v>-0.05</c:v>
                </c:pt>
                <c:pt idx="2794">
                  <c:v>-0.05</c:v>
                </c:pt>
                <c:pt idx="2795">
                  <c:v>-0.05</c:v>
                </c:pt>
                <c:pt idx="2796">
                  <c:v>-0.05</c:v>
                </c:pt>
                <c:pt idx="2797">
                  <c:v>-0.05</c:v>
                </c:pt>
                <c:pt idx="2798">
                  <c:v>-0.05</c:v>
                </c:pt>
                <c:pt idx="2799">
                  <c:v>-0.05</c:v>
                </c:pt>
                <c:pt idx="2800">
                  <c:v>-0.05</c:v>
                </c:pt>
                <c:pt idx="2801">
                  <c:v>-0.05</c:v>
                </c:pt>
                <c:pt idx="2802">
                  <c:v>-0.05</c:v>
                </c:pt>
                <c:pt idx="2803">
                  <c:v>-0.05</c:v>
                </c:pt>
                <c:pt idx="2804">
                  <c:v>-0.05</c:v>
                </c:pt>
                <c:pt idx="2805">
                  <c:v>-0.05</c:v>
                </c:pt>
                <c:pt idx="2806">
                  <c:v>-0.05</c:v>
                </c:pt>
                <c:pt idx="2807">
                  <c:v>-0.05</c:v>
                </c:pt>
                <c:pt idx="2808">
                  <c:v>-0.05</c:v>
                </c:pt>
                <c:pt idx="2809">
                  <c:v>-0.05</c:v>
                </c:pt>
                <c:pt idx="2810">
                  <c:v>-0.05</c:v>
                </c:pt>
                <c:pt idx="2811">
                  <c:v>-0.05</c:v>
                </c:pt>
                <c:pt idx="2812">
                  <c:v>-0.05</c:v>
                </c:pt>
                <c:pt idx="2813">
                  <c:v>-0.05</c:v>
                </c:pt>
                <c:pt idx="2814">
                  <c:v>-0.05</c:v>
                </c:pt>
                <c:pt idx="2815">
                  <c:v>-0.05</c:v>
                </c:pt>
                <c:pt idx="2816">
                  <c:v>-0.05</c:v>
                </c:pt>
                <c:pt idx="2817">
                  <c:v>-0.05</c:v>
                </c:pt>
                <c:pt idx="2818">
                  <c:v>-0.05</c:v>
                </c:pt>
                <c:pt idx="2819">
                  <c:v>-0.05</c:v>
                </c:pt>
                <c:pt idx="2820">
                  <c:v>-0.05</c:v>
                </c:pt>
                <c:pt idx="2821">
                  <c:v>-0.05</c:v>
                </c:pt>
                <c:pt idx="2822">
                  <c:v>-0.05</c:v>
                </c:pt>
                <c:pt idx="2823">
                  <c:v>-0.05</c:v>
                </c:pt>
                <c:pt idx="2824">
                  <c:v>-0.05</c:v>
                </c:pt>
                <c:pt idx="2825">
                  <c:v>-0.05</c:v>
                </c:pt>
                <c:pt idx="2826">
                  <c:v>-0.05</c:v>
                </c:pt>
                <c:pt idx="2827">
                  <c:v>-0.05</c:v>
                </c:pt>
                <c:pt idx="2828">
                  <c:v>-0.05</c:v>
                </c:pt>
                <c:pt idx="2829">
                  <c:v>-0.05</c:v>
                </c:pt>
                <c:pt idx="2830">
                  <c:v>-0.05</c:v>
                </c:pt>
                <c:pt idx="2831">
                  <c:v>-0.05</c:v>
                </c:pt>
                <c:pt idx="2832">
                  <c:v>-0.05</c:v>
                </c:pt>
                <c:pt idx="2833">
                  <c:v>-0.05</c:v>
                </c:pt>
                <c:pt idx="2834">
                  <c:v>-0.05</c:v>
                </c:pt>
                <c:pt idx="2835">
                  <c:v>-0.05</c:v>
                </c:pt>
                <c:pt idx="2836">
                  <c:v>-0.05</c:v>
                </c:pt>
                <c:pt idx="2837">
                  <c:v>-0.05</c:v>
                </c:pt>
                <c:pt idx="2838">
                  <c:v>-0.05</c:v>
                </c:pt>
                <c:pt idx="2839">
                  <c:v>-0.05</c:v>
                </c:pt>
                <c:pt idx="2840">
                  <c:v>-0.05</c:v>
                </c:pt>
                <c:pt idx="2841">
                  <c:v>-0.05</c:v>
                </c:pt>
                <c:pt idx="2842">
                  <c:v>-0.05</c:v>
                </c:pt>
                <c:pt idx="2843">
                  <c:v>-0.05</c:v>
                </c:pt>
                <c:pt idx="2844">
                  <c:v>-0.05</c:v>
                </c:pt>
                <c:pt idx="2845">
                  <c:v>-0.05</c:v>
                </c:pt>
                <c:pt idx="2846">
                  <c:v>-0.05</c:v>
                </c:pt>
                <c:pt idx="2847">
                  <c:v>-0.05</c:v>
                </c:pt>
                <c:pt idx="2848">
                  <c:v>-0.05</c:v>
                </c:pt>
                <c:pt idx="2849">
                  <c:v>-0.05</c:v>
                </c:pt>
                <c:pt idx="2850">
                  <c:v>-0.05</c:v>
                </c:pt>
                <c:pt idx="2851">
                  <c:v>-0.05</c:v>
                </c:pt>
                <c:pt idx="2852">
                  <c:v>-0.05</c:v>
                </c:pt>
                <c:pt idx="2853">
                  <c:v>-0.05</c:v>
                </c:pt>
                <c:pt idx="2854">
                  <c:v>-0.05</c:v>
                </c:pt>
                <c:pt idx="2855">
                  <c:v>-0.05</c:v>
                </c:pt>
                <c:pt idx="2856">
                  <c:v>-0.05</c:v>
                </c:pt>
                <c:pt idx="2857">
                  <c:v>-0.05</c:v>
                </c:pt>
                <c:pt idx="2858">
                  <c:v>-0.05</c:v>
                </c:pt>
                <c:pt idx="2859">
                  <c:v>-0.05</c:v>
                </c:pt>
                <c:pt idx="2860">
                  <c:v>-0.05</c:v>
                </c:pt>
                <c:pt idx="2861">
                  <c:v>-0.05</c:v>
                </c:pt>
                <c:pt idx="2862">
                  <c:v>-0.05</c:v>
                </c:pt>
                <c:pt idx="2863">
                  <c:v>-0.05</c:v>
                </c:pt>
                <c:pt idx="2864">
                  <c:v>-0.05</c:v>
                </c:pt>
                <c:pt idx="2865">
                  <c:v>-0.05</c:v>
                </c:pt>
                <c:pt idx="2866">
                  <c:v>-0.05</c:v>
                </c:pt>
                <c:pt idx="2867">
                  <c:v>-0.05</c:v>
                </c:pt>
                <c:pt idx="2868">
                  <c:v>-0.05</c:v>
                </c:pt>
                <c:pt idx="2869">
                  <c:v>-0.05</c:v>
                </c:pt>
                <c:pt idx="2870">
                  <c:v>-0.05</c:v>
                </c:pt>
                <c:pt idx="2871">
                  <c:v>-0.05</c:v>
                </c:pt>
                <c:pt idx="2872">
                  <c:v>-0.05</c:v>
                </c:pt>
                <c:pt idx="2873">
                  <c:v>-0.05</c:v>
                </c:pt>
                <c:pt idx="2874">
                  <c:v>-0.05</c:v>
                </c:pt>
                <c:pt idx="2875">
                  <c:v>-0.05</c:v>
                </c:pt>
                <c:pt idx="2876">
                  <c:v>-0.05</c:v>
                </c:pt>
                <c:pt idx="2877">
                  <c:v>-0.05</c:v>
                </c:pt>
                <c:pt idx="2878">
                  <c:v>-0.05</c:v>
                </c:pt>
                <c:pt idx="2879">
                  <c:v>-0.05</c:v>
                </c:pt>
                <c:pt idx="2880">
                  <c:v>-0.05</c:v>
                </c:pt>
                <c:pt idx="2881">
                  <c:v>-0.05</c:v>
                </c:pt>
                <c:pt idx="2882">
                  <c:v>-0.05</c:v>
                </c:pt>
                <c:pt idx="2883">
                  <c:v>-0.05</c:v>
                </c:pt>
                <c:pt idx="2884">
                  <c:v>-0.05</c:v>
                </c:pt>
                <c:pt idx="2885">
                  <c:v>-0.05</c:v>
                </c:pt>
                <c:pt idx="2886">
                  <c:v>-0.05</c:v>
                </c:pt>
                <c:pt idx="2887">
                  <c:v>-0.05</c:v>
                </c:pt>
                <c:pt idx="2888">
                  <c:v>-0.05</c:v>
                </c:pt>
                <c:pt idx="2889">
                  <c:v>-0.05</c:v>
                </c:pt>
                <c:pt idx="2890">
                  <c:v>-0.05</c:v>
                </c:pt>
                <c:pt idx="2891">
                  <c:v>-0.05</c:v>
                </c:pt>
                <c:pt idx="2892">
                  <c:v>-0.05</c:v>
                </c:pt>
                <c:pt idx="2893">
                  <c:v>-0.05</c:v>
                </c:pt>
                <c:pt idx="2894">
                  <c:v>-0.05</c:v>
                </c:pt>
                <c:pt idx="2895">
                  <c:v>-0.05</c:v>
                </c:pt>
                <c:pt idx="2896">
                  <c:v>-0.05</c:v>
                </c:pt>
                <c:pt idx="2897">
                  <c:v>-0.05</c:v>
                </c:pt>
                <c:pt idx="2898">
                  <c:v>-0.05</c:v>
                </c:pt>
                <c:pt idx="2899">
                  <c:v>-0.05</c:v>
                </c:pt>
                <c:pt idx="2900">
                  <c:v>-0.05</c:v>
                </c:pt>
                <c:pt idx="2901">
                  <c:v>-0.05</c:v>
                </c:pt>
                <c:pt idx="2902">
                  <c:v>-0.05</c:v>
                </c:pt>
                <c:pt idx="2903">
                  <c:v>-0.05</c:v>
                </c:pt>
                <c:pt idx="2904">
                  <c:v>-0.05</c:v>
                </c:pt>
                <c:pt idx="2905">
                  <c:v>-0.05</c:v>
                </c:pt>
                <c:pt idx="2906">
                  <c:v>-0.05</c:v>
                </c:pt>
                <c:pt idx="2907">
                  <c:v>-0.05</c:v>
                </c:pt>
                <c:pt idx="2908">
                  <c:v>-0.05</c:v>
                </c:pt>
                <c:pt idx="2909">
                  <c:v>-0.05</c:v>
                </c:pt>
                <c:pt idx="2910">
                  <c:v>-0.05</c:v>
                </c:pt>
                <c:pt idx="2911">
                  <c:v>-0.05</c:v>
                </c:pt>
                <c:pt idx="2912">
                  <c:v>-0.05</c:v>
                </c:pt>
                <c:pt idx="2913">
                  <c:v>-0.05</c:v>
                </c:pt>
                <c:pt idx="2914">
                  <c:v>-0.05</c:v>
                </c:pt>
                <c:pt idx="2915">
                  <c:v>-0.05</c:v>
                </c:pt>
                <c:pt idx="2916">
                  <c:v>-0.05</c:v>
                </c:pt>
                <c:pt idx="2917">
                  <c:v>-0.05</c:v>
                </c:pt>
                <c:pt idx="2918">
                  <c:v>-0.05</c:v>
                </c:pt>
                <c:pt idx="2919">
                  <c:v>-0.05</c:v>
                </c:pt>
                <c:pt idx="2920">
                  <c:v>-0.05</c:v>
                </c:pt>
                <c:pt idx="2921">
                  <c:v>-0.05</c:v>
                </c:pt>
                <c:pt idx="2922">
                  <c:v>-0.05</c:v>
                </c:pt>
                <c:pt idx="2923">
                  <c:v>-0.05</c:v>
                </c:pt>
                <c:pt idx="2924">
                  <c:v>-0.05</c:v>
                </c:pt>
                <c:pt idx="2925">
                  <c:v>-0.05</c:v>
                </c:pt>
                <c:pt idx="2926">
                  <c:v>-0.05</c:v>
                </c:pt>
                <c:pt idx="2927">
                  <c:v>-0.05</c:v>
                </c:pt>
                <c:pt idx="2928">
                  <c:v>-0.05</c:v>
                </c:pt>
                <c:pt idx="2929">
                  <c:v>-0.05</c:v>
                </c:pt>
                <c:pt idx="2930">
                  <c:v>-0.05</c:v>
                </c:pt>
                <c:pt idx="2931">
                  <c:v>-0.05</c:v>
                </c:pt>
                <c:pt idx="2932">
                  <c:v>-0.05</c:v>
                </c:pt>
                <c:pt idx="2933">
                  <c:v>-0.05</c:v>
                </c:pt>
                <c:pt idx="2934">
                  <c:v>-0.05</c:v>
                </c:pt>
                <c:pt idx="2935">
                  <c:v>-0.05</c:v>
                </c:pt>
                <c:pt idx="2936">
                  <c:v>-0.05</c:v>
                </c:pt>
                <c:pt idx="2937">
                  <c:v>-0.05</c:v>
                </c:pt>
                <c:pt idx="2938">
                  <c:v>-0.05</c:v>
                </c:pt>
                <c:pt idx="2939">
                  <c:v>-0.05</c:v>
                </c:pt>
                <c:pt idx="2940">
                  <c:v>-0.05</c:v>
                </c:pt>
                <c:pt idx="2941">
                  <c:v>-0.05</c:v>
                </c:pt>
                <c:pt idx="2942">
                  <c:v>-0.05</c:v>
                </c:pt>
                <c:pt idx="2943">
                  <c:v>-0.05</c:v>
                </c:pt>
                <c:pt idx="2944">
                  <c:v>-0.05</c:v>
                </c:pt>
                <c:pt idx="2945">
                  <c:v>-0.05</c:v>
                </c:pt>
                <c:pt idx="2946">
                  <c:v>-0.05</c:v>
                </c:pt>
                <c:pt idx="2947">
                  <c:v>-0.05</c:v>
                </c:pt>
                <c:pt idx="2948">
                  <c:v>-0.05</c:v>
                </c:pt>
                <c:pt idx="2949">
                  <c:v>-0.05</c:v>
                </c:pt>
                <c:pt idx="2950">
                  <c:v>-0.05</c:v>
                </c:pt>
                <c:pt idx="2951">
                  <c:v>-0.05</c:v>
                </c:pt>
                <c:pt idx="2952">
                  <c:v>-0.05</c:v>
                </c:pt>
                <c:pt idx="2953">
                  <c:v>-0.05</c:v>
                </c:pt>
                <c:pt idx="2954">
                  <c:v>-0.05</c:v>
                </c:pt>
                <c:pt idx="2955">
                  <c:v>-0.05</c:v>
                </c:pt>
                <c:pt idx="2956">
                  <c:v>-0.05</c:v>
                </c:pt>
                <c:pt idx="2957">
                  <c:v>-0.05</c:v>
                </c:pt>
                <c:pt idx="2958">
                  <c:v>-0.05</c:v>
                </c:pt>
                <c:pt idx="2959">
                  <c:v>-0.05</c:v>
                </c:pt>
                <c:pt idx="2960">
                  <c:v>-0.05</c:v>
                </c:pt>
                <c:pt idx="2961">
                  <c:v>-0.05</c:v>
                </c:pt>
                <c:pt idx="2962">
                  <c:v>-0.05</c:v>
                </c:pt>
                <c:pt idx="2963">
                  <c:v>-0.05</c:v>
                </c:pt>
                <c:pt idx="2964">
                  <c:v>-0.05</c:v>
                </c:pt>
                <c:pt idx="2965">
                  <c:v>-0.05</c:v>
                </c:pt>
                <c:pt idx="2966">
                  <c:v>-0.05</c:v>
                </c:pt>
                <c:pt idx="2967">
                  <c:v>-0.05</c:v>
                </c:pt>
                <c:pt idx="2968">
                  <c:v>-0.05</c:v>
                </c:pt>
                <c:pt idx="2969">
                  <c:v>-0.05</c:v>
                </c:pt>
                <c:pt idx="2970">
                  <c:v>-0.05</c:v>
                </c:pt>
                <c:pt idx="2971">
                  <c:v>-0.05</c:v>
                </c:pt>
                <c:pt idx="2972">
                  <c:v>-0.05</c:v>
                </c:pt>
                <c:pt idx="2973">
                  <c:v>-0.05</c:v>
                </c:pt>
                <c:pt idx="2974">
                  <c:v>-0.05</c:v>
                </c:pt>
                <c:pt idx="2975">
                  <c:v>-0.05</c:v>
                </c:pt>
                <c:pt idx="2976">
                  <c:v>-0.05</c:v>
                </c:pt>
                <c:pt idx="2977">
                  <c:v>-0.05</c:v>
                </c:pt>
                <c:pt idx="2978">
                  <c:v>-0.05</c:v>
                </c:pt>
                <c:pt idx="2979">
                  <c:v>-0.05</c:v>
                </c:pt>
                <c:pt idx="2980">
                  <c:v>-0.05</c:v>
                </c:pt>
                <c:pt idx="2981">
                  <c:v>-0.05</c:v>
                </c:pt>
                <c:pt idx="2982">
                  <c:v>-0.05</c:v>
                </c:pt>
                <c:pt idx="2983">
                  <c:v>-0.05</c:v>
                </c:pt>
                <c:pt idx="2984">
                  <c:v>-0.05</c:v>
                </c:pt>
                <c:pt idx="2985">
                  <c:v>-0.05</c:v>
                </c:pt>
                <c:pt idx="2986">
                  <c:v>-0.05</c:v>
                </c:pt>
                <c:pt idx="2987">
                  <c:v>-0.05</c:v>
                </c:pt>
                <c:pt idx="2988">
                  <c:v>-0.05</c:v>
                </c:pt>
                <c:pt idx="2989">
                  <c:v>-0.05</c:v>
                </c:pt>
                <c:pt idx="2990">
                  <c:v>-0.05</c:v>
                </c:pt>
                <c:pt idx="2991">
                  <c:v>-0.05</c:v>
                </c:pt>
                <c:pt idx="2992">
                  <c:v>-0.05</c:v>
                </c:pt>
                <c:pt idx="2993">
                  <c:v>-0.05</c:v>
                </c:pt>
                <c:pt idx="2994">
                  <c:v>-0.05</c:v>
                </c:pt>
                <c:pt idx="2995">
                  <c:v>-0.05</c:v>
                </c:pt>
                <c:pt idx="2996">
                  <c:v>-0.05</c:v>
                </c:pt>
                <c:pt idx="2997">
                  <c:v>-0.05</c:v>
                </c:pt>
                <c:pt idx="2998">
                  <c:v>-0.05</c:v>
                </c:pt>
                <c:pt idx="2999">
                  <c:v>-0.05</c:v>
                </c:pt>
                <c:pt idx="3000">
                  <c:v>-0.05</c:v>
                </c:pt>
                <c:pt idx="3001">
                  <c:v>-0.05</c:v>
                </c:pt>
                <c:pt idx="3002">
                  <c:v>-0.05</c:v>
                </c:pt>
                <c:pt idx="3003">
                  <c:v>-0.05</c:v>
                </c:pt>
                <c:pt idx="3004">
                  <c:v>-0.05</c:v>
                </c:pt>
                <c:pt idx="3005">
                  <c:v>-0.05</c:v>
                </c:pt>
                <c:pt idx="3006">
                  <c:v>-0.05</c:v>
                </c:pt>
                <c:pt idx="3007">
                  <c:v>-0.05</c:v>
                </c:pt>
                <c:pt idx="3008">
                  <c:v>-0.05</c:v>
                </c:pt>
                <c:pt idx="3009">
                  <c:v>-0.05</c:v>
                </c:pt>
                <c:pt idx="3010">
                  <c:v>-0.05</c:v>
                </c:pt>
                <c:pt idx="3011">
                  <c:v>-0.05</c:v>
                </c:pt>
                <c:pt idx="3012">
                  <c:v>-0.05</c:v>
                </c:pt>
                <c:pt idx="3013">
                  <c:v>-0.05</c:v>
                </c:pt>
                <c:pt idx="3014">
                  <c:v>-0.05</c:v>
                </c:pt>
                <c:pt idx="3015">
                  <c:v>-0.05</c:v>
                </c:pt>
                <c:pt idx="3016">
                  <c:v>-0.05</c:v>
                </c:pt>
                <c:pt idx="3017">
                  <c:v>-0.05</c:v>
                </c:pt>
                <c:pt idx="3018">
                  <c:v>-0.05</c:v>
                </c:pt>
                <c:pt idx="3019">
                  <c:v>-0.05</c:v>
                </c:pt>
                <c:pt idx="3020">
                  <c:v>-0.05</c:v>
                </c:pt>
                <c:pt idx="3021">
                  <c:v>-0.05</c:v>
                </c:pt>
                <c:pt idx="3022">
                  <c:v>-0.05</c:v>
                </c:pt>
                <c:pt idx="3023">
                  <c:v>-0.05</c:v>
                </c:pt>
                <c:pt idx="3024">
                  <c:v>-0.05</c:v>
                </c:pt>
                <c:pt idx="3025">
                  <c:v>-0.05</c:v>
                </c:pt>
                <c:pt idx="3026">
                  <c:v>-0.05</c:v>
                </c:pt>
                <c:pt idx="3027">
                  <c:v>-0.05</c:v>
                </c:pt>
                <c:pt idx="3028">
                  <c:v>-0.05</c:v>
                </c:pt>
                <c:pt idx="3029">
                  <c:v>-0.05</c:v>
                </c:pt>
                <c:pt idx="3030">
                  <c:v>-0.05</c:v>
                </c:pt>
                <c:pt idx="3031">
                  <c:v>-0.05</c:v>
                </c:pt>
                <c:pt idx="3032">
                  <c:v>-0.05</c:v>
                </c:pt>
                <c:pt idx="3033">
                  <c:v>-0.05</c:v>
                </c:pt>
                <c:pt idx="3034">
                  <c:v>-0.05</c:v>
                </c:pt>
                <c:pt idx="3035">
                  <c:v>-0.05</c:v>
                </c:pt>
                <c:pt idx="3036">
                  <c:v>-0.05</c:v>
                </c:pt>
                <c:pt idx="3037">
                  <c:v>-0.05</c:v>
                </c:pt>
                <c:pt idx="3038">
                  <c:v>-0.05</c:v>
                </c:pt>
                <c:pt idx="3039">
                  <c:v>-0.05</c:v>
                </c:pt>
                <c:pt idx="3040">
                  <c:v>-0.05</c:v>
                </c:pt>
                <c:pt idx="3041">
                  <c:v>-0.05</c:v>
                </c:pt>
                <c:pt idx="3042">
                  <c:v>-0.05</c:v>
                </c:pt>
                <c:pt idx="3043">
                  <c:v>-0.05</c:v>
                </c:pt>
                <c:pt idx="3044">
                  <c:v>-0.05</c:v>
                </c:pt>
                <c:pt idx="3045">
                  <c:v>-0.05</c:v>
                </c:pt>
                <c:pt idx="3046">
                  <c:v>-0.05</c:v>
                </c:pt>
                <c:pt idx="3047">
                  <c:v>-0.05</c:v>
                </c:pt>
                <c:pt idx="3048">
                  <c:v>-0.05</c:v>
                </c:pt>
                <c:pt idx="3049">
                  <c:v>-0.05</c:v>
                </c:pt>
                <c:pt idx="3050">
                  <c:v>-0.05</c:v>
                </c:pt>
                <c:pt idx="3051">
                  <c:v>-0.05</c:v>
                </c:pt>
                <c:pt idx="3052">
                  <c:v>-0.05</c:v>
                </c:pt>
                <c:pt idx="3053">
                  <c:v>-0.05</c:v>
                </c:pt>
                <c:pt idx="3054">
                  <c:v>-0.05</c:v>
                </c:pt>
                <c:pt idx="3055">
                  <c:v>-0.05</c:v>
                </c:pt>
                <c:pt idx="3056">
                  <c:v>-0.05</c:v>
                </c:pt>
                <c:pt idx="3057">
                  <c:v>-0.05</c:v>
                </c:pt>
                <c:pt idx="3058">
                  <c:v>-0.05</c:v>
                </c:pt>
                <c:pt idx="3059">
                  <c:v>-0.05</c:v>
                </c:pt>
                <c:pt idx="3060">
                  <c:v>-0.05</c:v>
                </c:pt>
                <c:pt idx="3061">
                  <c:v>-0.05</c:v>
                </c:pt>
                <c:pt idx="3062">
                  <c:v>-0.05</c:v>
                </c:pt>
                <c:pt idx="3063">
                  <c:v>-0.05</c:v>
                </c:pt>
                <c:pt idx="3064">
                  <c:v>-0.05</c:v>
                </c:pt>
                <c:pt idx="3065">
                  <c:v>-0.05</c:v>
                </c:pt>
                <c:pt idx="3066">
                  <c:v>-0.05</c:v>
                </c:pt>
                <c:pt idx="3067">
                  <c:v>-0.05</c:v>
                </c:pt>
                <c:pt idx="3068">
                  <c:v>-0.05</c:v>
                </c:pt>
                <c:pt idx="3069">
                  <c:v>-0.05</c:v>
                </c:pt>
                <c:pt idx="3070">
                  <c:v>-0.05</c:v>
                </c:pt>
                <c:pt idx="3071">
                  <c:v>-0.05</c:v>
                </c:pt>
                <c:pt idx="3072">
                  <c:v>-0.05</c:v>
                </c:pt>
                <c:pt idx="3073">
                  <c:v>-0.05</c:v>
                </c:pt>
                <c:pt idx="3074">
                  <c:v>-0.05</c:v>
                </c:pt>
                <c:pt idx="3075">
                  <c:v>-0.05</c:v>
                </c:pt>
                <c:pt idx="3076">
                  <c:v>-0.05</c:v>
                </c:pt>
                <c:pt idx="3077">
                  <c:v>-0.05</c:v>
                </c:pt>
                <c:pt idx="3078">
                  <c:v>-0.05</c:v>
                </c:pt>
                <c:pt idx="3079">
                  <c:v>-0.05</c:v>
                </c:pt>
                <c:pt idx="3080">
                  <c:v>-0.05</c:v>
                </c:pt>
                <c:pt idx="3081">
                  <c:v>-0.05</c:v>
                </c:pt>
                <c:pt idx="3082">
                  <c:v>-0.05</c:v>
                </c:pt>
                <c:pt idx="3083">
                  <c:v>-0.05</c:v>
                </c:pt>
                <c:pt idx="3084">
                  <c:v>-0.05</c:v>
                </c:pt>
                <c:pt idx="3085">
                  <c:v>-0.05</c:v>
                </c:pt>
                <c:pt idx="3086">
                  <c:v>-0.05</c:v>
                </c:pt>
                <c:pt idx="3087">
                  <c:v>-0.05</c:v>
                </c:pt>
                <c:pt idx="3088">
                  <c:v>-0.05</c:v>
                </c:pt>
                <c:pt idx="3089">
                  <c:v>-0.05</c:v>
                </c:pt>
                <c:pt idx="3090">
                  <c:v>-0.05</c:v>
                </c:pt>
                <c:pt idx="3091">
                  <c:v>-0.05</c:v>
                </c:pt>
                <c:pt idx="3092">
                  <c:v>-0.05</c:v>
                </c:pt>
                <c:pt idx="3093">
                  <c:v>-0.05</c:v>
                </c:pt>
                <c:pt idx="3094">
                  <c:v>-0.05</c:v>
                </c:pt>
                <c:pt idx="3095">
                  <c:v>-0.05</c:v>
                </c:pt>
                <c:pt idx="3096">
                  <c:v>-0.05</c:v>
                </c:pt>
                <c:pt idx="3097">
                  <c:v>-0.05</c:v>
                </c:pt>
                <c:pt idx="3098">
                  <c:v>-0.05</c:v>
                </c:pt>
                <c:pt idx="3099">
                  <c:v>-0.05</c:v>
                </c:pt>
                <c:pt idx="3100">
                  <c:v>-0.05</c:v>
                </c:pt>
                <c:pt idx="3101">
                  <c:v>-0.05</c:v>
                </c:pt>
                <c:pt idx="3102">
                  <c:v>-0.05</c:v>
                </c:pt>
                <c:pt idx="3103">
                  <c:v>-0.05</c:v>
                </c:pt>
                <c:pt idx="3104">
                  <c:v>-0.05</c:v>
                </c:pt>
                <c:pt idx="3105">
                  <c:v>-0.05</c:v>
                </c:pt>
                <c:pt idx="3106">
                  <c:v>-0.05</c:v>
                </c:pt>
                <c:pt idx="3107">
                  <c:v>-0.05</c:v>
                </c:pt>
                <c:pt idx="3108">
                  <c:v>-0.05</c:v>
                </c:pt>
                <c:pt idx="3109">
                  <c:v>-0.05</c:v>
                </c:pt>
                <c:pt idx="3110">
                  <c:v>-0.05</c:v>
                </c:pt>
                <c:pt idx="3111">
                  <c:v>-0.05</c:v>
                </c:pt>
                <c:pt idx="3112">
                  <c:v>-0.05</c:v>
                </c:pt>
                <c:pt idx="3113">
                  <c:v>-0.05</c:v>
                </c:pt>
                <c:pt idx="3114">
                  <c:v>-0.05</c:v>
                </c:pt>
                <c:pt idx="3115">
                  <c:v>-0.05</c:v>
                </c:pt>
                <c:pt idx="3116">
                  <c:v>-0.05</c:v>
                </c:pt>
                <c:pt idx="3117">
                  <c:v>-0.05</c:v>
                </c:pt>
                <c:pt idx="3118">
                  <c:v>-0.05</c:v>
                </c:pt>
                <c:pt idx="3119">
                  <c:v>-0.05</c:v>
                </c:pt>
                <c:pt idx="3120">
                  <c:v>-0.05</c:v>
                </c:pt>
                <c:pt idx="3121">
                  <c:v>-0.05</c:v>
                </c:pt>
                <c:pt idx="3122">
                  <c:v>-0.05</c:v>
                </c:pt>
                <c:pt idx="3123">
                  <c:v>-0.05</c:v>
                </c:pt>
                <c:pt idx="3124">
                  <c:v>-0.05</c:v>
                </c:pt>
                <c:pt idx="3125">
                  <c:v>-0.05</c:v>
                </c:pt>
                <c:pt idx="3126">
                  <c:v>-0.05</c:v>
                </c:pt>
                <c:pt idx="3127">
                  <c:v>-0.05</c:v>
                </c:pt>
                <c:pt idx="3128">
                  <c:v>-0.05</c:v>
                </c:pt>
                <c:pt idx="3129">
                  <c:v>-0.05</c:v>
                </c:pt>
                <c:pt idx="3130">
                  <c:v>-0.05</c:v>
                </c:pt>
                <c:pt idx="3131">
                  <c:v>-0.05</c:v>
                </c:pt>
                <c:pt idx="3132">
                  <c:v>-0.05</c:v>
                </c:pt>
                <c:pt idx="3133">
                  <c:v>-0.05</c:v>
                </c:pt>
                <c:pt idx="3134">
                  <c:v>-0.05</c:v>
                </c:pt>
                <c:pt idx="3135">
                  <c:v>-0.05</c:v>
                </c:pt>
                <c:pt idx="3136">
                  <c:v>-0.05</c:v>
                </c:pt>
                <c:pt idx="3137">
                  <c:v>-0.05</c:v>
                </c:pt>
                <c:pt idx="3138">
                  <c:v>-0.05</c:v>
                </c:pt>
                <c:pt idx="3139">
                  <c:v>-0.05</c:v>
                </c:pt>
                <c:pt idx="3140">
                  <c:v>-0.05</c:v>
                </c:pt>
                <c:pt idx="3141">
                  <c:v>-0.05</c:v>
                </c:pt>
                <c:pt idx="3142">
                  <c:v>-0.05</c:v>
                </c:pt>
                <c:pt idx="3143">
                  <c:v>-0.05</c:v>
                </c:pt>
                <c:pt idx="3144">
                  <c:v>-0.05</c:v>
                </c:pt>
                <c:pt idx="3145">
                  <c:v>-0.05</c:v>
                </c:pt>
                <c:pt idx="3146">
                  <c:v>-0.05</c:v>
                </c:pt>
                <c:pt idx="3147">
                  <c:v>-0.05</c:v>
                </c:pt>
                <c:pt idx="3148">
                  <c:v>-0.05</c:v>
                </c:pt>
                <c:pt idx="3149">
                  <c:v>-0.05</c:v>
                </c:pt>
                <c:pt idx="3150">
                  <c:v>-0.05</c:v>
                </c:pt>
                <c:pt idx="3151">
                  <c:v>-0.05</c:v>
                </c:pt>
                <c:pt idx="3152">
                  <c:v>-0.05</c:v>
                </c:pt>
                <c:pt idx="3153">
                  <c:v>-0.05</c:v>
                </c:pt>
                <c:pt idx="3154">
                  <c:v>-0.05</c:v>
                </c:pt>
                <c:pt idx="3155">
                  <c:v>-0.05</c:v>
                </c:pt>
                <c:pt idx="3156">
                  <c:v>-0.05</c:v>
                </c:pt>
                <c:pt idx="3157">
                  <c:v>-0.05</c:v>
                </c:pt>
                <c:pt idx="3158">
                  <c:v>-0.05</c:v>
                </c:pt>
                <c:pt idx="3159">
                  <c:v>-0.05</c:v>
                </c:pt>
                <c:pt idx="3160">
                  <c:v>-0.05</c:v>
                </c:pt>
                <c:pt idx="3161">
                  <c:v>-0.05</c:v>
                </c:pt>
                <c:pt idx="3162">
                  <c:v>-0.05</c:v>
                </c:pt>
                <c:pt idx="3163">
                  <c:v>-0.05</c:v>
                </c:pt>
                <c:pt idx="3164">
                  <c:v>-0.05</c:v>
                </c:pt>
                <c:pt idx="3165">
                  <c:v>-0.05</c:v>
                </c:pt>
                <c:pt idx="3166">
                  <c:v>-0.05</c:v>
                </c:pt>
                <c:pt idx="3167">
                  <c:v>-0.05</c:v>
                </c:pt>
                <c:pt idx="3168">
                  <c:v>-0.05</c:v>
                </c:pt>
                <c:pt idx="3169">
                  <c:v>-0.05</c:v>
                </c:pt>
                <c:pt idx="3170">
                  <c:v>-0.05</c:v>
                </c:pt>
                <c:pt idx="3171">
                  <c:v>-0.05</c:v>
                </c:pt>
                <c:pt idx="3172">
                  <c:v>-0.05</c:v>
                </c:pt>
                <c:pt idx="3173">
                  <c:v>-0.05</c:v>
                </c:pt>
                <c:pt idx="3174">
                  <c:v>-0.05</c:v>
                </c:pt>
                <c:pt idx="3175">
                  <c:v>-0.05</c:v>
                </c:pt>
                <c:pt idx="3176">
                  <c:v>-0.05</c:v>
                </c:pt>
                <c:pt idx="3177">
                  <c:v>-0.05</c:v>
                </c:pt>
                <c:pt idx="3178">
                  <c:v>-0.05</c:v>
                </c:pt>
                <c:pt idx="3179">
                  <c:v>-0.05</c:v>
                </c:pt>
                <c:pt idx="3180">
                  <c:v>-0.05</c:v>
                </c:pt>
                <c:pt idx="3181">
                  <c:v>-0.05</c:v>
                </c:pt>
                <c:pt idx="3182">
                  <c:v>-0.05</c:v>
                </c:pt>
                <c:pt idx="3183">
                  <c:v>-0.05</c:v>
                </c:pt>
                <c:pt idx="3184">
                  <c:v>-0.05</c:v>
                </c:pt>
                <c:pt idx="3185">
                  <c:v>-0.05</c:v>
                </c:pt>
                <c:pt idx="3186">
                  <c:v>-0.05</c:v>
                </c:pt>
                <c:pt idx="3187">
                  <c:v>-0.05</c:v>
                </c:pt>
                <c:pt idx="3188">
                  <c:v>-0.05</c:v>
                </c:pt>
                <c:pt idx="3189">
                  <c:v>-0.05</c:v>
                </c:pt>
                <c:pt idx="3190">
                  <c:v>-0.05</c:v>
                </c:pt>
                <c:pt idx="3191">
                  <c:v>-0.05</c:v>
                </c:pt>
                <c:pt idx="3192">
                  <c:v>-0.05</c:v>
                </c:pt>
                <c:pt idx="3193">
                  <c:v>-0.05</c:v>
                </c:pt>
                <c:pt idx="3194">
                  <c:v>-0.05</c:v>
                </c:pt>
                <c:pt idx="3195">
                  <c:v>-0.05</c:v>
                </c:pt>
                <c:pt idx="3196">
                  <c:v>-0.05</c:v>
                </c:pt>
                <c:pt idx="3197">
                  <c:v>-0.05</c:v>
                </c:pt>
                <c:pt idx="3198">
                  <c:v>-0.05</c:v>
                </c:pt>
                <c:pt idx="3199">
                  <c:v>-0.05</c:v>
                </c:pt>
                <c:pt idx="3200">
                  <c:v>-0.05</c:v>
                </c:pt>
                <c:pt idx="3201">
                  <c:v>-0.05</c:v>
                </c:pt>
                <c:pt idx="3202">
                  <c:v>-0.05</c:v>
                </c:pt>
                <c:pt idx="3203">
                  <c:v>-0.05</c:v>
                </c:pt>
                <c:pt idx="3204">
                  <c:v>-0.05</c:v>
                </c:pt>
                <c:pt idx="3205">
                  <c:v>-0.05</c:v>
                </c:pt>
                <c:pt idx="3206">
                  <c:v>-0.05</c:v>
                </c:pt>
                <c:pt idx="3207">
                  <c:v>-0.05</c:v>
                </c:pt>
                <c:pt idx="3208">
                  <c:v>-0.05</c:v>
                </c:pt>
                <c:pt idx="3209">
                  <c:v>-0.05</c:v>
                </c:pt>
                <c:pt idx="3210">
                  <c:v>-0.05</c:v>
                </c:pt>
                <c:pt idx="3211">
                  <c:v>-0.05</c:v>
                </c:pt>
                <c:pt idx="3212">
                  <c:v>-0.05</c:v>
                </c:pt>
                <c:pt idx="3213">
                  <c:v>-0.05</c:v>
                </c:pt>
                <c:pt idx="3214">
                  <c:v>-0.05</c:v>
                </c:pt>
                <c:pt idx="3215">
                  <c:v>-0.05</c:v>
                </c:pt>
                <c:pt idx="3216">
                  <c:v>-0.05</c:v>
                </c:pt>
                <c:pt idx="3217">
                  <c:v>-0.05</c:v>
                </c:pt>
                <c:pt idx="3218">
                  <c:v>-0.05</c:v>
                </c:pt>
                <c:pt idx="3219">
                  <c:v>-0.05</c:v>
                </c:pt>
                <c:pt idx="3220">
                  <c:v>-0.05</c:v>
                </c:pt>
                <c:pt idx="3221">
                  <c:v>-0.05</c:v>
                </c:pt>
                <c:pt idx="3222">
                  <c:v>-0.05</c:v>
                </c:pt>
                <c:pt idx="3223">
                  <c:v>-0.05</c:v>
                </c:pt>
                <c:pt idx="3224">
                  <c:v>-0.05</c:v>
                </c:pt>
                <c:pt idx="3225">
                  <c:v>-0.05</c:v>
                </c:pt>
                <c:pt idx="3226">
                  <c:v>-0.05</c:v>
                </c:pt>
                <c:pt idx="3227">
                  <c:v>-0.05</c:v>
                </c:pt>
                <c:pt idx="3228">
                  <c:v>-0.05</c:v>
                </c:pt>
                <c:pt idx="3229">
                  <c:v>-0.05</c:v>
                </c:pt>
                <c:pt idx="3230">
                  <c:v>-0.05</c:v>
                </c:pt>
                <c:pt idx="3231">
                  <c:v>-0.05</c:v>
                </c:pt>
                <c:pt idx="3232">
                  <c:v>-0.05</c:v>
                </c:pt>
                <c:pt idx="3233">
                  <c:v>-0.05</c:v>
                </c:pt>
                <c:pt idx="3234">
                  <c:v>-0.05</c:v>
                </c:pt>
                <c:pt idx="3235">
                  <c:v>-0.05</c:v>
                </c:pt>
                <c:pt idx="3236">
                  <c:v>-0.05</c:v>
                </c:pt>
                <c:pt idx="3237">
                  <c:v>-0.05</c:v>
                </c:pt>
                <c:pt idx="3238">
                  <c:v>-0.05</c:v>
                </c:pt>
                <c:pt idx="3239">
                  <c:v>-0.05</c:v>
                </c:pt>
                <c:pt idx="3240">
                  <c:v>-0.05</c:v>
                </c:pt>
                <c:pt idx="3241">
                  <c:v>-0.05</c:v>
                </c:pt>
                <c:pt idx="3242">
                  <c:v>-0.05</c:v>
                </c:pt>
                <c:pt idx="3243">
                  <c:v>-0.05</c:v>
                </c:pt>
                <c:pt idx="3244">
                  <c:v>-0.05</c:v>
                </c:pt>
                <c:pt idx="3245">
                  <c:v>-0.05</c:v>
                </c:pt>
                <c:pt idx="3246">
                  <c:v>-0.05</c:v>
                </c:pt>
                <c:pt idx="3247">
                  <c:v>-0.05</c:v>
                </c:pt>
                <c:pt idx="3248">
                  <c:v>-0.05</c:v>
                </c:pt>
                <c:pt idx="3249">
                  <c:v>-0.05</c:v>
                </c:pt>
                <c:pt idx="3250">
                  <c:v>-0.05</c:v>
                </c:pt>
                <c:pt idx="3251">
                  <c:v>-0.05</c:v>
                </c:pt>
                <c:pt idx="3252">
                  <c:v>-0.05</c:v>
                </c:pt>
                <c:pt idx="3253">
                  <c:v>-0.05</c:v>
                </c:pt>
                <c:pt idx="3254">
                  <c:v>-0.05</c:v>
                </c:pt>
                <c:pt idx="3255">
                  <c:v>-0.05</c:v>
                </c:pt>
                <c:pt idx="3256">
                  <c:v>-0.05</c:v>
                </c:pt>
                <c:pt idx="3257">
                  <c:v>-0.05</c:v>
                </c:pt>
                <c:pt idx="3258">
                  <c:v>-0.05</c:v>
                </c:pt>
                <c:pt idx="3259">
                  <c:v>-0.05</c:v>
                </c:pt>
                <c:pt idx="3260">
                  <c:v>-0.05</c:v>
                </c:pt>
                <c:pt idx="3261">
                  <c:v>-0.05</c:v>
                </c:pt>
                <c:pt idx="3262">
                  <c:v>-0.05</c:v>
                </c:pt>
                <c:pt idx="3263">
                  <c:v>-0.05</c:v>
                </c:pt>
                <c:pt idx="3264">
                  <c:v>-0.05</c:v>
                </c:pt>
                <c:pt idx="3265">
                  <c:v>-0.05</c:v>
                </c:pt>
                <c:pt idx="3266">
                  <c:v>-0.05</c:v>
                </c:pt>
                <c:pt idx="3267">
                  <c:v>-0.05</c:v>
                </c:pt>
                <c:pt idx="3268">
                  <c:v>-0.05</c:v>
                </c:pt>
                <c:pt idx="3269">
                  <c:v>-0.05</c:v>
                </c:pt>
                <c:pt idx="3270">
                  <c:v>-0.05</c:v>
                </c:pt>
                <c:pt idx="3271">
                  <c:v>-0.05</c:v>
                </c:pt>
                <c:pt idx="3272">
                  <c:v>-0.05</c:v>
                </c:pt>
                <c:pt idx="3273">
                  <c:v>-0.05</c:v>
                </c:pt>
                <c:pt idx="3274">
                  <c:v>-0.05</c:v>
                </c:pt>
                <c:pt idx="3275">
                  <c:v>-0.05</c:v>
                </c:pt>
                <c:pt idx="3276">
                  <c:v>-0.05</c:v>
                </c:pt>
                <c:pt idx="3277">
                  <c:v>-0.05</c:v>
                </c:pt>
                <c:pt idx="3278">
                  <c:v>-0.05</c:v>
                </c:pt>
                <c:pt idx="3279">
                  <c:v>-0.05</c:v>
                </c:pt>
                <c:pt idx="3280">
                  <c:v>-0.05</c:v>
                </c:pt>
                <c:pt idx="3281">
                  <c:v>-0.05</c:v>
                </c:pt>
                <c:pt idx="3282">
                  <c:v>-0.05</c:v>
                </c:pt>
                <c:pt idx="3283">
                  <c:v>-0.05</c:v>
                </c:pt>
                <c:pt idx="3284">
                  <c:v>-0.05</c:v>
                </c:pt>
                <c:pt idx="3285">
                  <c:v>-0.05</c:v>
                </c:pt>
                <c:pt idx="3286">
                  <c:v>-0.05</c:v>
                </c:pt>
                <c:pt idx="3287">
                  <c:v>-0.05</c:v>
                </c:pt>
                <c:pt idx="3288">
                  <c:v>-0.05</c:v>
                </c:pt>
                <c:pt idx="3289">
                  <c:v>-0.05</c:v>
                </c:pt>
                <c:pt idx="3290">
                  <c:v>-0.05</c:v>
                </c:pt>
                <c:pt idx="3291">
                  <c:v>-0.05</c:v>
                </c:pt>
                <c:pt idx="3292">
                  <c:v>-0.05</c:v>
                </c:pt>
                <c:pt idx="3293">
                  <c:v>-0.05</c:v>
                </c:pt>
                <c:pt idx="3294">
                  <c:v>-0.05</c:v>
                </c:pt>
                <c:pt idx="3295">
                  <c:v>-0.05</c:v>
                </c:pt>
                <c:pt idx="3296">
                  <c:v>-0.05</c:v>
                </c:pt>
                <c:pt idx="3297">
                  <c:v>-0.05</c:v>
                </c:pt>
                <c:pt idx="3298">
                  <c:v>-0.05</c:v>
                </c:pt>
                <c:pt idx="3299">
                  <c:v>-0.05</c:v>
                </c:pt>
                <c:pt idx="3300">
                  <c:v>-0.05</c:v>
                </c:pt>
                <c:pt idx="3301">
                  <c:v>-0.05</c:v>
                </c:pt>
                <c:pt idx="3302">
                  <c:v>-0.05</c:v>
                </c:pt>
                <c:pt idx="3303">
                  <c:v>-0.05</c:v>
                </c:pt>
                <c:pt idx="3304">
                  <c:v>-0.05</c:v>
                </c:pt>
                <c:pt idx="3305">
                  <c:v>-0.05</c:v>
                </c:pt>
                <c:pt idx="3306">
                  <c:v>-0.05</c:v>
                </c:pt>
                <c:pt idx="3307">
                  <c:v>-0.05</c:v>
                </c:pt>
                <c:pt idx="3308">
                  <c:v>-0.05</c:v>
                </c:pt>
                <c:pt idx="3309">
                  <c:v>-0.05</c:v>
                </c:pt>
                <c:pt idx="3310">
                  <c:v>-0.05</c:v>
                </c:pt>
                <c:pt idx="3311">
                  <c:v>-0.05</c:v>
                </c:pt>
                <c:pt idx="3312">
                  <c:v>-0.05</c:v>
                </c:pt>
                <c:pt idx="3313">
                  <c:v>-0.05</c:v>
                </c:pt>
                <c:pt idx="3314">
                  <c:v>-0.05</c:v>
                </c:pt>
                <c:pt idx="3315">
                  <c:v>-0.05</c:v>
                </c:pt>
                <c:pt idx="3316">
                  <c:v>-0.05</c:v>
                </c:pt>
                <c:pt idx="3317">
                  <c:v>-0.05</c:v>
                </c:pt>
                <c:pt idx="3318">
                  <c:v>-0.05</c:v>
                </c:pt>
                <c:pt idx="3319">
                  <c:v>-0.05</c:v>
                </c:pt>
                <c:pt idx="3320">
                  <c:v>-0.05</c:v>
                </c:pt>
                <c:pt idx="3321">
                  <c:v>-0.05</c:v>
                </c:pt>
                <c:pt idx="3322">
                  <c:v>-0.05</c:v>
                </c:pt>
                <c:pt idx="3323">
                  <c:v>-0.05</c:v>
                </c:pt>
                <c:pt idx="3324">
                  <c:v>-0.05</c:v>
                </c:pt>
                <c:pt idx="3325">
                  <c:v>-0.05</c:v>
                </c:pt>
                <c:pt idx="3326">
                  <c:v>-0.05</c:v>
                </c:pt>
                <c:pt idx="3327">
                  <c:v>-0.05</c:v>
                </c:pt>
                <c:pt idx="3328">
                  <c:v>-0.05</c:v>
                </c:pt>
                <c:pt idx="3329">
                  <c:v>-0.05</c:v>
                </c:pt>
                <c:pt idx="3330">
                  <c:v>-0.05</c:v>
                </c:pt>
                <c:pt idx="3331">
                  <c:v>-0.05</c:v>
                </c:pt>
                <c:pt idx="3332">
                  <c:v>-0.05</c:v>
                </c:pt>
                <c:pt idx="3333">
                  <c:v>-0.05</c:v>
                </c:pt>
                <c:pt idx="3334">
                  <c:v>-0.05</c:v>
                </c:pt>
                <c:pt idx="3335">
                  <c:v>-0.05</c:v>
                </c:pt>
                <c:pt idx="3336">
                  <c:v>-0.05</c:v>
                </c:pt>
                <c:pt idx="3337">
                  <c:v>-0.05</c:v>
                </c:pt>
                <c:pt idx="3338">
                  <c:v>-0.05</c:v>
                </c:pt>
                <c:pt idx="3339">
                  <c:v>-0.05</c:v>
                </c:pt>
                <c:pt idx="3340">
                  <c:v>-0.05</c:v>
                </c:pt>
                <c:pt idx="3341">
                  <c:v>-0.05</c:v>
                </c:pt>
                <c:pt idx="3342">
                  <c:v>-0.05</c:v>
                </c:pt>
                <c:pt idx="3343">
                  <c:v>-0.05</c:v>
                </c:pt>
                <c:pt idx="3344">
                  <c:v>-0.05</c:v>
                </c:pt>
                <c:pt idx="3345">
                  <c:v>-0.05</c:v>
                </c:pt>
                <c:pt idx="3346">
                  <c:v>-0.05</c:v>
                </c:pt>
                <c:pt idx="3347">
                  <c:v>-0.05</c:v>
                </c:pt>
                <c:pt idx="3348">
                  <c:v>-0.05</c:v>
                </c:pt>
                <c:pt idx="3349">
                  <c:v>-0.05</c:v>
                </c:pt>
                <c:pt idx="3350">
                  <c:v>-0.05</c:v>
                </c:pt>
                <c:pt idx="3351">
                  <c:v>-0.05</c:v>
                </c:pt>
                <c:pt idx="3352">
                  <c:v>-0.05</c:v>
                </c:pt>
                <c:pt idx="3353">
                  <c:v>-0.05</c:v>
                </c:pt>
                <c:pt idx="3354">
                  <c:v>-0.05</c:v>
                </c:pt>
                <c:pt idx="3355">
                  <c:v>-0.05</c:v>
                </c:pt>
                <c:pt idx="3356">
                  <c:v>-0.05</c:v>
                </c:pt>
                <c:pt idx="3357">
                  <c:v>-0.05</c:v>
                </c:pt>
                <c:pt idx="3358">
                  <c:v>-0.05</c:v>
                </c:pt>
                <c:pt idx="3359">
                  <c:v>-0.05</c:v>
                </c:pt>
                <c:pt idx="3360">
                  <c:v>-0.05</c:v>
                </c:pt>
                <c:pt idx="3361">
                  <c:v>-0.05</c:v>
                </c:pt>
                <c:pt idx="3362">
                  <c:v>-0.05</c:v>
                </c:pt>
                <c:pt idx="3363">
                  <c:v>-0.05</c:v>
                </c:pt>
                <c:pt idx="3364">
                  <c:v>-0.05</c:v>
                </c:pt>
                <c:pt idx="3365">
                  <c:v>-0.05</c:v>
                </c:pt>
                <c:pt idx="3366">
                  <c:v>-0.05</c:v>
                </c:pt>
                <c:pt idx="3367">
                  <c:v>-0.05</c:v>
                </c:pt>
                <c:pt idx="3368">
                  <c:v>-0.05</c:v>
                </c:pt>
                <c:pt idx="3369">
                  <c:v>-0.05</c:v>
                </c:pt>
                <c:pt idx="3370">
                  <c:v>-0.05</c:v>
                </c:pt>
                <c:pt idx="3371">
                  <c:v>-0.05</c:v>
                </c:pt>
                <c:pt idx="3372">
                  <c:v>-0.05</c:v>
                </c:pt>
                <c:pt idx="3373">
                  <c:v>-0.05</c:v>
                </c:pt>
                <c:pt idx="3374">
                  <c:v>-0.05</c:v>
                </c:pt>
                <c:pt idx="3375">
                  <c:v>-0.05</c:v>
                </c:pt>
                <c:pt idx="3376">
                  <c:v>-0.05</c:v>
                </c:pt>
                <c:pt idx="3377">
                  <c:v>-0.05</c:v>
                </c:pt>
                <c:pt idx="3378">
                  <c:v>-0.05</c:v>
                </c:pt>
                <c:pt idx="3379">
                  <c:v>-0.05</c:v>
                </c:pt>
                <c:pt idx="3380">
                  <c:v>-0.05</c:v>
                </c:pt>
                <c:pt idx="3381">
                  <c:v>-0.05</c:v>
                </c:pt>
                <c:pt idx="3382">
                  <c:v>-0.05</c:v>
                </c:pt>
                <c:pt idx="3383">
                  <c:v>-0.05</c:v>
                </c:pt>
                <c:pt idx="3384">
                  <c:v>-0.05</c:v>
                </c:pt>
                <c:pt idx="3385">
                  <c:v>-0.05</c:v>
                </c:pt>
                <c:pt idx="3386">
                  <c:v>-0.05</c:v>
                </c:pt>
                <c:pt idx="3387">
                  <c:v>-0.05</c:v>
                </c:pt>
                <c:pt idx="3388">
                  <c:v>-0.05</c:v>
                </c:pt>
                <c:pt idx="3389">
                  <c:v>-0.05</c:v>
                </c:pt>
                <c:pt idx="3390">
                  <c:v>-0.05</c:v>
                </c:pt>
                <c:pt idx="3391">
                  <c:v>-0.05</c:v>
                </c:pt>
                <c:pt idx="3392">
                  <c:v>-0.05</c:v>
                </c:pt>
                <c:pt idx="3393">
                  <c:v>-0.05</c:v>
                </c:pt>
                <c:pt idx="3394">
                  <c:v>-0.05</c:v>
                </c:pt>
                <c:pt idx="3395">
                  <c:v>-0.05</c:v>
                </c:pt>
                <c:pt idx="3396">
                  <c:v>-0.05</c:v>
                </c:pt>
                <c:pt idx="3397">
                  <c:v>-0.05</c:v>
                </c:pt>
                <c:pt idx="3398">
                  <c:v>-0.05</c:v>
                </c:pt>
                <c:pt idx="3399">
                  <c:v>-0.05</c:v>
                </c:pt>
                <c:pt idx="3400">
                  <c:v>-0.05</c:v>
                </c:pt>
                <c:pt idx="3401">
                  <c:v>-0.05</c:v>
                </c:pt>
                <c:pt idx="3402">
                  <c:v>-0.05</c:v>
                </c:pt>
                <c:pt idx="3403">
                  <c:v>-0.05</c:v>
                </c:pt>
                <c:pt idx="3404">
                  <c:v>-0.05</c:v>
                </c:pt>
                <c:pt idx="3405">
                  <c:v>-0.05</c:v>
                </c:pt>
                <c:pt idx="3406">
                  <c:v>-0.05</c:v>
                </c:pt>
                <c:pt idx="3407">
                  <c:v>-0.05</c:v>
                </c:pt>
                <c:pt idx="3408">
                  <c:v>-0.05</c:v>
                </c:pt>
                <c:pt idx="3409">
                  <c:v>-0.05</c:v>
                </c:pt>
                <c:pt idx="3410">
                  <c:v>-0.05</c:v>
                </c:pt>
                <c:pt idx="3411">
                  <c:v>-0.05</c:v>
                </c:pt>
                <c:pt idx="3412">
                  <c:v>-0.05</c:v>
                </c:pt>
                <c:pt idx="3413">
                  <c:v>-0.05</c:v>
                </c:pt>
                <c:pt idx="3414">
                  <c:v>-0.05</c:v>
                </c:pt>
                <c:pt idx="3415">
                  <c:v>-0.05</c:v>
                </c:pt>
                <c:pt idx="3416">
                  <c:v>-0.05</c:v>
                </c:pt>
                <c:pt idx="3417">
                  <c:v>-0.05</c:v>
                </c:pt>
                <c:pt idx="3418">
                  <c:v>-0.05</c:v>
                </c:pt>
                <c:pt idx="3419">
                  <c:v>-0.05</c:v>
                </c:pt>
                <c:pt idx="3420">
                  <c:v>-0.05</c:v>
                </c:pt>
                <c:pt idx="3421">
                  <c:v>-0.05</c:v>
                </c:pt>
                <c:pt idx="3422">
                  <c:v>-0.05</c:v>
                </c:pt>
                <c:pt idx="3423">
                  <c:v>-0.05</c:v>
                </c:pt>
                <c:pt idx="3424">
                  <c:v>-0.05</c:v>
                </c:pt>
                <c:pt idx="3425">
                  <c:v>-0.05</c:v>
                </c:pt>
                <c:pt idx="3426">
                  <c:v>-0.05</c:v>
                </c:pt>
                <c:pt idx="3427">
                  <c:v>-0.05</c:v>
                </c:pt>
                <c:pt idx="3428">
                  <c:v>-0.05</c:v>
                </c:pt>
                <c:pt idx="3429">
                  <c:v>-0.05</c:v>
                </c:pt>
                <c:pt idx="3430">
                  <c:v>-0.05</c:v>
                </c:pt>
                <c:pt idx="3431">
                  <c:v>-0.05</c:v>
                </c:pt>
                <c:pt idx="3432">
                  <c:v>-0.05</c:v>
                </c:pt>
                <c:pt idx="3433">
                  <c:v>-0.05</c:v>
                </c:pt>
                <c:pt idx="3434">
                  <c:v>-0.05</c:v>
                </c:pt>
                <c:pt idx="3435">
                  <c:v>-0.05</c:v>
                </c:pt>
                <c:pt idx="3436">
                  <c:v>-0.05</c:v>
                </c:pt>
                <c:pt idx="3437">
                  <c:v>-0.05</c:v>
                </c:pt>
                <c:pt idx="3438">
                  <c:v>-0.05</c:v>
                </c:pt>
                <c:pt idx="3439">
                  <c:v>-0.05</c:v>
                </c:pt>
                <c:pt idx="3440">
                  <c:v>-0.05</c:v>
                </c:pt>
                <c:pt idx="3441">
                  <c:v>-0.05</c:v>
                </c:pt>
                <c:pt idx="3442">
                  <c:v>-0.05</c:v>
                </c:pt>
                <c:pt idx="3443">
                  <c:v>-0.05</c:v>
                </c:pt>
                <c:pt idx="3444">
                  <c:v>-0.05</c:v>
                </c:pt>
                <c:pt idx="3445">
                  <c:v>-0.05</c:v>
                </c:pt>
                <c:pt idx="3446">
                  <c:v>-0.05</c:v>
                </c:pt>
                <c:pt idx="3447">
                  <c:v>-0.05</c:v>
                </c:pt>
                <c:pt idx="3448">
                  <c:v>-0.05</c:v>
                </c:pt>
                <c:pt idx="3449">
                  <c:v>-0.05</c:v>
                </c:pt>
                <c:pt idx="3450">
                  <c:v>-0.05</c:v>
                </c:pt>
                <c:pt idx="3451">
                  <c:v>-0.05</c:v>
                </c:pt>
                <c:pt idx="3452">
                  <c:v>-0.05</c:v>
                </c:pt>
                <c:pt idx="3453">
                  <c:v>-0.05</c:v>
                </c:pt>
                <c:pt idx="3454">
                  <c:v>-0.05</c:v>
                </c:pt>
                <c:pt idx="3455">
                  <c:v>-0.05</c:v>
                </c:pt>
                <c:pt idx="3456">
                  <c:v>-0.05</c:v>
                </c:pt>
                <c:pt idx="3457">
                  <c:v>-0.05</c:v>
                </c:pt>
                <c:pt idx="3458">
                  <c:v>-0.05</c:v>
                </c:pt>
                <c:pt idx="3459">
                  <c:v>-0.05</c:v>
                </c:pt>
                <c:pt idx="3460">
                  <c:v>-0.05</c:v>
                </c:pt>
                <c:pt idx="3461">
                  <c:v>-0.05</c:v>
                </c:pt>
                <c:pt idx="3462">
                  <c:v>-0.05</c:v>
                </c:pt>
                <c:pt idx="3463">
                  <c:v>-0.05</c:v>
                </c:pt>
                <c:pt idx="3464">
                  <c:v>-0.05</c:v>
                </c:pt>
                <c:pt idx="3465">
                  <c:v>-0.05</c:v>
                </c:pt>
                <c:pt idx="3466">
                  <c:v>-0.05</c:v>
                </c:pt>
                <c:pt idx="3467">
                  <c:v>-0.05</c:v>
                </c:pt>
                <c:pt idx="3468">
                  <c:v>-0.05</c:v>
                </c:pt>
                <c:pt idx="3469">
                  <c:v>-0.05</c:v>
                </c:pt>
                <c:pt idx="3470">
                  <c:v>-0.05</c:v>
                </c:pt>
                <c:pt idx="3471">
                  <c:v>-0.05</c:v>
                </c:pt>
                <c:pt idx="3472">
                  <c:v>-0.05</c:v>
                </c:pt>
                <c:pt idx="3473">
                  <c:v>-0.05</c:v>
                </c:pt>
                <c:pt idx="3474">
                  <c:v>-0.05</c:v>
                </c:pt>
                <c:pt idx="3475">
                  <c:v>-0.05</c:v>
                </c:pt>
                <c:pt idx="3476">
                  <c:v>-0.05</c:v>
                </c:pt>
                <c:pt idx="3477">
                  <c:v>-0.05</c:v>
                </c:pt>
                <c:pt idx="3478">
                  <c:v>-0.05</c:v>
                </c:pt>
                <c:pt idx="3479">
                  <c:v>-0.05</c:v>
                </c:pt>
                <c:pt idx="3480">
                  <c:v>-0.05</c:v>
                </c:pt>
                <c:pt idx="3481">
                  <c:v>-0.05</c:v>
                </c:pt>
                <c:pt idx="3482">
                  <c:v>-0.05</c:v>
                </c:pt>
                <c:pt idx="3483">
                  <c:v>-0.05</c:v>
                </c:pt>
                <c:pt idx="3484">
                  <c:v>-0.05</c:v>
                </c:pt>
                <c:pt idx="3485">
                  <c:v>-0.05</c:v>
                </c:pt>
                <c:pt idx="3486">
                  <c:v>-0.05</c:v>
                </c:pt>
                <c:pt idx="3487">
                  <c:v>-0.05</c:v>
                </c:pt>
                <c:pt idx="3488">
                  <c:v>-0.05</c:v>
                </c:pt>
                <c:pt idx="3489">
                  <c:v>-0.05</c:v>
                </c:pt>
                <c:pt idx="3490">
                  <c:v>-0.05</c:v>
                </c:pt>
                <c:pt idx="3491">
                  <c:v>-0.05</c:v>
                </c:pt>
                <c:pt idx="3492">
                  <c:v>-0.05</c:v>
                </c:pt>
                <c:pt idx="3493">
                  <c:v>-0.05</c:v>
                </c:pt>
                <c:pt idx="3494">
                  <c:v>-0.05</c:v>
                </c:pt>
                <c:pt idx="3495">
                  <c:v>-0.05</c:v>
                </c:pt>
                <c:pt idx="3496">
                  <c:v>-0.05</c:v>
                </c:pt>
                <c:pt idx="3497">
                  <c:v>-0.05</c:v>
                </c:pt>
                <c:pt idx="3498">
                  <c:v>-0.05</c:v>
                </c:pt>
                <c:pt idx="3499">
                  <c:v>-0.05</c:v>
                </c:pt>
                <c:pt idx="3500">
                  <c:v>-0.05</c:v>
                </c:pt>
                <c:pt idx="3501">
                  <c:v>-0.05</c:v>
                </c:pt>
                <c:pt idx="3502">
                  <c:v>-0.05</c:v>
                </c:pt>
                <c:pt idx="3503">
                  <c:v>-0.05</c:v>
                </c:pt>
                <c:pt idx="3504">
                  <c:v>-0.05</c:v>
                </c:pt>
                <c:pt idx="3505">
                  <c:v>-0.05</c:v>
                </c:pt>
                <c:pt idx="3506">
                  <c:v>-0.05</c:v>
                </c:pt>
                <c:pt idx="3507">
                  <c:v>-0.05</c:v>
                </c:pt>
                <c:pt idx="3508">
                  <c:v>-0.05</c:v>
                </c:pt>
                <c:pt idx="3509">
                  <c:v>-0.05</c:v>
                </c:pt>
                <c:pt idx="3510">
                  <c:v>-0.05</c:v>
                </c:pt>
                <c:pt idx="3511">
                  <c:v>-0.05</c:v>
                </c:pt>
                <c:pt idx="3512">
                  <c:v>-0.05</c:v>
                </c:pt>
                <c:pt idx="3513">
                  <c:v>-0.05</c:v>
                </c:pt>
                <c:pt idx="3514">
                  <c:v>-0.05</c:v>
                </c:pt>
                <c:pt idx="3515">
                  <c:v>-0.05</c:v>
                </c:pt>
                <c:pt idx="3516">
                  <c:v>-0.05</c:v>
                </c:pt>
                <c:pt idx="3517">
                  <c:v>-0.05</c:v>
                </c:pt>
                <c:pt idx="3518">
                  <c:v>-0.05</c:v>
                </c:pt>
                <c:pt idx="3519">
                  <c:v>-0.05</c:v>
                </c:pt>
                <c:pt idx="3520">
                  <c:v>-0.05</c:v>
                </c:pt>
                <c:pt idx="3521">
                  <c:v>-0.05</c:v>
                </c:pt>
                <c:pt idx="3522">
                  <c:v>-0.05</c:v>
                </c:pt>
                <c:pt idx="3523">
                  <c:v>-0.05</c:v>
                </c:pt>
                <c:pt idx="3524">
                  <c:v>-0.05</c:v>
                </c:pt>
                <c:pt idx="3525">
                  <c:v>-0.05</c:v>
                </c:pt>
                <c:pt idx="3526">
                  <c:v>-0.05</c:v>
                </c:pt>
                <c:pt idx="3527">
                  <c:v>-0.05</c:v>
                </c:pt>
                <c:pt idx="3528">
                  <c:v>-0.05</c:v>
                </c:pt>
                <c:pt idx="3529">
                  <c:v>-0.05</c:v>
                </c:pt>
                <c:pt idx="3530">
                  <c:v>-0.05</c:v>
                </c:pt>
                <c:pt idx="3531">
                  <c:v>-0.05</c:v>
                </c:pt>
                <c:pt idx="3532">
                  <c:v>-0.05</c:v>
                </c:pt>
                <c:pt idx="3533">
                  <c:v>-0.05</c:v>
                </c:pt>
                <c:pt idx="3534">
                  <c:v>-0.05</c:v>
                </c:pt>
                <c:pt idx="3535">
                  <c:v>-0.05</c:v>
                </c:pt>
                <c:pt idx="3536">
                  <c:v>-0.05</c:v>
                </c:pt>
                <c:pt idx="3537">
                  <c:v>-0.05</c:v>
                </c:pt>
                <c:pt idx="3538">
                  <c:v>-0.05</c:v>
                </c:pt>
                <c:pt idx="3539">
                  <c:v>-0.05</c:v>
                </c:pt>
                <c:pt idx="3540">
                  <c:v>-0.05</c:v>
                </c:pt>
                <c:pt idx="3541">
                  <c:v>-0.05</c:v>
                </c:pt>
                <c:pt idx="3542">
                  <c:v>-0.05</c:v>
                </c:pt>
                <c:pt idx="3543">
                  <c:v>-0.05</c:v>
                </c:pt>
                <c:pt idx="3544">
                  <c:v>-0.05</c:v>
                </c:pt>
                <c:pt idx="3545">
                  <c:v>-0.05</c:v>
                </c:pt>
                <c:pt idx="3546">
                  <c:v>-0.05</c:v>
                </c:pt>
                <c:pt idx="3547">
                  <c:v>-0.05</c:v>
                </c:pt>
                <c:pt idx="3548">
                  <c:v>-0.05</c:v>
                </c:pt>
                <c:pt idx="3549">
                  <c:v>-0.05</c:v>
                </c:pt>
                <c:pt idx="3550">
                  <c:v>-0.05</c:v>
                </c:pt>
                <c:pt idx="3551">
                  <c:v>-0.05</c:v>
                </c:pt>
                <c:pt idx="3552">
                  <c:v>-0.05</c:v>
                </c:pt>
                <c:pt idx="3553">
                  <c:v>-0.05</c:v>
                </c:pt>
                <c:pt idx="3554">
                  <c:v>-0.05</c:v>
                </c:pt>
                <c:pt idx="3555">
                  <c:v>-0.05</c:v>
                </c:pt>
                <c:pt idx="3556">
                  <c:v>-0.05</c:v>
                </c:pt>
                <c:pt idx="3557">
                  <c:v>-0.05</c:v>
                </c:pt>
                <c:pt idx="3558">
                  <c:v>-0.05</c:v>
                </c:pt>
                <c:pt idx="3559">
                  <c:v>-0.05</c:v>
                </c:pt>
                <c:pt idx="3560">
                  <c:v>-0.05</c:v>
                </c:pt>
                <c:pt idx="3561">
                  <c:v>-0.05</c:v>
                </c:pt>
                <c:pt idx="3562">
                  <c:v>-0.05</c:v>
                </c:pt>
                <c:pt idx="3563">
                  <c:v>-0.05</c:v>
                </c:pt>
                <c:pt idx="3564">
                  <c:v>-0.05</c:v>
                </c:pt>
                <c:pt idx="3565">
                  <c:v>-0.05</c:v>
                </c:pt>
                <c:pt idx="3566">
                  <c:v>-0.05</c:v>
                </c:pt>
                <c:pt idx="3567">
                  <c:v>-0.05</c:v>
                </c:pt>
                <c:pt idx="3568">
                  <c:v>-0.05</c:v>
                </c:pt>
                <c:pt idx="3569">
                  <c:v>-0.05</c:v>
                </c:pt>
                <c:pt idx="3570">
                  <c:v>-0.05</c:v>
                </c:pt>
                <c:pt idx="3571">
                  <c:v>-0.05</c:v>
                </c:pt>
                <c:pt idx="3572">
                  <c:v>-0.05</c:v>
                </c:pt>
                <c:pt idx="3573">
                  <c:v>-0.05</c:v>
                </c:pt>
                <c:pt idx="3574">
                  <c:v>-0.05</c:v>
                </c:pt>
                <c:pt idx="3575">
                  <c:v>-0.05</c:v>
                </c:pt>
                <c:pt idx="3576">
                  <c:v>-0.05</c:v>
                </c:pt>
                <c:pt idx="3577">
                  <c:v>-0.05</c:v>
                </c:pt>
                <c:pt idx="3578">
                  <c:v>-0.05</c:v>
                </c:pt>
                <c:pt idx="3579">
                  <c:v>-0.05</c:v>
                </c:pt>
                <c:pt idx="3580">
                  <c:v>-0.05</c:v>
                </c:pt>
                <c:pt idx="3581">
                  <c:v>-0.05</c:v>
                </c:pt>
                <c:pt idx="3582">
                  <c:v>-0.05</c:v>
                </c:pt>
                <c:pt idx="3583">
                  <c:v>-0.05</c:v>
                </c:pt>
                <c:pt idx="3584">
                  <c:v>-0.05</c:v>
                </c:pt>
                <c:pt idx="3585">
                  <c:v>-0.05</c:v>
                </c:pt>
                <c:pt idx="3586">
                  <c:v>-0.05</c:v>
                </c:pt>
                <c:pt idx="3587">
                  <c:v>-0.05</c:v>
                </c:pt>
                <c:pt idx="3588">
                  <c:v>-0.05</c:v>
                </c:pt>
                <c:pt idx="3589">
                  <c:v>-0.05</c:v>
                </c:pt>
                <c:pt idx="3590">
                  <c:v>-0.05</c:v>
                </c:pt>
                <c:pt idx="3591">
                  <c:v>-0.05</c:v>
                </c:pt>
                <c:pt idx="3592">
                  <c:v>-0.05</c:v>
                </c:pt>
                <c:pt idx="3593">
                  <c:v>-0.05</c:v>
                </c:pt>
                <c:pt idx="3594">
                  <c:v>-0.05</c:v>
                </c:pt>
                <c:pt idx="3595">
                  <c:v>-0.05</c:v>
                </c:pt>
                <c:pt idx="3596">
                  <c:v>-0.05</c:v>
                </c:pt>
                <c:pt idx="3597">
                  <c:v>-0.05</c:v>
                </c:pt>
                <c:pt idx="3598">
                  <c:v>-0.05</c:v>
                </c:pt>
                <c:pt idx="3599">
                  <c:v>-0.05</c:v>
                </c:pt>
                <c:pt idx="3600">
                  <c:v>-0.05</c:v>
                </c:pt>
                <c:pt idx="3601">
                  <c:v>-0.05</c:v>
                </c:pt>
                <c:pt idx="3602">
                  <c:v>-0.05</c:v>
                </c:pt>
                <c:pt idx="3603">
                  <c:v>-0.05</c:v>
                </c:pt>
                <c:pt idx="3604">
                  <c:v>-0.05</c:v>
                </c:pt>
                <c:pt idx="3605">
                  <c:v>-0.05</c:v>
                </c:pt>
                <c:pt idx="3606">
                  <c:v>-0.05</c:v>
                </c:pt>
                <c:pt idx="3607">
                  <c:v>-0.05</c:v>
                </c:pt>
                <c:pt idx="3608">
                  <c:v>-0.05</c:v>
                </c:pt>
                <c:pt idx="3609">
                  <c:v>-0.05</c:v>
                </c:pt>
                <c:pt idx="3610">
                  <c:v>-0.05</c:v>
                </c:pt>
                <c:pt idx="3611">
                  <c:v>-0.05</c:v>
                </c:pt>
                <c:pt idx="3612">
                  <c:v>-0.05</c:v>
                </c:pt>
                <c:pt idx="3613">
                  <c:v>-0.05</c:v>
                </c:pt>
                <c:pt idx="3614">
                  <c:v>-0.05</c:v>
                </c:pt>
                <c:pt idx="3615">
                  <c:v>-0.05</c:v>
                </c:pt>
                <c:pt idx="3616">
                  <c:v>-0.05</c:v>
                </c:pt>
                <c:pt idx="3617">
                  <c:v>-0.05</c:v>
                </c:pt>
                <c:pt idx="3618">
                  <c:v>-0.05</c:v>
                </c:pt>
                <c:pt idx="3619">
                  <c:v>-0.05</c:v>
                </c:pt>
                <c:pt idx="3620">
                  <c:v>-0.05</c:v>
                </c:pt>
                <c:pt idx="3621">
                  <c:v>-0.05</c:v>
                </c:pt>
                <c:pt idx="3622">
                  <c:v>-0.05</c:v>
                </c:pt>
                <c:pt idx="3623">
                  <c:v>-0.05</c:v>
                </c:pt>
                <c:pt idx="3624">
                  <c:v>-0.05</c:v>
                </c:pt>
                <c:pt idx="3625">
                  <c:v>-0.05</c:v>
                </c:pt>
                <c:pt idx="3626">
                  <c:v>-0.05</c:v>
                </c:pt>
                <c:pt idx="3627">
                  <c:v>-0.05</c:v>
                </c:pt>
                <c:pt idx="3628">
                  <c:v>-0.05</c:v>
                </c:pt>
                <c:pt idx="3629">
                  <c:v>-0.05</c:v>
                </c:pt>
                <c:pt idx="3630">
                  <c:v>-0.05</c:v>
                </c:pt>
                <c:pt idx="3631">
                  <c:v>-0.05</c:v>
                </c:pt>
                <c:pt idx="3632">
                  <c:v>-0.05</c:v>
                </c:pt>
                <c:pt idx="3633">
                  <c:v>-0.05</c:v>
                </c:pt>
                <c:pt idx="3634">
                  <c:v>-0.05</c:v>
                </c:pt>
                <c:pt idx="3635">
                  <c:v>-0.05</c:v>
                </c:pt>
                <c:pt idx="3636">
                  <c:v>-0.05</c:v>
                </c:pt>
                <c:pt idx="3637">
                  <c:v>-0.05</c:v>
                </c:pt>
                <c:pt idx="3638">
                  <c:v>-0.05</c:v>
                </c:pt>
                <c:pt idx="3639">
                  <c:v>-0.05</c:v>
                </c:pt>
                <c:pt idx="3640">
                  <c:v>-0.05</c:v>
                </c:pt>
                <c:pt idx="3641">
                  <c:v>-0.05</c:v>
                </c:pt>
                <c:pt idx="3642">
                  <c:v>-0.05</c:v>
                </c:pt>
                <c:pt idx="3643">
                  <c:v>-0.05</c:v>
                </c:pt>
                <c:pt idx="3644">
                  <c:v>-0.05</c:v>
                </c:pt>
                <c:pt idx="3645">
                  <c:v>-0.05</c:v>
                </c:pt>
                <c:pt idx="3646">
                  <c:v>-0.05</c:v>
                </c:pt>
                <c:pt idx="3647">
                  <c:v>-0.05</c:v>
                </c:pt>
                <c:pt idx="3648">
                  <c:v>-0.05</c:v>
                </c:pt>
                <c:pt idx="3649">
                  <c:v>-0.05</c:v>
                </c:pt>
                <c:pt idx="3650">
                  <c:v>-0.05</c:v>
                </c:pt>
                <c:pt idx="3651">
                  <c:v>-0.05</c:v>
                </c:pt>
                <c:pt idx="3652">
                  <c:v>-0.05</c:v>
                </c:pt>
                <c:pt idx="3653">
                  <c:v>-0.05</c:v>
                </c:pt>
                <c:pt idx="3654">
                  <c:v>-0.05</c:v>
                </c:pt>
                <c:pt idx="3655">
                  <c:v>-0.05</c:v>
                </c:pt>
                <c:pt idx="3656">
                  <c:v>-0.05</c:v>
                </c:pt>
                <c:pt idx="3657">
                  <c:v>-0.05</c:v>
                </c:pt>
                <c:pt idx="3658">
                  <c:v>-0.05</c:v>
                </c:pt>
                <c:pt idx="3659">
                  <c:v>-0.05</c:v>
                </c:pt>
                <c:pt idx="3660">
                  <c:v>-0.05</c:v>
                </c:pt>
                <c:pt idx="3661">
                  <c:v>-0.05</c:v>
                </c:pt>
                <c:pt idx="3662">
                  <c:v>-0.05</c:v>
                </c:pt>
                <c:pt idx="3663">
                  <c:v>-0.05</c:v>
                </c:pt>
                <c:pt idx="3664">
                  <c:v>-0.05</c:v>
                </c:pt>
                <c:pt idx="3665">
                  <c:v>-0.05</c:v>
                </c:pt>
                <c:pt idx="3666">
                  <c:v>-0.05</c:v>
                </c:pt>
                <c:pt idx="3667">
                  <c:v>-0.05</c:v>
                </c:pt>
                <c:pt idx="3668">
                  <c:v>-0.05</c:v>
                </c:pt>
                <c:pt idx="3669">
                  <c:v>-0.05</c:v>
                </c:pt>
                <c:pt idx="3670">
                  <c:v>-0.05</c:v>
                </c:pt>
                <c:pt idx="3671">
                  <c:v>-0.05</c:v>
                </c:pt>
                <c:pt idx="3672">
                  <c:v>-0.05</c:v>
                </c:pt>
                <c:pt idx="3673">
                  <c:v>-0.05</c:v>
                </c:pt>
                <c:pt idx="3674">
                  <c:v>-0.05</c:v>
                </c:pt>
                <c:pt idx="3675">
                  <c:v>-0.05</c:v>
                </c:pt>
                <c:pt idx="3676">
                  <c:v>-0.05</c:v>
                </c:pt>
                <c:pt idx="3677">
                  <c:v>-0.05</c:v>
                </c:pt>
                <c:pt idx="3678">
                  <c:v>-0.05</c:v>
                </c:pt>
                <c:pt idx="3679">
                  <c:v>-0.05</c:v>
                </c:pt>
                <c:pt idx="3680">
                  <c:v>-0.05</c:v>
                </c:pt>
                <c:pt idx="3681">
                  <c:v>-0.05</c:v>
                </c:pt>
                <c:pt idx="3682">
                  <c:v>-0.05</c:v>
                </c:pt>
                <c:pt idx="3683">
                  <c:v>-0.05</c:v>
                </c:pt>
                <c:pt idx="3684">
                  <c:v>-0.05</c:v>
                </c:pt>
                <c:pt idx="3685">
                  <c:v>-0.05</c:v>
                </c:pt>
                <c:pt idx="3686">
                  <c:v>-0.05</c:v>
                </c:pt>
                <c:pt idx="3687">
                  <c:v>-0.05</c:v>
                </c:pt>
                <c:pt idx="3688">
                  <c:v>-0.05</c:v>
                </c:pt>
                <c:pt idx="3689">
                  <c:v>-0.05</c:v>
                </c:pt>
                <c:pt idx="3690">
                  <c:v>-0.05</c:v>
                </c:pt>
                <c:pt idx="3691">
                  <c:v>-0.05</c:v>
                </c:pt>
                <c:pt idx="3692">
                  <c:v>-0.05</c:v>
                </c:pt>
                <c:pt idx="3693">
                  <c:v>-0.05</c:v>
                </c:pt>
                <c:pt idx="3694">
                  <c:v>-0.05</c:v>
                </c:pt>
                <c:pt idx="3695">
                  <c:v>-0.05</c:v>
                </c:pt>
                <c:pt idx="3696">
                  <c:v>-0.05</c:v>
                </c:pt>
                <c:pt idx="3697">
                  <c:v>-0.05</c:v>
                </c:pt>
                <c:pt idx="3698">
                  <c:v>-0.05</c:v>
                </c:pt>
                <c:pt idx="3699">
                  <c:v>-0.05</c:v>
                </c:pt>
                <c:pt idx="3700">
                  <c:v>-0.05</c:v>
                </c:pt>
                <c:pt idx="3701">
                  <c:v>-0.05</c:v>
                </c:pt>
                <c:pt idx="3702">
                  <c:v>-0.05</c:v>
                </c:pt>
                <c:pt idx="3703">
                  <c:v>-0.05</c:v>
                </c:pt>
                <c:pt idx="3704">
                  <c:v>-0.05</c:v>
                </c:pt>
                <c:pt idx="3705">
                  <c:v>-0.05</c:v>
                </c:pt>
                <c:pt idx="3706">
                  <c:v>-0.05</c:v>
                </c:pt>
                <c:pt idx="3707">
                  <c:v>-0.05</c:v>
                </c:pt>
                <c:pt idx="3708">
                  <c:v>-0.05</c:v>
                </c:pt>
                <c:pt idx="3709">
                  <c:v>-0.05</c:v>
                </c:pt>
                <c:pt idx="3710">
                  <c:v>-0.05</c:v>
                </c:pt>
                <c:pt idx="3711">
                  <c:v>-0.05</c:v>
                </c:pt>
                <c:pt idx="3712">
                  <c:v>-0.05</c:v>
                </c:pt>
                <c:pt idx="3713">
                  <c:v>-0.05</c:v>
                </c:pt>
                <c:pt idx="3714">
                  <c:v>-0.05</c:v>
                </c:pt>
                <c:pt idx="3715">
                  <c:v>-0.05</c:v>
                </c:pt>
                <c:pt idx="3716">
                  <c:v>-0.05</c:v>
                </c:pt>
                <c:pt idx="3717">
                  <c:v>-0.05</c:v>
                </c:pt>
                <c:pt idx="3718">
                  <c:v>-0.05</c:v>
                </c:pt>
                <c:pt idx="3719">
                  <c:v>-0.05</c:v>
                </c:pt>
                <c:pt idx="3720">
                  <c:v>-0.05</c:v>
                </c:pt>
                <c:pt idx="3721">
                  <c:v>-0.05</c:v>
                </c:pt>
                <c:pt idx="3722">
                  <c:v>-0.05</c:v>
                </c:pt>
                <c:pt idx="3723">
                  <c:v>-0.05</c:v>
                </c:pt>
                <c:pt idx="3724">
                  <c:v>-0.05</c:v>
                </c:pt>
                <c:pt idx="3725">
                  <c:v>-0.05</c:v>
                </c:pt>
                <c:pt idx="3726">
                  <c:v>-0.05</c:v>
                </c:pt>
                <c:pt idx="3727">
                  <c:v>-0.05</c:v>
                </c:pt>
                <c:pt idx="3728">
                  <c:v>-0.05</c:v>
                </c:pt>
                <c:pt idx="3729">
                  <c:v>-0.05</c:v>
                </c:pt>
                <c:pt idx="3730">
                  <c:v>-0.05</c:v>
                </c:pt>
                <c:pt idx="3731">
                  <c:v>-0.05</c:v>
                </c:pt>
                <c:pt idx="3732">
                  <c:v>-0.05</c:v>
                </c:pt>
                <c:pt idx="3733">
                  <c:v>-0.05</c:v>
                </c:pt>
                <c:pt idx="3734">
                  <c:v>-0.05</c:v>
                </c:pt>
                <c:pt idx="3735">
                  <c:v>-0.05</c:v>
                </c:pt>
                <c:pt idx="3736">
                  <c:v>-0.05</c:v>
                </c:pt>
                <c:pt idx="3737">
                  <c:v>-0.05</c:v>
                </c:pt>
                <c:pt idx="3738">
                  <c:v>-0.05</c:v>
                </c:pt>
                <c:pt idx="3739">
                  <c:v>-0.05</c:v>
                </c:pt>
                <c:pt idx="3740">
                  <c:v>-0.05</c:v>
                </c:pt>
                <c:pt idx="3741">
                  <c:v>-0.05</c:v>
                </c:pt>
                <c:pt idx="3742">
                  <c:v>-0.05</c:v>
                </c:pt>
                <c:pt idx="3743">
                  <c:v>-0.05</c:v>
                </c:pt>
                <c:pt idx="3744">
                  <c:v>-0.05</c:v>
                </c:pt>
                <c:pt idx="3745">
                  <c:v>-0.05</c:v>
                </c:pt>
                <c:pt idx="3746">
                  <c:v>-0.05</c:v>
                </c:pt>
                <c:pt idx="3747">
                  <c:v>-0.05</c:v>
                </c:pt>
                <c:pt idx="3748">
                  <c:v>-0.05</c:v>
                </c:pt>
                <c:pt idx="3749">
                  <c:v>-0.05</c:v>
                </c:pt>
                <c:pt idx="3750">
                  <c:v>-0.05</c:v>
                </c:pt>
                <c:pt idx="3751">
                  <c:v>-0.05</c:v>
                </c:pt>
                <c:pt idx="3752">
                  <c:v>-0.05</c:v>
                </c:pt>
                <c:pt idx="3753">
                  <c:v>-0.05</c:v>
                </c:pt>
                <c:pt idx="3754">
                  <c:v>-0.05</c:v>
                </c:pt>
                <c:pt idx="3755">
                  <c:v>-0.05</c:v>
                </c:pt>
                <c:pt idx="3756">
                  <c:v>-0.05</c:v>
                </c:pt>
                <c:pt idx="3757">
                  <c:v>-0.05</c:v>
                </c:pt>
                <c:pt idx="3758">
                  <c:v>-0.05</c:v>
                </c:pt>
                <c:pt idx="3759">
                  <c:v>-0.05</c:v>
                </c:pt>
                <c:pt idx="3760">
                  <c:v>-0.05</c:v>
                </c:pt>
                <c:pt idx="3761">
                  <c:v>-0.05</c:v>
                </c:pt>
                <c:pt idx="3762">
                  <c:v>-0.05</c:v>
                </c:pt>
                <c:pt idx="3763">
                  <c:v>-0.05</c:v>
                </c:pt>
                <c:pt idx="3764">
                  <c:v>-0.05</c:v>
                </c:pt>
                <c:pt idx="3765">
                  <c:v>-0.05</c:v>
                </c:pt>
                <c:pt idx="3766">
                  <c:v>-0.05</c:v>
                </c:pt>
                <c:pt idx="3767">
                  <c:v>-0.05</c:v>
                </c:pt>
                <c:pt idx="3768">
                  <c:v>-0.05</c:v>
                </c:pt>
                <c:pt idx="3769">
                  <c:v>-0.05</c:v>
                </c:pt>
                <c:pt idx="3770">
                  <c:v>-0.05</c:v>
                </c:pt>
                <c:pt idx="3771">
                  <c:v>-0.05</c:v>
                </c:pt>
                <c:pt idx="3772">
                  <c:v>-0.05</c:v>
                </c:pt>
                <c:pt idx="3773">
                  <c:v>-0.05</c:v>
                </c:pt>
                <c:pt idx="3774">
                  <c:v>-0.05</c:v>
                </c:pt>
                <c:pt idx="3775">
                  <c:v>-0.05</c:v>
                </c:pt>
                <c:pt idx="3776">
                  <c:v>-0.05</c:v>
                </c:pt>
                <c:pt idx="3777">
                  <c:v>-0.05</c:v>
                </c:pt>
                <c:pt idx="3778">
                  <c:v>-0.05</c:v>
                </c:pt>
                <c:pt idx="3779">
                  <c:v>-0.05</c:v>
                </c:pt>
                <c:pt idx="3780">
                  <c:v>-0.05</c:v>
                </c:pt>
                <c:pt idx="3781">
                  <c:v>-0.05</c:v>
                </c:pt>
                <c:pt idx="3782">
                  <c:v>-0.05</c:v>
                </c:pt>
                <c:pt idx="3783">
                  <c:v>-0.05</c:v>
                </c:pt>
                <c:pt idx="3784">
                  <c:v>-0.05</c:v>
                </c:pt>
                <c:pt idx="3785">
                  <c:v>-0.05</c:v>
                </c:pt>
                <c:pt idx="3786">
                  <c:v>-0.05</c:v>
                </c:pt>
                <c:pt idx="3787">
                  <c:v>-0.05</c:v>
                </c:pt>
                <c:pt idx="3788">
                  <c:v>-0.05</c:v>
                </c:pt>
                <c:pt idx="3789">
                  <c:v>-0.05</c:v>
                </c:pt>
                <c:pt idx="3790">
                  <c:v>-0.05</c:v>
                </c:pt>
                <c:pt idx="3791">
                  <c:v>-0.05</c:v>
                </c:pt>
                <c:pt idx="3792">
                  <c:v>-0.05</c:v>
                </c:pt>
                <c:pt idx="3793">
                  <c:v>-0.05</c:v>
                </c:pt>
                <c:pt idx="3794">
                  <c:v>-0.05</c:v>
                </c:pt>
                <c:pt idx="3795">
                  <c:v>-0.05</c:v>
                </c:pt>
                <c:pt idx="3796">
                  <c:v>-0.05</c:v>
                </c:pt>
                <c:pt idx="3797">
                  <c:v>-0.05</c:v>
                </c:pt>
                <c:pt idx="3798">
                  <c:v>-0.05</c:v>
                </c:pt>
                <c:pt idx="3799">
                  <c:v>-0.05</c:v>
                </c:pt>
                <c:pt idx="3800">
                  <c:v>-0.05</c:v>
                </c:pt>
                <c:pt idx="3801">
                  <c:v>-0.05</c:v>
                </c:pt>
                <c:pt idx="3802">
                  <c:v>-0.05</c:v>
                </c:pt>
                <c:pt idx="3803">
                  <c:v>-0.05</c:v>
                </c:pt>
                <c:pt idx="3804">
                  <c:v>-0.05</c:v>
                </c:pt>
                <c:pt idx="3805">
                  <c:v>-0.05</c:v>
                </c:pt>
                <c:pt idx="3806">
                  <c:v>-0.05</c:v>
                </c:pt>
                <c:pt idx="3807">
                  <c:v>-0.05</c:v>
                </c:pt>
                <c:pt idx="3808">
                  <c:v>-0.05</c:v>
                </c:pt>
                <c:pt idx="3809">
                  <c:v>-0.05</c:v>
                </c:pt>
                <c:pt idx="3810">
                  <c:v>-0.05</c:v>
                </c:pt>
                <c:pt idx="3811">
                  <c:v>-0.05</c:v>
                </c:pt>
                <c:pt idx="3812">
                  <c:v>-0.05</c:v>
                </c:pt>
                <c:pt idx="3813">
                  <c:v>-0.05</c:v>
                </c:pt>
                <c:pt idx="3814">
                  <c:v>-0.05</c:v>
                </c:pt>
                <c:pt idx="3815">
                  <c:v>-0.05</c:v>
                </c:pt>
                <c:pt idx="3816">
                  <c:v>-0.05</c:v>
                </c:pt>
                <c:pt idx="3817">
                  <c:v>-0.05</c:v>
                </c:pt>
                <c:pt idx="3818">
                  <c:v>-0.05</c:v>
                </c:pt>
                <c:pt idx="3819">
                  <c:v>-0.05</c:v>
                </c:pt>
                <c:pt idx="3820">
                  <c:v>-0.05</c:v>
                </c:pt>
                <c:pt idx="3821">
                  <c:v>-0.05</c:v>
                </c:pt>
                <c:pt idx="3822">
                  <c:v>-0.05</c:v>
                </c:pt>
                <c:pt idx="3823">
                  <c:v>-0.05</c:v>
                </c:pt>
                <c:pt idx="3824">
                  <c:v>-0.05</c:v>
                </c:pt>
                <c:pt idx="3825">
                  <c:v>-0.05</c:v>
                </c:pt>
                <c:pt idx="3826">
                  <c:v>-0.05</c:v>
                </c:pt>
                <c:pt idx="3827">
                  <c:v>-0.05</c:v>
                </c:pt>
                <c:pt idx="3828">
                  <c:v>-0.05</c:v>
                </c:pt>
                <c:pt idx="3829">
                  <c:v>-0.05</c:v>
                </c:pt>
                <c:pt idx="3830">
                  <c:v>-0.05</c:v>
                </c:pt>
                <c:pt idx="3831">
                  <c:v>-0.05</c:v>
                </c:pt>
                <c:pt idx="3832">
                  <c:v>-0.05</c:v>
                </c:pt>
                <c:pt idx="3833">
                  <c:v>-0.05</c:v>
                </c:pt>
                <c:pt idx="3834">
                  <c:v>-0.05</c:v>
                </c:pt>
                <c:pt idx="3835">
                  <c:v>-0.05</c:v>
                </c:pt>
                <c:pt idx="3836">
                  <c:v>-0.05</c:v>
                </c:pt>
                <c:pt idx="3837">
                  <c:v>-0.05</c:v>
                </c:pt>
                <c:pt idx="3838">
                  <c:v>-0.05</c:v>
                </c:pt>
                <c:pt idx="3839">
                  <c:v>-0.05</c:v>
                </c:pt>
                <c:pt idx="3840">
                  <c:v>-0.05</c:v>
                </c:pt>
                <c:pt idx="3841">
                  <c:v>-0.05</c:v>
                </c:pt>
                <c:pt idx="3842">
                  <c:v>-0.05</c:v>
                </c:pt>
                <c:pt idx="3843">
                  <c:v>-0.05</c:v>
                </c:pt>
                <c:pt idx="3844">
                  <c:v>-0.05</c:v>
                </c:pt>
                <c:pt idx="3845">
                  <c:v>-0.05</c:v>
                </c:pt>
                <c:pt idx="3846">
                  <c:v>-0.05</c:v>
                </c:pt>
                <c:pt idx="3847">
                  <c:v>-0.05</c:v>
                </c:pt>
                <c:pt idx="3848">
                  <c:v>-0.05</c:v>
                </c:pt>
                <c:pt idx="3849">
                  <c:v>-0.05</c:v>
                </c:pt>
                <c:pt idx="3850">
                  <c:v>-0.05</c:v>
                </c:pt>
                <c:pt idx="3851">
                  <c:v>-0.05</c:v>
                </c:pt>
                <c:pt idx="3852">
                  <c:v>-0.05</c:v>
                </c:pt>
                <c:pt idx="3853">
                  <c:v>-0.05</c:v>
                </c:pt>
                <c:pt idx="3854">
                  <c:v>-0.05</c:v>
                </c:pt>
                <c:pt idx="3855">
                  <c:v>-0.05</c:v>
                </c:pt>
                <c:pt idx="3856">
                  <c:v>-0.05</c:v>
                </c:pt>
                <c:pt idx="3857">
                  <c:v>-0.05</c:v>
                </c:pt>
                <c:pt idx="3858">
                  <c:v>-0.05</c:v>
                </c:pt>
                <c:pt idx="3859">
                  <c:v>-0.05</c:v>
                </c:pt>
                <c:pt idx="3860">
                  <c:v>-0.05</c:v>
                </c:pt>
                <c:pt idx="3861">
                  <c:v>-0.05</c:v>
                </c:pt>
                <c:pt idx="3862">
                  <c:v>-0.05</c:v>
                </c:pt>
                <c:pt idx="3863">
                  <c:v>-0.05</c:v>
                </c:pt>
                <c:pt idx="3864">
                  <c:v>-0.05</c:v>
                </c:pt>
                <c:pt idx="3865">
                  <c:v>-0.05</c:v>
                </c:pt>
                <c:pt idx="3866">
                  <c:v>-0.05</c:v>
                </c:pt>
                <c:pt idx="3867">
                  <c:v>-0.05</c:v>
                </c:pt>
                <c:pt idx="3868">
                  <c:v>-0.05</c:v>
                </c:pt>
                <c:pt idx="3869">
                  <c:v>-0.05</c:v>
                </c:pt>
                <c:pt idx="3870">
                  <c:v>-0.05</c:v>
                </c:pt>
                <c:pt idx="3871">
                  <c:v>-0.05</c:v>
                </c:pt>
                <c:pt idx="3872">
                  <c:v>-0.05</c:v>
                </c:pt>
                <c:pt idx="3873">
                  <c:v>-0.05</c:v>
                </c:pt>
                <c:pt idx="3874">
                  <c:v>-0.05</c:v>
                </c:pt>
                <c:pt idx="3875">
                  <c:v>-0.05</c:v>
                </c:pt>
                <c:pt idx="3876">
                  <c:v>-0.05</c:v>
                </c:pt>
                <c:pt idx="3877">
                  <c:v>-0.05</c:v>
                </c:pt>
                <c:pt idx="3878">
                  <c:v>-0.05</c:v>
                </c:pt>
                <c:pt idx="3879">
                  <c:v>-0.05</c:v>
                </c:pt>
                <c:pt idx="3880">
                  <c:v>-0.05</c:v>
                </c:pt>
                <c:pt idx="3881">
                  <c:v>-0.05</c:v>
                </c:pt>
                <c:pt idx="3882">
                  <c:v>-0.05</c:v>
                </c:pt>
                <c:pt idx="3883">
                  <c:v>-0.05</c:v>
                </c:pt>
                <c:pt idx="3884">
                  <c:v>-0.05</c:v>
                </c:pt>
                <c:pt idx="3885">
                  <c:v>-0.05</c:v>
                </c:pt>
                <c:pt idx="3886">
                  <c:v>-0.05</c:v>
                </c:pt>
                <c:pt idx="3887">
                  <c:v>-0.05</c:v>
                </c:pt>
                <c:pt idx="3888">
                  <c:v>-0.05</c:v>
                </c:pt>
                <c:pt idx="3889">
                  <c:v>-0.05</c:v>
                </c:pt>
                <c:pt idx="3890">
                  <c:v>-0.05</c:v>
                </c:pt>
                <c:pt idx="3891">
                  <c:v>-0.05</c:v>
                </c:pt>
                <c:pt idx="3892">
                  <c:v>-0.05</c:v>
                </c:pt>
                <c:pt idx="3893">
                  <c:v>-0.05</c:v>
                </c:pt>
                <c:pt idx="3894">
                  <c:v>-0.05</c:v>
                </c:pt>
                <c:pt idx="3895">
                  <c:v>-0.05</c:v>
                </c:pt>
                <c:pt idx="3896">
                  <c:v>-0.05</c:v>
                </c:pt>
                <c:pt idx="3897">
                  <c:v>-0.05</c:v>
                </c:pt>
                <c:pt idx="3898">
                  <c:v>-0.05</c:v>
                </c:pt>
                <c:pt idx="3899">
                  <c:v>-0.05</c:v>
                </c:pt>
                <c:pt idx="3900">
                  <c:v>-0.05</c:v>
                </c:pt>
                <c:pt idx="3901">
                  <c:v>-0.05</c:v>
                </c:pt>
                <c:pt idx="3902">
                  <c:v>-0.05</c:v>
                </c:pt>
                <c:pt idx="3903">
                  <c:v>-0.05</c:v>
                </c:pt>
                <c:pt idx="3904">
                  <c:v>-0.05</c:v>
                </c:pt>
                <c:pt idx="3905">
                  <c:v>-0.05</c:v>
                </c:pt>
                <c:pt idx="3906">
                  <c:v>-0.05</c:v>
                </c:pt>
                <c:pt idx="3907">
                  <c:v>-0.05</c:v>
                </c:pt>
                <c:pt idx="3908">
                  <c:v>-0.05</c:v>
                </c:pt>
                <c:pt idx="3909">
                  <c:v>-0.05</c:v>
                </c:pt>
                <c:pt idx="3910">
                  <c:v>-0.05</c:v>
                </c:pt>
                <c:pt idx="3911">
                  <c:v>-0.05</c:v>
                </c:pt>
                <c:pt idx="3912">
                  <c:v>-0.05</c:v>
                </c:pt>
                <c:pt idx="3913">
                  <c:v>-0.05</c:v>
                </c:pt>
                <c:pt idx="3914">
                  <c:v>-0.05</c:v>
                </c:pt>
                <c:pt idx="3915">
                  <c:v>-0.05</c:v>
                </c:pt>
                <c:pt idx="3916">
                  <c:v>-0.05</c:v>
                </c:pt>
                <c:pt idx="3917">
                  <c:v>-0.05</c:v>
                </c:pt>
                <c:pt idx="3918">
                  <c:v>-0.05</c:v>
                </c:pt>
                <c:pt idx="3919">
                  <c:v>-0.05</c:v>
                </c:pt>
                <c:pt idx="3920">
                  <c:v>-0.05</c:v>
                </c:pt>
                <c:pt idx="3921">
                  <c:v>-0.05</c:v>
                </c:pt>
                <c:pt idx="3922">
                  <c:v>-0.05</c:v>
                </c:pt>
                <c:pt idx="3923">
                  <c:v>-0.05</c:v>
                </c:pt>
                <c:pt idx="3924">
                  <c:v>-0.05</c:v>
                </c:pt>
                <c:pt idx="3925">
                  <c:v>-0.05</c:v>
                </c:pt>
                <c:pt idx="3926">
                  <c:v>-0.05</c:v>
                </c:pt>
                <c:pt idx="3927">
                  <c:v>-0.05</c:v>
                </c:pt>
                <c:pt idx="3928">
                  <c:v>-0.05</c:v>
                </c:pt>
                <c:pt idx="3929">
                  <c:v>-0.05</c:v>
                </c:pt>
                <c:pt idx="3930">
                  <c:v>-0.05</c:v>
                </c:pt>
                <c:pt idx="3931">
                  <c:v>-0.05</c:v>
                </c:pt>
                <c:pt idx="3932">
                  <c:v>-0.05</c:v>
                </c:pt>
                <c:pt idx="3933">
                  <c:v>-0.05</c:v>
                </c:pt>
                <c:pt idx="3934">
                  <c:v>-0.05</c:v>
                </c:pt>
                <c:pt idx="3935">
                  <c:v>-0.05</c:v>
                </c:pt>
                <c:pt idx="3936">
                  <c:v>-0.05</c:v>
                </c:pt>
                <c:pt idx="3937">
                  <c:v>-0.05</c:v>
                </c:pt>
                <c:pt idx="3938">
                  <c:v>-0.05</c:v>
                </c:pt>
                <c:pt idx="3939">
                  <c:v>-0.05</c:v>
                </c:pt>
                <c:pt idx="3940">
                  <c:v>-0.05</c:v>
                </c:pt>
                <c:pt idx="3941">
                  <c:v>-0.05</c:v>
                </c:pt>
                <c:pt idx="3942">
                  <c:v>-0.05</c:v>
                </c:pt>
                <c:pt idx="3943">
                  <c:v>-0.05</c:v>
                </c:pt>
                <c:pt idx="3944">
                  <c:v>-0.05</c:v>
                </c:pt>
                <c:pt idx="3945">
                  <c:v>-0.05</c:v>
                </c:pt>
                <c:pt idx="3946">
                  <c:v>-0.05</c:v>
                </c:pt>
                <c:pt idx="3947">
                  <c:v>-0.05</c:v>
                </c:pt>
                <c:pt idx="3948">
                  <c:v>-0.05</c:v>
                </c:pt>
                <c:pt idx="3949">
                  <c:v>-0.05</c:v>
                </c:pt>
                <c:pt idx="3950">
                  <c:v>-0.05</c:v>
                </c:pt>
                <c:pt idx="3951">
                  <c:v>-0.05</c:v>
                </c:pt>
                <c:pt idx="3952">
                  <c:v>-0.05</c:v>
                </c:pt>
                <c:pt idx="3953">
                  <c:v>-0.05</c:v>
                </c:pt>
                <c:pt idx="3954">
                  <c:v>-0.05</c:v>
                </c:pt>
                <c:pt idx="3955">
                  <c:v>-0.05</c:v>
                </c:pt>
                <c:pt idx="3956">
                  <c:v>-0.05</c:v>
                </c:pt>
                <c:pt idx="3957">
                  <c:v>-0.05</c:v>
                </c:pt>
                <c:pt idx="3958">
                  <c:v>-0.05</c:v>
                </c:pt>
                <c:pt idx="3959">
                  <c:v>-0.05</c:v>
                </c:pt>
                <c:pt idx="3960">
                  <c:v>-0.05</c:v>
                </c:pt>
                <c:pt idx="3961">
                  <c:v>-0.05</c:v>
                </c:pt>
                <c:pt idx="3962">
                  <c:v>-0.05</c:v>
                </c:pt>
                <c:pt idx="3963">
                  <c:v>-0.05</c:v>
                </c:pt>
                <c:pt idx="3964">
                  <c:v>-0.05</c:v>
                </c:pt>
                <c:pt idx="3965">
                  <c:v>-0.05</c:v>
                </c:pt>
                <c:pt idx="3966">
                  <c:v>-0.05</c:v>
                </c:pt>
                <c:pt idx="3967">
                  <c:v>-0.05</c:v>
                </c:pt>
                <c:pt idx="3968">
                  <c:v>-0.05</c:v>
                </c:pt>
                <c:pt idx="3969">
                  <c:v>-0.05</c:v>
                </c:pt>
                <c:pt idx="3970">
                  <c:v>-0.05</c:v>
                </c:pt>
                <c:pt idx="3971">
                  <c:v>-0.05</c:v>
                </c:pt>
                <c:pt idx="3972">
                  <c:v>-0.05</c:v>
                </c:pt>
                <c:pt idx="3973">
                  <c:v>-0.05</c:v>
                </c:pt>
                <c:pt idx="3974">
                  <c:v>-0.05</c:v>
                </c:pt>
                <c:pt idx="3975">
                  <c:v>-0.05</c:v>
                </c:pt>
                <c:pt idx="3976">
                  <c:v>-0.05</c:v>
                </c:pt>
                <c:pt idx="3977">
                  <c:v>-0.05</c:v>
                </c:pt>
                <c:pt idx="3978">
                  <c:v>-0.05</c:v>
                </c:pt>
                <c:pt idx="3979">
                  <c:v>-0.05</c:v>
                </c:pt>
                <c:pt idx="3980">
                  <c:v>-0.05</c:v>
                </c:pt>
                <c:pt idx="3981">
                  <c:v>-0.05</c:v>
                </c:pt>
                <c:pt idx="3982">
                  <c:v>-0.05</c:v>
                </c:pt>
                <c:pt idx="3983">
                  <c:v>-0.05</c:v>
                </c:pt>
                <c:pt idx="3984">
                  <c:v>-0.05</c:v>
                </c:pt>
                <c:pt idx="3985">
                  <c:v>-0.05</c:v>
                </c:pt>
                <c:pt idx="3986">
                  <c:v>-0.05</c:v>
                </c:pt>
                <c:pt idx="3987">
                  <c:v>-0.05</c:v>
                </c:pt>
                <c:pt idx="3988">
                  <c:v>-0.05</c:v>
                </c:pt>
                <c:pt idx="3989">
                  <c:v>-0.05</c:v>
                </c:pt>
                <c:pt idx="3990">
                  <c:v>-0.05</c:v>
                </c:pt>
                <c:pt idx="3991">
                  <c:v>-0.05</c:v>
                </c:pt>
                <c:pt idx="3992">
                  <c:v>-0.05</c:v>
                </c:pt>
                <c:pt idx="3993">
                  <c:v>-0.05</c:v>
                </c:pt>
                <c:pt idx="3994">
                  <c:v>-0.05</c:v>
                </c:pt>
                <c:pt idx="3995">
                  <c:v>-0.05</c:v>
                </c:pt>
                <c:pt idx="3996">
                  <c:v>-0.05</c:v>
                </c:pt>
                <c:pt idx="3997">
                  <c:v>-0.05</c:v>
                </c:pt>
                <c:pt idx="3998">
                  <c:v>-0.05</c:v>
                </c:pt>
                <c:pt idx="3999">
                  <c:v>-0.05</c:v>
                </c:pt>
                <c:pt idx="4000">
                  <c:v>-0.05</c:v>
                </c:pt>
                <c:pt idx="4001">
                  <c:v>-0.05</c:v>
                </c:pt>
                <c:pt idx="4002">
                  <c:v>-0.05</c:v>
                </c:pt>
                <c:pt idx="4003">
                  <c:v>-0.05</c:v>
                </c:pt>
                <c:pt idx="4004">
                  <c:v>-0.05</c:v>
                </c:pt>
                <c:pt idx="4005">
                  <c:v>-0.05</c:v>
                </c:pt>
                <c:pt idx="4006">
                  <c:v>-0.05</c:v>
                </c:pt>
                <c:pt idx="4007">
                  <c:v>-0.05</c:v>
                </c:pt>
                <c:pt idx="4008">
                  <c:v>-0.05</c:v>
                </c:pt>
                <c:pt idx="4009">
                  <c:v>-0.05</c:v>
                </c:pt>
                <c:pt idx="4010">
                  <c:v>-0.05</c:v>
                </c:pt>
                <c:pt idx="4011">
                  <c:v>-0.05</c:v>
                </c:pt>
                <c:pt idx="4012">
                  <c:v>-0.05</c:v>
                </c:pt>
                <c:pt idx="4013">
                  <c:v>-0.05</c:v>
                </c:pt>
                <c:pt idx="4014">
                  <c:v>-0.05</c:v>
                </c:pt>
                <c:pt idx="4015">
                  <c:v>-0.05</c:v>
                </c:pt>
                <c:pt idx="4016">
                  <c:v>-0.05</c:v>
                </c:pt>
                <c:pt idx="4017">
                  <c:v>-0.05</c:v>
                </c:pt>
                <c:pt idx="4018">
                  <c:v>-0.05</c:v>
                </c:pt>
                <c:pt idx="4019">
                  <c:v>-0.05</c:v>
                </c:pt>
                <c:pt idx="4020">
                  <c:v>-0.05</c:v>
                </c:pt>
                <c:pt idx="4021">
                  <c:v>-0.05</c:v>
                </c:pt>
                <c:pt idx="4022">
                  <c:v>-0.05</c:v>
                </c:pt>
                <c:pt idx="4023">
                  <c:v>-0.05</c:v>
                </c:pt>
                <c:pt idx="4024">
                  <c:v>-0.05</c:v>
                </c:pt>
                <c:pt idx="4025">
                  <c:v>-0.05</c:v>
                </c:pt>
                <c:pt idx="4026">
                  <c:v>-0.05</c:v>
                </c:pt>
                <c:pt idx="4027">
                  <c:v>-0.05</c:v>
                </c:pt>
                <c:pt idx="4028">
                  <c:v>-0.05</c:v>
                </c:pt>
                <c:pt idx="4029">
                  <c:v>-0.05</c:v>
                </c:pt>
                <c:pt idx="4030">
                  <c:v>-0.05</c:v>
                </c:pt>
                <c:pt idx="4031">
                  <c:v>-0.05</c:v>
                </c:pt>
                <c:pt idx="4032">
                  <c:v>-0.05</c:v>
                </c:pt>
                <c:pt idx="4033">
                  <c:v>-0.05</c:v>
                </c:pt>
                <c:pt idx="4034">
                  <c:v>-0.05</c:v>
                </c:pt>
                <c:pt idx="4035">
                  <c:v>-0.05</c:v>
                </c:pt>
                <c:pt idx="4036">
                  <c:v>-0.05</c:v>
                </c:pt>
                <c:pt idx="4037">
                  <c:v>-0.05</c:v>
                </c:pt>
                <c:pt idx="4038">
                  <c:v>-0.05</c:v>
                </c:pt>
                <c:pt idx="4039">
                  <c:v>-0.05</c:v>
                </c:pt>
                <c:pt idx="4040">
                  <c:v>-0.05</c:v>
                </c:pt>
                <c:pt idx="4041">
                  <c:v>-0.05</c:v>
                </c:pt>
                <c:pt idx="4042">
                  <c:v>-0.05</c:v>
                </c:pt>
                <c:pt idx="4043">
                  <c:v>-0.05</c:v>
                </c:pt>
                <c:pt idx="4044">
                  <c:v>-0.05</c:v>
                </c:pt>
                <c:pt idx="4045">
                  <c:v>-0.05</c:v>
                </c:pt>
                <c:pt idx="4046">
                  <c:v>-0.05</c:v>
                </c:pt>
                <c:pt idx="4047">
                  <c:v>-0.05</c:v>
                </c:pt>
                <c:pt idx="4048">
                  <c:v>-0.05</c:v>
                </c:pt>
                <c:pt idx="4049">
                  <c:v>-0.05</c:v>
                </c:pt>
                <c:pt idx="4050">
                  <c:v>-0.05</c:v>
                </c:pt>
                <c:pt idx="4051">
                  <c:v>-0.05</c:v>
                </c:pt>
                <c:pt idx="4052">
                  <c:v>-0.05</c:v>
                </c:pt>
                <c:pt idx="4053">
                  <c:v>-0.05</c:v>
                </c:pt>
                <c:pt idx="4054">
                  <c:v>-0.05</c:v>
                </c:pt>
                <c:pt idx="4055">
                  <c:v>-0.05</c:v>
                </c:pt>
                <c:pt idx="4056">
                  <c:v>-0.05</c:v>
                </c:pt>
                <c:pt idx="4057">
                  <c:v>-0.05</c:v>
                </c:pt>
                <c:pt idx="4058">
                  <c:v>-0.05</c:v>
                </c:pt>
                <c:pt idx="4059">
                  <c:v>-0.05</c:v>
                </c:pt>
                <c:pt idx="4060">
                  <c:v>-0.05</c:v>
                </c:pt>
                <c:pt idx="4061">
                  <c:v>-0.05</c:v>
                </c:pt>
                <c:pt idx="4062">
                  <c:v>-0.05</c:v>
                </c:pt>
                <c:pt idx="4063">
                  <c:v>-0.05</c:v>
                </c:pt>
                <c:pt idx="4064">
                  <c:v>-0.05</c:v>
                </c:pt>
                <c:pt idx="4065">
                  <c:v>-0.05</c:v>
                </c:pt>
                <c:pt idx="4066">
                  <c:v>-0.05</c:v>
                </c:pt>
                <c:pt idx="4067">
                  <c:v>-0.05</c:v>
                </c:pt>
                <c:pt idx="4068">
                  <c:v>-0.05</c:v>
                </c:pt>
                <c:pt idx="4069">
                  <c:v>-0.05</c:v>
                </c:pt>
                <c:pt idx="4070">
                  <c:v>-0.05</c:v>
                </c:pt>
                <c:pt idx="4071">
                  <c:v>-0.05</c:v>
                </c:pt>
                <c:pt idx="4072">
                  <c:v>-0.05</c:v>
                </c:pt>
                <c:pt idx="4073">
                  <c:v>-0.05</c:v>
                </c:pt>
                <c:pt idx="4074">
                  <c:v>-0.05</c:v>
                </c:pt>
                <c:pt idx="4075">
                  <c:v>-0.05</c:v>
                </c:pt>
                <c:pt idx="4076">
                  <c:v>-0.05</c:v>
                </c:pt>
                <c:pt idx="4077">
                  <c:v>-0.05</c:v>
                </c:pt>
                <c:pt idx="4078">
                  <c:v>-0.05</c:v>
                </c:pt>
                <c:pt idx="4079">
                  <c:v>-0.05</c:v>
                </c:pt>
                <c:pt idx="4080">
                  <c:v>-0.05</c:v>
                </c:pt>
                <c:pt idx="4081">
                  <c:v>-0.05</c:v>
                </c:pt>
                <c:pt idx="4082">
                  <c:v>-0.05</c:v>
                </c:pt>
                <c:pt idx="4083">
                  <c:v>-0.05</c:v>
                </c:pt>
                <c:pt idx="4084">
                  <c:v>-0.05</c:v>
                </c:pt>
                <c:pt idx="4085">
                  <c:v>-0.05</c:v>
                </c:pt>
                <c:pt idx="4086">
                  <c:v>-0.05</c:v>
                </c:pt>
                <c:pt idx="4087">
                  <c:v>-0.05</c:v>
                </c:pt>
                <c:pt idx="4088">
                  <c:v>-0.05</c:v>
                </c:pt>
                <c:pt idx="4089">
                  <c:v>-0.05</c:v>
                </c:pt>
                <c:pt idx="4090">
                  <c:v>-0.05</c:v>
                </c:pt>
                <c:pt idx="4091">
                  <c:v>-0.05</c:v>
                </c:pt>
                <c:pt idx="4092">
                  <c:v>-0.05</c:v>
                </c:pt>
                <c:pt idx="4093">
                  <c:v>-0.05</c:v>
                </c:pt>
                <c:pt idx="4094">
                  <c:v>-0.05</c:v>
                </c:pt>
                <c:pt idx="4095">
                  <c:v>-0.05</c:v>
                </c:pt>
                <c:pt idx="4096">
                  <c:v>-0.05</c:v>
                </c:pt>
                <c:pt idx="4097">
                  <c:v>-0.05</c:v>
                </c:pt>
                <c:pt idx="4098">
                  <c:v>-0.05</c:v>
                </c:pt>
                <c:pt idx="4099">
                  <c:v>-0.05</c:v>
                </c:pt>
                <c:pt idx="4100">
                  <c:v>-0.05</c:v>
                </c:pt>
                <c:pt idx="4101">
                  <c:v>-0.05</c:v>
                </c:pt>
                <c:pt idx="4102">
                  <c:v>-0.05</c:v>
                </c:pt>
                <c:pt idx="4103">
                  <c:v>-0.05</c:v>
                </c:pt>
                <c:pt idx="4104">
                  <c:v>-0.05</c:v>
                </c:pt>
                <c:pt idx="4105">
                  <c:v>-0.05</c:v>
                </c:pt>
                <c:pt idx="4106">
                  <c:v>-0.05</c:v>
                </c:pt>
                <c:pt idx="4107">
                  <c:v>-0.05</c:v>
                </c:pt>
                <c:pt idx="4108">
                  <c:v>-0.05</c:v>
                </c:pt>
                <c:pt idx="4109">
                  <c:v>-0.05</c:v>
                </c:pt>
                <c:pt idx="4110">
                  <c:v>-0.05</c:v>
                </c:pt>
                <c:pt idx="4111">
                  <c:v>-0.05</c:v>
                </c:pt>
                <c:pt idx="4112">
                  <c:v>-0.05</c:v>
                </c:pt>
                <c:pt idx="4113">
                  <c:v>-0.05</c:v>
                </c:pt>
                <c:pt idx="4114">
                  <c:v>-0.05</c:v>
                </c:pt>
                <c:pt idx="4115">
                  <c:v>-0.05</c:v>
                </c:pt>
                <c:pt idx="4116">
                  <c:v>-0.05</c:v>
                </c:pt>
                <c:pt idx="4117">
                  <c:v>-0.05</c:v>
                </c:pt>
                <c:pt idx="4118">
                  <c:v>-0.05</c:v>
                </c:pt>
                <c:pt idx="4119">
                  <c:v>-0.05</c:v>
                </c:pt>
                <c:pt idx="4120">
                  <c:v>-0.05</c:v>
                </c:pt>
                <c:pt idx="4121">
                  <c:v>-0.05</c:v>
                </c:pt>
                <c:pt idx="4122">
                  <c:v>-0.05</c:v>
                </c:pt>
                <c:pt idx="4123">
                  <c:v>-0.05</c:v>
                </c:pt>
                <c:pt idx="4124">
                  <c:v>-0.05</c:v>
                </c:pt>
                <c:pt idx="4125">
                  <c:v>-0.05</c:v>
                </c:pt>
                <c:pt idx="4126">
                  <c:v>-0.05</c:v>
                </c:pt>
                <c:pt idx="4127">
                  <c:v>-0.05</c:v>
                </c:pt>
                <c:pt idx="4128">
                  <c:v>-0.05</c:v>
                </c:pt>
                <c:pt idx="4129">
                  <c:v>-0.05</c:v>
                </c:pt>
                <c:pt idx="4130">
                  <c:v>-0.05</c:v>
                </c:pt>
                <c:pt idx="4131">
                  <c:v>-0.05</c:v>
                </c:pt>
                <c:pt idx="4132">
                  <c:v>-0.05</c:v>
                </c:pt>
                <c:pt idx="4133">
                  <c:v>-0.05</c:v>
                </c:pt>
                <c:pt idx="4134">
                  <c:v>-0.05</c:v>
                </c:pt>
                <c:pt idx="4135">
                  <c:v>-0.05</c:v>
                </c:pt>
                <c:pt idx="4136">
                  <c:v>-0.05</c:v>
                </c:pt>
                <c:pt idx="4137">
                  <c:v>-0.05</c:v>
                </c:pt>
                <c:pt idx="4138">
                  <c:v>-0.05</c:v>
                </c:pt>
                <c:pt idx="4139">
                  <c:v>-0.05</c:v>
                </c:pt>
                <c:pt idx="4140">
                  <c:v>-0.05</c:v>
                </c:pt>
                <c:pt idx="4141">
                  <c:v>-0.05</c:v>
                </c:pt>
                <c:pt idx="4142">
                  <c:v>-0.05</c:v>
                </c:pt>
                <c:pt idx="4143">
                  <c:v>-0.05</c:v>
                </c:pt>
                <c:pt idx="4144">
                  <c:v>-0.05</c:v>
                </c:pt>
                <c:pt idx="4145">
                  <c:v>-0.05</c:v>
                </c:pt>
                <c:pt idx="4146">
                  <c:v>-0.05</c:v>
                </c:pt>
                <c:pt idx="4147">
                  <c:v>-0.05</c:v>
                </c:pt>
                <c:pt idx="4148">
                  <c:v>-0.05</c:v>
                </c:pt>
                <c:pt idx="4149">
                  <c:v>-0.05</c:v>
                </c:pt>
                <c:pt idx="4150">
                  <c:v>-0.05</c:v>
                </c:pt>
                <c:pt idx="4151">
                  <c:v>-0.05</c:v>
                </c:pt>
                <c:pt idx="4152">
                  <c:v>-0.05</c:v>
                </c:pt>
                <c:pt idx="4153">
                  <c:v>-0.05</c:v>
                </c:pt>
                <c:pt idx="4154">
                  <c:v>-0.05</c:v>
                </c:pt>
                <c:pt idx="4155">
                  <c:v>-0.05</c:v>
                </c:pt>
                <c:pt idx="4156">
                  <c:v>-0.05</c:v>
                </c:pt>
                <c:pt idx="4157">
                  <c:v>-0.05</c:v>
                </c:pt>
                <c:pt idx="4158">
                  <c:v>-0.05</c:v>
                </c:pt>
                <c:pt idx="4159">
                  <c:v>-0.05</c:v>
                </c:pt>
                <c:pt idx="4160">
                  <c:v>-0.05</c:v>
                </c:pt>
                <c:pt idx="4161">
                  <c:v>-0.05</c:v>
                </c:pt>
                <c:pt idx="4162">
                  <c:v>-0.05</c:v>
                </c:pt>
                <c:pt idx="4163">
                  <c:v>-0.05</c:v>
                </c:pt>
                <c:pt idx="4164">
                  <c:v>-0.05</c:v>
                </c:pt>
                <c:pt idx="4165">
                  <c:v>-0.05</c:v>
                </c:pt>
                <c:pt idx="4166">
                  <c:v>-0.05</c:v>
                </c:pt>
                <c:pt idx="4167">
                  <c:v>-0.05</c:v>
                </c:pt>
                <c:pt idx="4168">
                  <c:v>-0.05</c:v>
                </c:pt>
                <c:pt idx="4169">
                  <c:v>-0.05</c:v>
                </c:pt>
                <c:pt idx="4170">
                  <c:v>-0.05</c:v>
                </c:pt>
                <c:pt idx="4171">
                  <c:v>-0.05</c:v>
                </c:pt>
                <c:pt idx="4172">
                  <c:v>-0.05</c:v>
                </c:pt>
                <c:pt idx="4173">
                  <c:v>-0.05</c:v>
                </c:pt>
                <c:pt idx="4174">
                  <c:v>-0.05</c:v>
                </c:pt>
                <c:pt idx="4175">
                  <c:v>-0.05</c:v>
                </c:pt>
                <c:pt idx="4176">
                  <c:v>-0.05</c:v>
                </c:pt>
                <c:pt idx="4177">
                  <c:v>-0.05</c:v>
                </c:pt>
                <c:pt idx="4178">
                  <c:v>-0.05</c:v>
                </c:pt>
                <c:pt idx="4179">
                  <c:v>-0.05</c:v>
                </c:pt>
                <c:pt idx="4180">
                  <c:v>-0.05</c:v>
                </c:pt>
                <c:pt idx="4181">
                  <c:v>-0.05</c:v>
                </c:pt>
                <c:pt idx="4182">
                  <c:v>-0.05</c:v>
                </c:pt>
                <c:pt idx="4183">
                  <c:v>-0.05</c:v>
                </c:pt>
                <c:pt idx="4184">
                  <c:v>-0.05</c:v>
                </c:pt>
                <c:pt idx="4185">
                  <c:v>-0.05</c:v>
                </c:pt>
                <c:pt idx="4186">
                  <c:v>-0.05</c:v>
                </c:pt>
                <c:pt idx="4187">
                  <c:v>-0.05</c:v>
                </c:pt>
                <c:pt idx="4188">
                  <c:v>-0.05</c:v>
                </c:pt>
                <c:pt idx="4189">
                  <c:v>-0.05</c:v>
                </c:pt>
                <c:pt idx="4190">
                  <c:v>-0.05</c:v>
                </c:pt>
                <c:pt idx="4191">
                  <c:v>-0.05</c:v>
                </c:pt>
                <c:pt idx="4192">
                  <c:v>-0.05</c:v>
                </c:pt>
                <c:pt idx="4193">
                  <c:v>-0.05</c:v>
                </c:pt>
                <c:pt idx="4194">
                  <c:v>-0.05</c:v>
                </c:pt>
                <c:pt idx="4195">
                  <c:v>-0.05</c:v>
                </c:pt>
                <c:pt idx="4196">
                  <c:v>-0.05</c:v>
                </c:pt>
                <c:pt idx="4197">
                  <c:v>-0.05</c:v>
                </c:pt>
                <c:pt idx="4198">
                  <c:v>-0.05</c:v>
                </c:pt>
                <c:pt idx="4199">
                  <c:v>-0.05</c:v>
                </c:pt>
                <c:pt idx="4200">
                  <c:v>-0.05</c:v>
                </c:pt>
                <c:pt idx="4201">
                  <c:v>-0.05</c:v>
                </c:pt>
                <c:pt idx="4202">
                  <c:v>-0.05</c:v>
                </c:pt>
                <c:pt idx="4203">
                  <c:v>-0.05</c:v>
                </c:pt>
                <c:pt idx="4204">
                  <c:v>-0.05</c:v>
                </c:pt>
                <c:pt idx="4205">
                  <c:v>-0.05</c:v>
                </c:pt>
                <c:pt idx="4206">
                  <c:v>-0.05</c:v>
                </c:pt>
                <c:pt idx="4207">
                  <c:v>-0.05</c:v>
                </c:pt>
                <c:pt idx="4208">
                  <c:v>-0.05</c:v>
                </c:pt>
                <c:pt idx="4209">
                  <c:v>-0.05</c:v>
                </c:pt>
                <c:pt idx="4210">
                  <c:v>-0.05</c:v>
                </c:pt>
                <c:pt idx="4211">
                  <c:v>-0.05</c:v>
                </c:pt>
                <c:pt idx="4212">
                  <c:v>-0.05</c:v>
                </c:pt>
                <c:pt idx="4213">
                  <c:v>-0.05</c:v>
                </c:pt>
                <c:pt idx="4214">
                  <c:v>-0.05</c:v>
                </c:pt>
                <c:pt idx="4215">
                  <c:v>-0.05</c:v>
                </c:pt>
                <c:pt idx="4216">
                  <c:v>-0.05</c:v>
                </c:pt>
                <c:pt idx="4217">
                  <c:v>-0.05</c:v>
                </c:pt>
                <c:pt idx="4218">
                  <c:v>-0.05</c:v>
                </c:pt>
                <c:pt idx="4219">
                  <c:v>-0.05</c:v>
                </c:pt>
                <c:pt idx="4220">
                  <c:v>-0.05</c:v>
                </c:pt>
                <c:pt idx="4221">
                  <c:v>-0.05</c:v>
                </c:pt>
                <c:pt idx="4222">
                  <c:v>-0.05</c:v>
                </c:pt>
                <c:pt idx="4223">
                  <c:v>-0.05</c:v>
                </c:pt>
                <c:pt idx="4224">
                  <c:v>-0.05</c:v>
                </c:pt>
                <c:pt idx="4225">
                  <c:v>-0.05</c:v>
                </c:pt>
                <c:pt idx="4226">
                  <c:v>-0.05</c:v>
                </c:pt>
                <c:pt idx="4227">
                  <c:v>-0.05</c:v>
                </c:pt>
                <c:pt idx="4228">
                  <c:v>-0.05</c:v>
                </c:pt>
                <c:pt idx="4229">
                  <c:v>-0.05</c:v>
                </c:pt>
                <c:pt idx="4230">
                  <c:v>-0.05</c:v>
                </c:pt>
                <c:pt idx="4231">
                  <c:v>-0.05</c:v>
                </c:pt>
                <c:pt idx="4232">
                  <c:v>-0.05</c:v>
                </c:pt>
                <c:pt idx="4233">
                  <c:v>-0.05</c:v>
                </c:pt>
                <c:pt idx="4234">
                  <c:v>-0.05</c:v>
                </c:pt>
                <c:pt idx="4235">
                  <c:v>-0.05</c:v>
                </c:pt>
                <c:pt idx="4236">
                  <c:v>-0.05</c:v>
                </c:pt>
                <c:pt idx="4237">
                  <c:v>-0.05</c:v>
                </c:pt>
                <c:pt idx="4238">
                  <c:v>-0.05</c:v>
                </c:pt>
                <c:pt idx="4239">
                  <c:v>-0.05</c:v>
                </c:pt>
                <c:pt idx="4240">
                  <c:v>-0.05</c:v>
                </c:pt>
                <c:pt idx="4241">
                  <c:v>-0.05</c:v>
                </c:pt>
                <c:pt idx="4242">
                  <c:v>-0.05</c:v>
                </c:pt>
                <c:pt idx="4243">
                  <c:v>-0.05</c:v>
                </c:pt>
                <c:pt idx="4244">
                  <c:v>-0.05</c:v>
                </c:pt>
                <c:pt idx="4245">
                  <c:v>-0.05</c:v>
                </c:pt>
                <c:pt idx="4246">
                  <c:v>-0.05</c:v>
                </c:pt>
                <c:pt idx="4247">
                  <c:v>-0.05</c:v>
                </c:pt>
                <c:pt idx="4248">
                  <c:v>-0.05</c:v>
                </c:pt>
                <c:pt idx="4249">
                  <c:v>-0.05</c:v>
                </c:pt>
                <c:pt idx="4250">
                  <c:v>-0.05</c:v>
                </c:pt>
                <c:pt idx="4251">
                  <c:v>-0.05</c:v>
                </c:pt>
                <c:pt idx="4252">
                  <c:v>-0.05</c:v>
                </c:pt>
                <c:pt idx="4253">
                  <c:v>-0.05</c:v>
                </c:pt>
                <c:pt idx="4254">
                  <c:v>-0.05</c:v>
                </c:pt>
                <c:pt idx="4255">
                  <c:v>-0.05</c:v>
                </c:pt>
                <c:pt idx="4256">
                  <c:v>-0.05</c:v>
                </c:pt>
                <c:pt idx="4257">
                  <c:v>-0.05</c:v>
                </c:pt>
                <c:pt idx="4258">
                  <c:v>-0.05</c:v>
                </c:pt>
                <c:pt idx="4259">
                  <c:v>-0.05</c:v>
                </c:pt>
                <c:pt idx="4260">
                  <c:v>-0.05</c:v>
                </c:pt>
                <c:pt idx="4261">
                  <c:v>-0.05</c:v>
                </c:pt>
                <c:pt idx="4262">
                  <c:v>-0.05</c:v>
                </c:pt>
                <c:pt idx="4263">
                  <c:v>-0.05</c:v>
                </c:pt>
                <c:pt idx="4264">
                  <c:v>-0.05</c:v>
                </c:pt>
                <c:pt idx="4265">
                  <c:v>-0.05</c:v>
                </c:pt>
                <c:pt idx="4266">
                  <c:v>-0.05</c:v>
                </c:pt>
                <c:pt idx="4267">
                  <c:v>-0.05</c:v>
                </c:pt>
                <c:pt idx="4268">
                  <c:v>-0.05</c:v>
                </c:pt>
                <c:pt idx="4269">
                  <c:v>-0.05</c:v>
                </c:pt>
                <c:pt idx="4270">
                  <c:v>-0.05</c:v>
                </c:pt>
                <c:pt idx="4271">
                  <c:v>-0.05</c:v>
                </c:pt>
                <c:pt idx="4272">
                  <c:v>-0.05</c:v>
                </c:pt>
                <c:pt idx="4273">
                  <c:v>-0.05</c:v>
                </c:pt>
                <c:pt idx="4274">
                  <c:v>-0.05</c:v>
                </c:pt>
                <c:pt idx="4275">
                  <c:v>-0.05</c:v>
                </c:pt>
                <c:pt idx="4276">
                  <c:v>-0.05</c:v>
                </c:pt>
                <c:pt idx="4277">
                  <c:v>-0.05</c:v>
                </c:pt>
                <c:pt idx="4278">
                  <c:v>-0.05</c:v>
                </c:pt>
                <c:pt idx="4279">
                  <c:v>-0.05</c:v>
                </c:pt>
                <c:pt idx="4280">
                  <c:v>-0.05</c:v>
                </c:pt>
                <c:pt idx="4281">
                  <c:v>-0.05</c:v>
                </c:pt>
                <c:pt idx="4282">
                  <c:v>-0.05</c:v>
                </c:pt>
                <c:pt idx="4283">
                  <c:v>-0.05</c:v>
                </c:pt>
                <c:pt idx="4284">
                  <c:v>-0.05</c:v>
                </c:pt>
                <c:pt idx="4285">
                  <c:v>-0.05</c:v>
                </c:pt>
                <c:pt idx="4286">
                  <c:v>-0.05</c:v>
                </c:pt>
                <c:pt idx="4287">
                  <c:v>-0.05</c:v>
                </c:pt>
                <c:pt idx="4288">
                  <c:v>-0.05</c:v>
                </c:pt>
                <c:pt idx="4289">
                  <c:v>-0.05</c:v>
                </c:pt>
                <c:pt idx="4290">
                  <c:v>-0.05</c:v>
                </c:pt>
                <c:pt idx="4291">
                  <c:v>-0.05</c:v>
                </c:pt>
                <c:pt idx="4292">
                  <c:v>-0.05</c:v>
                </c:pt>
                <c:pt idx="4293">
                  <c:v>-0.05</c:v>
                </c:pt>
                <c:pt idx="4294">
                  <c:v>-0.05</c:v>
                </c:pt>
                <c:pt idx="4295">
                  <c:v>-0.05</c:v>
                </c:pt>
                <c:pt idx="4296">
                  <c:v>-0.05</c:v>
                </c:pt>
                <c:pt idx="4297">
                  <c:v>-0.05</c:v>
                </c:pt>
                <c:pt idx="4298">
                  <c:v>-0.05</c:v>
                </c:pt>
                <c:pt idx="4299">
                  <c:v>-0.05</c:v>
                </c:pt>
                <c:pt idx="4300">
                  <c:v>-0.05</c:v>
                </c:pt>
                <c:pt idx="4301">
                  <c:v>-0.05</c:v>
                </c:pt>
                <c:pt idx="4302">
                  <c:v>-0.05</c:v>
                </c:pt>
                <c:pt idx="4303">
                  <c:v>-0.05</c:v>
                </c:pt>
                <c:pt idx="4304">
                  <c:v>-0.05</c:v>
                </c:pt>
                <c:pt idx="4305">
                  <c:v>-0.05</c:v>
                </c:pt>
                <c:pt idx="4306">
                  <c:v>-0.05</c:v>
                </c:pt>
                <c:pt idx="4307">
                  <c:v>-0.05</c:v>
                </c:pt>
                <c:pt idx="4308">
                  <c:v>-0.05</c:v>
                </c:pt>
                <c:pt idx="4309">
                  <c:v>-0.05</c:v>
                </c:pt>
                <c:pt idx="4310">
                  <c:v>-0.05</c:v>
                </c:pt>
                <c:pt idx="4311">
                  <c:v>-0.05</c:v>
                </c:pt>
                <c:pt idx="4312">
                  <c:v>-0.05</c:v>
                </c:pt>
                <c:pt idx="4313">
                  <c:v>-0.05</c:v>
                </c:pt>
                <c:pt idx="4314">
                  <c:v>-0.05</c:v>
                </c:pt>
                <c:pt idx="4315">
                  <c:v>-0.05</c:v>
                </c:pt>
                <c:pt idx="4316">
                  <c:v>-0.05</c:v>
                </c:pt>
                <c:pt idx="4317">
                  <c:v>-0.05</c:v>
                </c:pt>
                <c:pt idx="4318">
                  <c:v>-0.05</c:v>
                </c:pt>
                <c:pt idx="4319">
                  <c:v>-0.05</c:v>
                </c:pt>
                <c:pt idx="4320">
                  <c:v>-0.05</c:v>
                </c:pt>
                <c:pt idx="4321">
                  <c:v>-0.05</c:v>
                </c:pt>
                <c:pt idx="4322">
                  <c:v>-0.05</c:v>
                </c:pt>
                <c:pt idx="4323">
                  <c:v>-0.05</c:v>
                </c:pt>
                <c:pt idx="4324">
                  <c:v>-0.05</c:v>
                </c:pt>
                <c:pt idx="4325">
                  <c:v>-0.05</c:v>
                </c:pt>
                <c:pt idx="4326">
                  <c:v>-0.05</c:v>
                </c:pt>
                <c:pt idx="4327">
                  <c:v>-0.05</c:v>
                </c:pt>
                <c:pt idx="4328">
                  <c:v>-0.05</c:v>
                </c:pt>
                <c:pt idx="4329">
                  <c:v>-0.05</c:v>
                </c:pt>
                <c:pt idx="4330">
                  <c:v>-0.05</c:v>
                </c:pt>
                <c:pt idx="4331">
                  <c:v>-0.05</c:v>
                </c:pt>
                <c:pt idx="4332">
                  <c:v>-0.05</c:v>
                </c:pt>
                <c:pt idx="4333">
                  <c:v>-0.05</c:v>
                </c:pt>
                <c:pt idx="4334">
                  <c:v>-0.05</c:v>
                </c:pt>
                <c:pt idx="4335">
                  <c:v>-0.05</c:v>
                </c:pt>
                <c:pt idx="4336">
                  <c:v>-0.05</c:v>
                </c:pt>
                <c:pt idx="4337">
                  <c:v>-0.05</c:v>
                </c:pt>
                <c:pt idx="4338">
                  <c:v>-0.05</c:v>
                </c:pt>
                <c:pt idx="4339">
                  <c:v>-0.05</c:v>
                </c:pt>
                <c:pt idx="4340">
                  <c:v>-0.05</c:v>
                </c:pt>
                <c:pt idx="4341">
                  <c:v>-0.05</c:v>
                </c:pt>
                <c:pt idx="4342">
                  <c:v>-0.05</c:v>
                </c:pt>
                <c:pt idx="4343">
                  <c:v>-0.05</c:v>
                </c:pt>
                <c:pt idx="4344">
                  <c:v>-0.05</c:v>
                </c:pt>
                <c:pt idx="4345">
                  <c:v>-0.05</c:v>
                </c:pt>
                <c:pt idx="4346">
                  <c:v>-0.05</c:v>
                </c:pt>
                <c:pt idx="4347">
                  <c:v>-0.05</c:v>
                </c:pt>
                <c:pt idx="4348">
                  <c:v>-0.05</c:v>
                </c:pt>
                <c:pt idx="4349">
                  <c:v>-0.05</c:v>
                </c:pt>
                <c:pt idx="4350">
                  <c:v>-0.05</c:v>
                </c:pt>
                <c:pt idx="4351">
                  <c:v>-0.05</c:v>
                </c:pt>
                <c:pt idx="4352">
                  <c:v>-0.05</c:v>
                </c:pt>
                <c:pt idx="4353">
                  <c:v>-0.05</c:v>
                </c:pt>
                <c:pt idx="4354">
                  <c:v>-0.05</c:v>
                </c:pt>
                <c:pt idx="4355">
                  <c:v>-0.05</c:v>
                </c:pt>
                <c:pt idx="4356">
                  <c:v>-0.05</c:v>
                </c:pt>
                <c:pt idx="4357">
                  <c:v>-0.05</c:v>
                </c:pt>
                <c:pt idx="4358">
                  <c:v>-0.05</c:v>
                </c:pt>
                <c:pt idx="4359">
                  <c:v>-0.05</c:v>
                </c:pt>
                <c:pt idx="4360">
                  <c:v>-0.05</c:v>
                </c:pt>
                <c:pt idx="4361">
                  <c:v>-0.05</c:v>
                </c:pt>
                <c:pt idx="4362">
                  <c:v>-0.05</c:v>
                </c:pt>
                <c:pt idx="4363">
                  <c:v>-0.05</c:v>
                </c:pt>
                <c:pt idx="4364">
                  <c:v>-0.05</c:v>
                </c:pt>
                <c:pt idx="4365">
                  <c:v>-0.05</c:v>
                </c:pt>
                <c:pt idx="4366">
                  <c:v>-0.05</c:v>
                </c:pt>
                <c:pt idx="4367">
                  <c:v>-0.05</c:v>
                </c:pt>
                <c:pt idx="4368">
                  <c:v>-0.05</c:v>
                </c:pt>
                <c:pt idx="4369">
                  <c:v>-0.05</c:v>
                </c:pt>
                <c:pt idx="4370">
                  <c:v>-0.05</c:v>
                </c:pt>
                <c:pt idx="4371">
                  <c:v>-0.05</c:v>
                </c:pt>
                <c:pt idx="4372">
                  <c:v>-0.05</c:v>
                </c:pt>
                <c:pt idx="4373">
                  <c:v>-0.05</c:v>
                </c:pt>
                <c:pt idx="4374">
                  <c:v>-0.05</c:v>
                </c:pt>
                <c:pt idx="4375">
                  <c:v>-0.05</c:v>
                </c:pt>
                <c:pt idx="4376">
                  <c:v>-0.05</c:v>
                </c:pt>
                <c:pt idx="4377">
                  <c:v>-0.05</c:v>
                </c:pt>
                <c:pt idx="4378">
                  <c:v>-0.05</c:v>
                </c:pt>
                <c:pt idx="4379">
                  <c:v>-0.05</c:v>
                </c:pt>
                <c:pt idx="4380">
                  <c:v>-0.05</c:v>
                </c:pt>
                <c:pt idx="4381">
                  <c:v>-0.05</c:v>
                </c:pt>
                <c:pt idx="4382">
                  <c:v>-0.05</c:v>
                </c:pt>
                <c:pt idx="4383">
                  <c:v>-0.05</c:v>
                </c:pt>
                <c:pt idx="4384">
                  <c:v>-0.05</c:v>
                </c:pt>
                <c:pt idx="4385">
                  <c:v>-0.05</c:v>
                </c:pt>
                <c:pt idx="4386">
                  <c:v>-0.05</c:v>
                </c:pt>
                <c:pt idx="4387">
                  <c:v>-0.05</c:v>
                </c:pt>
                <c:pt idx="4388">
                  <c:v>-0.05</c:v>
                </c:pt>
                <c:pt idx="4389">
                  <c:v>-0.05</c:v>
                </c:pt>
                <c:pt idx="4390">
                  <c:v>-0.05</c:v>
                </c:pt>
                <c:pt idx="4391">
                  <c:v>-0.05</c:v>
                </c:pt>
                <c:pt idx="4392">
                  <c:v>-0.05</c:v>
                </c:pt>
                <c:pt idx="4393">
                  <c:v>-0.05</c:v>
                </c:pt>
                <c:pt idx="4394">
                  <c:v>-0.05</c:v>
                </c:pt>
                <c:pt idx="4395">
                  <c:v>-0.05</c:v>
                </c:pt>
                <c:pt idx="4396">
                  <c:v>-0.05</c:v>
                </c:pt>
                <c:pt idx="4397">
                  <c:v>-0.05</c:v>
                </c:pt>
                <c:pt idx="4398">
                  <c:v>-0.05</c:v>
                </c:pt>
                <c:pt idx="4399">
                  <c:v>-0.05</c:v>
                </c:pt>
                <c:pt idx="4400">
                  <c:v>-0.05</c:v>
                </c:pt>
                <c:pt idx="4401">
                  <c:v>-0.05</c:v>
                </c:pt>
                <c:pt idx="4402">
                  <c:v>-0.05</c:v>
                </c:pt>
                <c:pt idx="4403">
                  <c:v>-0.05</c:v>
                </c:pt>
                <c:pt idx="4404">
                  <c:v>-0.05</c:v>
                </c:pt>
                <c:pt idx="4405">
                  <c:v>-0.05</c:v>
                </c:pt>
                <c:pt idx="4406">
                  <c:v>-0.05</c:v>
                </c:pt>
                <c:pt idx="4407">
                  <c:v>-0.05</c:v>
                </c:pt>
                <c:pt idx="4408">
                  <c:v>-0.05</c:v>
                </c:pt>
                <c:pt idx="4409">
                  <c:v>-0.05</c:v>
                </c:pt>
                <c:pt idx="4410">
                  <c:v>-0.05</c:v>
                </c:pt>
                <c:pt idx="4411">
                  <c:v>-0.05</c:v>
                </c:pt>
                <c:pt idx="4412">
                  <c:v>-0.05</c:v>
                </c:pt>
                <c:pt idx="4413">
                  <c:v>-0.05</c:v>
                </c:pt>
                <c:pt idx="4414">
                  <c:v>-0.05</c:v>
                </c:pt>
                <c:pt idx="4415">
                  <c:v>-0.05</c:v>
                </c:pt>
                <c:pt idx="4416">
                  <c:v>-0.05</c:v>
                </c:pt>
                <c:pt idx="4417">
                  <c:v>-0.05</c:v>
                </c:pt>
                <c:pt idx="4418">
                  <c:v>-0.05</c:v>
                </c:pt>
                <c:pt idx="4419">
                  <c:v>-0.05</c:v>
                </c:pt>
                <c:pt idx="4420">
                  <c:v>-0.05</c:v>
                </c:pt>
                <c:pt idx="4421">
                  <c:v>-0.05</c:v>
                </c:pt>
                <c:pt idx="4422">
                  <c:v>-0.05</c:v>
                </c:pt>
                <c:pt idx="4423">
                  <c:v>-0.05</c:v>
                </c:pt>
                <c:pt idx="4424">
                  <c:v>-0.05</c:v>
                </c:pt>
                <c:pt idx="4425">
                  <c:v>-0.05</c:v>
                </c:pt>
                <c:pt idx="4426">
                  <c:v>-0.05</c:v>
                </c:pt>
                <c:pt idx="4427">
                  <c:v>-0.05</c:v>
                </c:pt>
                <c:pt idx="4428">
                  <c:v>-0.05</c:v>
                </c:pt>
                <c:pt idx="4429">
                  <c:v>-0.05</c:v>
                </c:pt>
                <c:pt idx="4430">
                  <c:v>-0.05</c:v>
                </c:pt>
                <c:pt idx="4431">
                  <c:v>-0.05</c:v>
                </c:pt>
                <c:pt idx="4432">
                  <c:v>-0.05</c:v>
                </c:pt>
                <c:pt idx="4433">
                  <c:v>-0.05</c:v>
                </c:pt>
                <c:pt idx="4434">
                  <c:v>-0.05</c:v>
                </c:pt>
                <c:pt idx="4435">
                  <c:v>-0.05</c:v>
                </c:pt>
                <c:pt idx="4436">
                  <c:v>-0.05</c:v>
                </c:pt>
                <c:pt idx="4437">
                  <c:v>-0.05</c:v>
                </c:pt>
                <c:pt idx="4438">
                  <c:v>-0.05</c:v>
                </c:pt>
                <c:pt idx="4439">
                  <c:v>-0.05</c:v>
                </c:pt>
                <c:pt idx="4440">
                  <c:v>-0.05</c:v>
                </c:pt>
                <c:pt idx="4441">
                  <c:v>-0.05</c:v>
                </c:pt>
                <c:pt idx="4442">
                  <c:v>-0.05</c:v>
                </c:pt>
                <c:pt idx="4443">
                  <c:v>-0.05</c:v>
                </c:pt>
                <c:pt idx="4444">
                  <c:v>-0.05</c:v>
                </c:pt>
                <c:pt idx="4445">
                  <c:v>-0.05</c:v>
                </c:pt>
                <c:pt idx="4446">
                  <c:v>-0.05</c:v>
                </c:pt>
                <c:pt idx="4447">
                  <c:v>-0.05</c:v>
                </c:pt>
                <c:pt idx="4448">
                  <c:v>-0.05</c:v>
                </c:pt>
                <c:pt idx="4449">
                  <c:v>-0.05</c:v>
                </c:pt>
                <c:pt idx="4450">
                  <c:v>-0.05</c:v>
                </c:pt>
                <c:pt idx="4451">
                  <c:v>-0.05</c:v>
                </c:pt>
                <c:pt idx="4452">
                  <c:v>-0.05</c:v>
                </c:pt>
                <c:pt idx="4453">
                  <c:v>-0.05</c:v>
                </c:pt>
                <c:pt idx="4454">
                  <c:v>-0.05</c:v>
                </c:pt>
                <c:pt idx="4455">
                  <c:v>-0.05</c:v>
                </c:pt>
                <c:pt idx="4456">
                  <c:v>-0.05</c:v>
                </c:pt>
                <c:pt idx="4457">
                  <c:v>-0.05</c:v>
                </c:pt>
                <c:pt idx="4458">
                  <c:v>-0.05</c:v>
                </c:pt>
                <c:pt idx="4459">
                  <c:v>-0.05</c:v>
                </c:pt>
                <c:pt idx="4460">
                  <c:v>-0.05</c:v>
                </c:pt>
                <c:pt idx="4461">
                  <c:v>-0.05</c:v>
                </c:pt>
                <c:pt idx="4462">
                  <c:v>-0.05</c:v>
                </c:pt>
                <c:pt idx="4463">
                  <c:v>-0.05</c:v>
                </c:pt>
                <c:pt idx="4464">
                  <c:v>-0.05</c:v>
                </c:pt>
                <c:pt idx="4465">
                  <c:v>-0.05</c:v>
                </c:pt>
                <c:pt idx="4466">
                  <c:v>-0.05</c:v>
                </c:pt>
                <c:pt idx="4467">
                  <c:v>-0.05</c:v>
                </c:pt>
                <c:pt idx="4468">
                  <c:v>-0.05</c:v>
                </c:pt>
                <c:pt idx="4469">
                  <c:v>-0.05</c:v>
                </c:pt>
                <c:pt idx="4470">
                  <c:v>-0.05</c:v>
                </c:pt>
                <c:pt idx="4471">
                  <c:v>-0.05</c:v>
                </c:pt>
                <c:pt idx="4472">
                  <c:v>-0.05</c:v>
                </c:pt>
                <c:pt idx="4473">
                  <c:v>-0.05</c:v>
                </c:pt>
                <c:pt idx="4474">
                  <c:v>-0.05</c:v>
                </c:pt>
                <c:pt idx="4475">
                  <c:v>-0.05</c:v>
                </c:pt>
                <c:pt idx="4476">
                  <c:v>-0.05</c:v>
                </c:pt>
                <c:pt idx="4477">
                  <c:v>-0.05</c:v>
                </c:pt>
                <c:pt idx="4478">
                  <c:v>-0.05</c:v>
                </c:pt>
                <c:pt idx="4479">
                  <c:v>-0.05</c:v>
                </c:pt>
                <c:pt idx="4480">
                  <c:v>-0.05</c:v>
                </c:pt>
                <c:pt idx="4481">
                  <c:v>-0.05</c:v>
                </c:pt>
                <c:pt idx="4482">
                  <c:v>-0.05</c:v>
                </c:pt>
                <c:pt idx="4483">
                  <c:v>-0.05</c:v>
                </c:pt>
                <c:pt idx="4484">
                  <c:v>-0.05</c:v>
                </c:pt>
                <c:pt idx="4485">
                  <c:v>-0.05</c:v>
                </c:pt>
                <c:pt idx="4486">
                  <c:v>-0.05</c:v>
                </c:pt>
                <c:pt idx="4487">
                  <c:v>-0.05</c:v>
                </c:pt>
                <c:pt idx="4488">
                  <c:v>-0.05</c:v>
                </c:pt>
                <c:pt idx="4489">
                  <c:v>-0.05</c:v>
                </c:pt>
                <c:pt idx="4490">
                  <c:v>-0.05</c:v>
                </c:pt>
                <c:pt idx="4491">
                  <c:v>-0.05</c:v>
                </c:pt>
                <c:pt idx="4492">
                  <c:v>-0.05</c:v>
                </c:pt>
                <c:pt idx="4493">
                  <c:v>-0.05</c:v>
                </c:pt>
                <c:pt idx="4494">
                  <c:v>-0.05</c:v>
                </c:pt>
                <c:pt idx="4495">
                  <c:v>-0.05</c:v>
                </c:pt>
                <c:pt idx="4496">
                  <c:v>-0.05</c:v>
                </c:pt>
                <c:pt idx="4497">
                  <c:v>-0.05</c:v>
                </c:pt>
                <c:pt idx="4498">
                  <c:v>-0.05</c:v>
                </c:pt>
                <c:pt idx="4499">
                  <c:v>-0.05</c:v>
                </c:pt>
                <c:pt idx="4500">
                  <c:v>-0.05</c:v>
                </c:pt>
                <c:pt idx="4501">
                  <c:v>-0.05</c:v>
                </c:pt>
                <c:pt idx="4502">
                  <c:v>-0.05</c:v>
                </c:pt>
                <c:pt idx="4503">
                  <c:v>-0.05</c:v>
                </c:pt>
                <c:pt idx="4504">
                  <c:v>-0.05</c:v>
                </c:pt>
                <c:pt idx="4505">
                  <c:v>-0.05</c:v>
                </c:pt>
                <c:pt idx="4506">
                  <c:v>-0.05</c:v>
                </c:pt>
                <c:pt idx="4507">
                  <c:v>-0.05</c:v>
                </c:pt>
                <c:pt idx="4508">
                  <c:v>-0.05</c:v>
                </c:pt>
                <c:pt idx="4509">
                  <c:v>-0.05</c:v>
                </c:pt>
                <c:pt idx="4510">
                  <c:v>-0.05</c:v>
                </c:pt>
                <c:pt idx="4511">
                  <c:v>-0.05</c:v>
                </c:pt>
                <c:pt idx="4512">
                  <c:v>-0.05</c:v>
                </c:pt>
                <c:pt idx="4513">
                  <c:v>-0.05</c:v>
                </c:pt>
                <c:pt idx="4514">
                  <c:v>-0.05</c:v>
                </c:pt>
                <c:pt idx="4515">
                  <c:v>-0.05</c:v>
                </c:pt>
                <c:pt idx="4516">
                  <c:v>-0.05</c:v>
                </c:pt>
                <c:pt idx="4517">
                  <c:v>-0.05</c:v>
                </c:pt>
                <c:pt idx="4518">
                  <c:v>-0.05</c:v>
                </c:pt>
                <c:pt idx="4519">
                  <c:v>-0.05</c:v>
                </c:pt>
                <c:pt idx="4520">
                  <c:v>-0.05</c:v>
                </c:pt>
                <c:pt idx="4521">
                  <c:v>-0.05</c:v>
                </c:pt>
                <c:pt idx="4522">
                  <c:v>-0.05</c:v>
                </c:pt>
                <c:pt idx="4523">
                  <c:v>-0.05</c:v>
                </c:pt>
                <c:pt idx="4524">
                  <c:v>-0.05</c:v>
                </c:pt>
                <c:pt idx="4525">
                  <c:v>-0.05</c:v>
                </c:pt>
                <c:pt idx="4526">
                  <c:v>-0.05</c:v>
                </c:pt>
                <c:pt idx="4527">
                  <c:v>-0.05</c:v>
                </c:pt>
                <c:pt idx="4528">
                  <c:v>-0.05</c:v>
                </c:pt>
                <c:pt idx="4529">
                  <c:v>-0.05</c:v>
                </c:pt>
                <c:pt idx="4530">
                  <c:v>-0.05</c:v>
                </c:pt>
                <c:pt idx="4531">
                  <c:v>-0.05</c:v>
                </c:pt>
                <c:pt idx="4532">
                  <c:v>-0.05</c:v>
                </c:pt>
                <c:pt idx="4533">
                  <c:v>-0.05</c:v>
                </c:pt>
                <c:pt idx="4534">
                  <c:v>-0.05</c:v>
                </c:pt>
                <c:pt idx="4535">
                  <c:v>-0.05</c:v>
                </c:pt>
                <c:pt idx="4536">
                  <c:v>-0.05</c:v>
                </c:pt>
                <c:pt idx="4537">
                  <c:v>-0.05</c:v>
                </c:pt>
                <c:pt idx="4538">
                  <c:v>-0.05</c:v>
                </c:pt>
                <c:pt idx="4539">
                  <c:v>-0.05</c:v>
                </c:pt>
                <c:pt idx="4540">
                  <c:v>-0.05</c:v>
                </c:pt>
                <c:pt idx="4541">
                  <c:v>-0.05</c:v>
                </c:pt>
                <c:pt idx="4542">
                  <c:v>-0.05</c:v>
                </c:pt>
                <c:pt idx="4543">
                  <c:v>-0.05</c:v>
                </c:pt>
                <c:pt idx="4544">
                  <c:v>-0.05</c:v>
                </c:pt>
                <c:pt idx="4545">
                  <c:v>-0.05</c:v>
                </c:pt>
                <c:pt idx="4546">
                  <c:v>-0.05</c:v>
                </c:pt>
                <c:pt idx="4547">
                  <c:v>-0.05</c:v>
                </c:pt>
                <c:pt idx="4548">
                  <c:v>-0.05</c:v>
                </c:pt>
                <c:pt idx="4549">
                  <c:v>-0.05</c:v>
                </c:pt>
                <c:pt idx="4550">
                  <c:v>-0.05</c:v>
                </c:pt>
                <c:pt idx="4551">
                  <c:v>-0.05</c:v>
                </c:pt>
                <c:pt idx="4552">
                  <c:v>-0.05</c:v>
                </c:pt>
                <c:pt idx="4553">
                  <c:v>-0.05</c:v>
                </c:pt>
                <c:pt idx="4554">
                  <c:v>-0.05</c:v>
                </c:pt>
                <c:pt idx="4555">
                  <c:v>-0.05</c:v>
                </c:pt>
                <c:pt idx="4556">
                  <c:v>-0.05</c:v>
                </c:pt>
                <c:pt idx="4557">
                  <c:v>-0.05</c:v>
                </c:pt>
                <c:pt idx="4558">
                  <c:v>-0.05</c:v>
                </c:pt>
                <c:pt idx="4559">
                  <c:v>-0.05</c:v>
                </c:pt>
                <c:pt idx="4560">
                  <c:v>-0.05</c:v>
                </c:pt>
                <c:pt idx="4561">
                  <c:v>-0.05</c:v>
                </c:pt>
                <c:pt idx="4562">
                  <c:v>-0.05</c:v>
                </c:pt>
                <c:pt idx="4563">
                  <c:v>-0.05</c:v>
                </c:pt>
                <c:pt idx="4564">
                  <c:v>-0.05</c:v>
                </c:pt>
                <c:pt idx="4565">
                  <c:v>-0.05</c:v>
                </c:pt>
                <c:pt idx="4566">
                  <c:v>-0.05</c:v>
                </c:pt>
                <c:pt idx="4567">
                  <c:v>-0.05</c:v>
                </c:pt>
                <c:pt idx="4568">
                  <c:v>-0.05</c:v>
                </c:pt>
                <c:pt idx="4569">
                  <c:v>-0.05</c:v>
                </c:pt>
                <c:pt idx="4570">
                  <c:v>-0.05</c:v>
                </c:pt>
                <c:pt idx="4571">
                  <c:v>-0.05</c:v>
                </c:pt>
                <c:pt idx="4572">
                  <c:v>-0.05</c:v>
                </c:pt>
                <c:pt idx="4573">
                  <c:v>-0.05</c:v>
                </c:pt>
                <c:pt idx="4574">
                  <c:v>-0.05</c:v>
                </c:pt>
                <c:pt idx="4575">
                  <c:v>-0.05</c:v>
                </c:pt>
                <c:pt idx="4576">
                  <c:v>-0.05</c:v>
                </c:pt>
                <c:pt idx="4577">
                  <c:v>-0.05</c:v>
                </c:pt>
                <c:pt idx="4578">
                  <c:v>-0.05</c:v>
                </c:pt>
                <c:pt idx="4579">
                  <c:v>-0.05</c:v>
                </c:pt>
                <c:pt idx="4580">
                  <c:v>-0.05</c:v>
                </c:pt>
                <c:pt idx="4581">
                  <c:v>-0.05</c:v>
                </c:pt>
                <c:pt idx="4582">
                  <c:v>-0.05</c:v>
                </c:pt>
                <c:pt idx="4583">
                  <c:v>-0.05</c:v>
                </c:pt>
                <c:pt idx="4584">
                  <c:v>-0.05</c:v>
                </c:pt>
                <c:pt idx="4585">
                  <c:v>-0.05</c:v>
                </c:pt>
                <c:pt idx="4586">
                  <c:v>-0.05</c:v>
                </c:pt>
                <c:pt idx="4587">
                  <c:v>-0.05</c:v>
                </c:pt>
                <c:pt idx="4588">
                  <c:v>-0.05</c:v>
                </c:pt>
                <c:pt idx="4589">
                  <c:v>-0.05</c:v>
                </c:pt>
                <c:pt idx="4590">
                  <c:v>-0.05</c:v>
                </c:pt>
              </c:numCache>
            </c:numRef>
          </c:val>
          <c:extLst>
            <c:ext xmlns:c16="http://schemas.microsoft.com/office/drawing/2014/chart" uri="{C3380CC4-5D6E-409C-BE32-E72D297353CC}">
              <c16:uniqueId val="{00000006-18B2-4F60-85B0-145F3229A96D}"/>
            </c:ext>
          </c:extLst>
        </c:ser>
        <c:ser>
          <c:idx val="7"/>
          <c:order val="7"/>
          <c:tx>
            <c:strRef>
              <c:f>'MSH6'!$O$1</c:f>
              <c:strCache>
                <c:ptCount val="1"/>
                <c:pt idx="0">
                  <c:v>Lever</c:v>
                </c:pt>
              </c:strCache>
            </c:strRef>
          </c:tx>
          <c:spPr>
            <a:solidFill>
              <a:schemeClr val="accent2">
                <a:lumMod val="60000"/>
              </a:schemeClr>
            </a:solidFill>
            <a:ln>
              <a:noFill/>
            </a:ln>
            <a:effectLst/>
          </c:spPr>
          <c:invertIfNegative val="0"/>
          <c:val>
            <c:numRef>
              <c:f>'MSH6'!$O$2:$O$8949</c:f>
              <c:numCache>
                <c:formatCode>General</c:formatCode>
                <c:ptCount val="8948"/>
                <c:pt idx="4591">
                  <c:v>-0.05</c:v>
                </c:pt>
                <c:pt idx="4592">
                  <c:v>-0.05</c:v>
                </c:pt>
                <c:pt idx="4593">
                  <c:v>-0.05</c:v>
                </c:pt>
                <c:pt idx="4594">
                  <c:v>-0.05</c:v>
                </c:pt>
                <c:pt idx="4595">
                  <c:v>-0.05</c:v>
                </c:pt>
                <c:pt idx="4596">
                  <c:v>-0.05</c:v>
                </c:pt>
                <c:pt idx="4597">
                  <c:v>-0.05</c:v>
                </c:pt>
                <c:pt idx="4598">
                  <c:v>-0.05</c:v>
                </c:pt>
                <c:pt idx="4599">
                  <c:v>-0.05</c:v>
                </c:pt>
                <c:pt idx="4600">
                  <c:v>-0.05</c:v>
                </c:pt>
                <c:pt idx="4601">
                  <c:v>-0.05</c:v>
                </c:pt>
                <c:pt idx="4602">
                  <c:v>-0.05</c:v>
                </c:pt>
                <c:pt idx="4603">
                  <c:v>-0.05</c:v>
                </c:pt>
                <c:pt idx="4604">
                  <c:v>-0.05</c:v>
                </c:pt>
                <c:pt idx="4605">
                  <c:v>-0.05</c:v>
                </c:pt>
                <c:pt idx="4606">
                  <c:v>-0.05</c:v>
                </c:pt>
                <c:pt idx="4607">
                  <c:v>-0.05</c:v>
                </c:pt>
                <c:pt idx="4608">
                  <c:v>-0.05</c:v>
                </c:pt>
                <c:pt idx="4609">
                  <c:v>-0.05</c:v>
                </c:pt>
                <c:pt idx="4610">
                  <c:v>-0.05</c:v>
                </c:pt>
                <c:pt idx="4611">
                  <c:v>-0.05</c:v>
                </c:pt>
                <c:pt idx="4612">
                  <c:v>-0.05</c:v>
                </c:pt>
                <c:pt idx="4613">
                  <c:v>-0.05</c:v>
                </c:pt>
                <c:pt idx="4614">
                  <c:v>-0.05</c:v>
                </c:pt>
                <c:pt idx="4615">
                  <c:v>-0.05</c:v>
                </c:pt>
                <c:pt idx="4616">
                  <c:v>-0.05</c:v>
                </c:pt>
                <c:pt idx="4617">
                  <c:v>-0.05</c:v>
                </c:pt>
                <c:pt idx="4618">
                  <c:v>-0.05</c:v>
                </c:pt>
                <c:pt idx="4619">
                  <c:v>-0.05</c:v>
                </c:pt>
                <c:pt idx="4620">
                  <c:v>-0.05</c:v>
                </c:pt>
                <c:pt idx="4621">
                  <c:v>-0.05</c:v>
                </c:pt>
                <c:pt idx="4622">
                  <c:v>-0.05</c:v>
                </c:pt>
                <c:pt idx="4623">
                  <c:v>-0.05</c:v>
                </c:pt>
                <c:pt idx="4624">
                  <c:v>-0.05</c:v>
                </c:pt>
                <c:pt idx="4625">
                  <c:v>-0.05</c:v>
                </c:pt>
                <c:pt idx="4626">
                  <c:v>-0.05</c:v>
                </c:pt>
                <c:pt idx="4627">
                  <c:v>-0.05</c:v>
                </c:pt>
                <c:pt idx="4628">
                  <c:v>-0.05</c:v>
                </c:pt>
                <c:pt idx="4629">
                  <c:v>-0.05</c:v>
                </c:pt>
                <c:pt idx="4630">
                  <c:v>-0.05</c:v>
                </c:pt>
                <c:pt idx="4631">
                  <c:v>-0.05</c:v>
                </c:pt>
                <c:pt idx="4632">
                  <c:v>-0.05</c:v>
                </c:pt>
                <c:pt idx="4633">
                  <c:v>-0.05</c:v>
                </c:pt>
                <c:pt idx="4634">
                  <c:v>-0.05</c:v>
                </c:pt>
                <c:pt idx="4635">
                  <c:v>-0.05</c:v>
                </c:pt>
                <c:pt idx="4636">
                  <c:v>-0.05</c:v>
                </c:pt>
                <c:pt idx="4637">
                  <c:v>-0.05</c:v>
                </c:pt>
                <c:pt idx="4638">
                  <c:v>-0.05</c:v>
                </c:pt>
                <c:pt idx="4639">
                  <c:v>-0.05</c:v>
                </c:pt>
                <c:pt idx="4640">
                  <c:v>-0.05</c:v>
                </c:pt>
                <c:pt idx="4641">
                  <c:v>-0.05</c:v>
                </c:pt>
                <c:pt idx="4642">
                  <c:v>-0.05</c:v>
                </c:pt>
                <c:pt idx="4643">
                  <c:v>-0.05</c:v>
                </c:pt>
                <c:pt idx="4644">
                  <c:v>-0.05</c:v>
                </c:pt>
                <c:pt idx="4645">
                  <c:v>-0.05</c:v>
                </c:pt>
                <c:pt idx="4646">
                  <c:v>-0.05</c:v>
                </c:pt>
                <c:pt idx="4647">
                  <c:v>-0.05</c:v>
                </c:pt>
                <c:pt idx="4648">
                  <c:v>-0.05</c:v>
                </c:pt>
                <c:pt idx="4649">
                  <c:v>-0.05</c:v>
                </c:pt>
                <c:pt idx="4650">
                  <c:v>-0.05</c:v>
                </c:pt>
                <c:pt idx="4651">
                  <c:v>-0.05</c:v>
                </c:pt>
                <c:pt idx="4652">
                  <c:v>-0.05</c:v>
                </c:pt>
                <c:pt idx="4653">
                  <c:v>-0.05</c:v>
                </c:pt>
                <c:pt idx="4654">
                  <c:v>-0.05</c:v>
                </c:pt>
                <c:pt idx="4655">
                  <c:v>-0.05</c:v>
                </c:pt>
                <c:pt idx="4656">
                  <c:v>-0.05</c:v>
                </c:pt>
                <c:pt idx="4657">
                  <c:v>-0.05</c:v>
                </c:pt>
                <c:pt idx="4658">
                  <c:v>-0.05</c:v>
                </c:pt>
                <c:pt idx="4659">
                  <c:v>-0.05</c:v>
                </c:pt>
                <c:pt idx="4660">
                  <c:v>-0.05</c:v>
                </c:pt>
                <c:pt idx="4661">
                  <c:v>-0.05</c:v>
                </c:pt>
                <c:pt idx="4662">
                  <c:v>-0.05</c:v>
                </c:pt>
                <c:pt idx="4663">
                  <c:v>-0.05</c:v>
                </c:pt>
                <c:pt idx="4664">
                  <c:v>-0.05</c:v>
                </c:pt>
                <c:pt idx="4665">
                  <c:v>-0.05</c:v>
                </c:pt>
                <c:pt idx="4666">
                  <c:v>-0.05</c:v>
                </c:pt>
                <c:pt idx="4667">
                  <c:v>-0.05</c:v>
                </c:pt>
                <c:pt idx="4668">
                  <c:v>-0.05</c:v>
                </c:pt>
                <c:pt idx="4669">
                  <c:v>-0.05</c:v>
                </c:pt>
                <c:pt idx="4670">
                  <c:v>-0.05</c:v>
                </c:pt>
                <c:pt idx="4671">
                  <c:v>-0.05</c:v>
                </c:pt>
                <c:pt idx="4672">
                  <c:v>-0.05</c:v>
                </c:pt>
                <c:pt idx="4673">
                  <c:v>-0.05</c:v>
                </c:pt>
                <c:pt idx="4674">
                  <c:v>-0.05</c:v>
                </c:pt>
                <c:pt idx="4675">
                  <c:v>-0.05</c:v>
                </c:pt>
                <c:pt idx="4676">
                  <c:v>-0.05</c:v>
                </c:pt>
                <c:pt idx="4677">
                  <c:v>-0.05</c:v>
                </c:pt>
                <c:pt idx="4678">
                  <c:v>-0.05</c:v>
                </c:pt>
                <c:pt idx="4679">
                  <c:v>-0.05</c:v>
                </c:pt>
                <c:pt idx="4680">
                  <c:v>-0.05</c:v>
                </c:pt>
                <c:pt idx="4681">
                  <c:v>-0.05</c:v>
                </c:pt>
                <c:pt idx="4682">
                  <c:v>-0.05</c:v>
                </c:pt>
                <c:pt idx="4683">
                  <c:v>-0.05</c:v>
                </c:pt>
                <c:pt idx="4684">
                  <c:v>-0.05</c:v>
                </c:pt>
                <c:pt idx="4685">
                  <c:v>-0.05</c:v>
                </c:pt>
                <c:pt idx="4686">
                  <c:v>-0.05</c:v>
                </c:pt>
                <c:pt idx="4687">
                  <c:v>-0.05</c:v>
                </c:pt>
                <c:pt idx="4688">
                  <c:v>-0.05</c:v>
                </c:pt>
                <c:pt idx="4689">
                  <c:v>-0.05</c:v>
                </c:pt>
                <c:pt idx="4690">
                  <c:v>-0.05</c:v>
                </c:pt>
                <c:pt idx="4691">
                  <c:v>-0.05</c:v>
                </c:pt>
                <c:pt idx="4692">
                  <c:v>-0.05</c:v>
                </c:pt>
                <c:pt idx="4693">
                  <c:v>-0.05</c:v>
                </c:pt>
                <c:pt idx="4694">
                  <c:v>-0.05</c:v>
                </c:pt>
                <c:pt idx="4695">
                  <c:v>-0.05</c:v>
                </c:pt>
                <c:pt idx="4696">
                  <c:v>-0.05</c:v>
                </c:pt>
                <c:pt idx="4697">
                  <c:v>-0.05</c:v>
                </c:pt>
                <c:pt idx="4698">
                  <c:v>-0.05</c:v>
                </c:pt>
                <c:pt idx="4699">
                  <c:v>-0.05</c:v>
                </c:pt>
                <c:pt idx="4700">
                  <c:v>-0.05</c:v>
                </c:pt>
                <c:pt idx="4701">
                  <c:v>-0.05</c:v>
                </c:pt>
                <c:pt idx="4702">
                  <c:v>-0.05</c:v>
                </c:pt>
                <c:pt idx="4703">
                  <c:v>-0.05</c:v>
                </c:pt>
                <c:pt idx="4704">
                  <c:v>-0.05</c:v>
                </c:pt>
                <c:pt idx="4705">
                  <c:v>-0.05</c:v>
                </c:pt>
                <c:pt idx="4706">
                  <c:v>-0.05</c:v>
                </c:pt>
                <c:pt idx="4707">
                  <c:v>-0.05</c:v>
                </c:pt>
                <c:pt idx="4708">
                  <c:v>-0.05</c:v>
                </c:pt>
                <c:pt idx="4709">
                  <c:v>-0.05</c:v>
                </c:pt>
                <c:pt idx="4710">
                  <c:v>-0.05</c:v>
                </c:pt>
                <c:pt idx="4711">
                  <c:v>-0.05</c:v>
                </c:pt>
                <c:pt idx="4712">
                  <c:v>-0.05</c:v>
                </c:pt>
                <c:pt idx="4713">
                  <c:v>-0.05</c:v>
                </c:pt>
                <c:pt idx="4714">
                  <c:v>-0.05</c:v>
                </c:pt>
                <c:pt idx="4715">
                  <c:v>-0.05</c:v>
                </c:pt>
                <c:pt idx="4716">
                  <c:v>-0.05</c:v>
                </c:pt>
                <c:pt idx="4717">
                  <c:v>-0.05</c:v>
                </c:pt>
                <c:pt idx="4718">
                  <c:v>-0.05</c:v>
                </c:pt>
                <c:pt idx="4719">
                  <c:v>-0.05</c:v>
                </c:pt>
                <c:pt idx="4720">
                  <c:v>-0.05</c:v>
                </c:pt>
                <c:pt idx="4721">
                  <c:v>-0.05</c:v>
                </c:pt>
                <c:pt idx="4722">
                  <c:v>-0.05</c:v>
                </c:pt>
                <c:pt idx="4723">
                  <c:v>-0.05</c:v>
                </c:pt>
                <c:pt idx="4724">
                  <c:v>-0.05</c:v>
                </c:pt>
                <c:pt idx="4725">
                  <c:v>-0.05</c:v>
                </c:pt>
                <c:pt idx="4726">
                  <c:v>-0.05</c:v>
                </c:pt>
                <c:pt idx="4727">
                  <c:v>-0.05</c:v>
                </c:pt>
                <c:pt idx="4728">
                  <c:v>-0.05</c:v>
                </c:pt>
                <c:pt idx="4729">
                  <c:v>-0.05</c:v>
                </c:pt>
                <c:pt idx="4730">
                  <c:v>-0.05</c:v>
                </c:pt>
                <c:pt idx="4731">
                  <c:v>-0.05</c:v>
                </c:pt>
                <c:pt idx="4732">
                  <c:v>-0.05</c:v>
                </c:pt>
                <c:pt idx="4733">
                  <c:v>-0.05</c:v>
                </c:pt>
                <c:pt idx="4734">
                  <c:v>-0.05</c:v>
                </c:pt>
                <c:pt idx="4735">
                  <c:v>-0.05</c:v>
                </c:pt>
                <c:pt idx="4736">
                  <c:v>-0.05</c:v>
                </c:pt>
                <c:pt idx="4737">
                  <c:v>-0.05</c:v>
                </c:pt>
                <c:pt idx="4738">
                  <c:v>-0.05</c:v>
                </c:pt>
                <c:pt idx="4739">
                  <c:v>-0.05</c:v>
                </c:pt>
                <c:pt idx="4740">
                  <c:v>-0.05</c:v>
                </c:pt>
                <c:pt idx="4741">
                  <c:v>-0.05</c:v>
                </c:pt>
                <c:pt idx="4742">
                  <c:v>-0.05</c:v>
                </c:pt>
                <c:pt idx="4743">
                  <c:v>-0.05</c:v>
                </c:pt>
                <c:pt idx="4744">
                  <c:v>-0.05</c:v>
                </c:pt>
                <c:pt idx="4745">
                  <c:v>-0.05</c:v>
                </c:pt>
                <c:pt idx="4746">
                  <c:v>-0.05</c:v>
                </c:pt>
                <c:pt idx="4747">
                  <c:v>-0.05</c:v>
                </c:pt>
                <c:pt idx="4748">
                  <c:v>-0.05</c:v>
                </c:pt>
                <c:pt idx="4749">
                  <c:v>-0.05</c:v>
                </c:pt>
                <c:pt idx="4750">
                  <c:v>-0.05</c:v>
                </c:pt>
                <c:pt idx="4751">
                  <c:v>-0.05</c:v>
                </c:pt>
                <c:pt idx="4752">
                  <c:v>-0.05</c:v>
                </c:pt>
                <c:pt idx="4753">
                  <c:v>-0.05</c:v>
                </c:pt>
                <c:pt idx="4754">
                  <c:v>-0.05</c:v>
                </c:pt>
                <c:pt idx="4755">
                  <c:v>-0.05</c:v>
                </c:pt>
                <c:pt idx="4756">
                  <c:v>-0.05</c:v>
                </c:pt>
                <c:pt idx="4757">
                  <c:v>-0.05</c:v>
                </c:pt>
                <c:pt idx="4758">
                  <c:v>-0.05</c:v>
                </c:pt>
                <c:pt idx="4759">
                  <c:v>-0.05</c:v>
                </c:pt>
                <c:pt idx="4760">
                  <c:v>-0.05</c:v>
                </c:pt>
                <c:pt idx="4761">
                  <c:v>-0.05</c:v>
                </c:pt>
                <c:pt idx="4762">
                  <c:v>-0.05</c:v>
                </c:pt>
                <c:pt idx="4763">
                  <c:v>-0.05</c:v>
                </c:pt>
                <c:pt idx="4764">
                  <c:v>-0.05</c:v>
                </c:pt>
                <c:pt idx="4765">
                  <c:v>-0.05</c:v>
                </c:pt>
                <c:pt idx="4766">
                  <c:v>-0.05</c:v>
                </c:pt>
                <c:pt idx="4767">
                  <c:v>-0.05</c:v>
                </c:pt>
                <c:pt idx="4768">
                  <c:v>-0.05</c:v>
                </c:pt>
                <c:pt idx="4769">
                  <c:v>-0.05</c:v>
                </c:pt>
                <c:pt idx="4770">
                  <c:v>-0.05</c:v>
                </c:pt>
                <c:pt idx="4771">
                  <c:v>-0.05</c:v>
                </c:pt>
                <c:pt idx="4772">
                  <c:v>-0.05</c:v>
                </c:pt>
                <c:pt idx="4773">
                  <c:v>-0.05</c:v>
                </c:pt>
                <c:pt idx="4774">
                  <c:v>-0.05</c:v>
                </c:pt>
                <c:pt idx="4775">
                  <c:v>-0.05</c:v>
                </c:pt>
                <c:pt idx="4776">
                  <c:v>-0.05</c:v>
                </c:pt>
                <c:pt idx="4777">
                  <c:v>-0.05</c:v>
                </c:pt>
                <c:pt idx="4778">
                  <c:v>-0.05</c:v>
                </c:pt>
                <c:pt idx="4779">
                  <c:v>-0.05</c:v>
                </c:pt>
                <c:pt idx="4780">
                  <c:v>-0.05</c:v>
                </c:pt>
                <c:pt idx="4781">
                  <c:v>-0.05</c:v>
                </c:pt>
                <c:pt idx="4782">
                  <c:v>-0.05</c:v>
                </c:pt>
                <c:pt idx="4783">
                  <c:v>-0.05</c:v>
                </c:pt>
                <c:pt idx="4784">
                  <c:v>-0.05</c:v>
                </c:pt>
                <c:pt idx="4785">
                  <c:v>-0.05</c:v>
                </c:pt>
                <c:pt idx="4786">
                  <c:v>-0.05</c:v>
                </c:pt>
                <c:pt idx="4787">
                  <c:v>-0.05</c:v>
                </c:pt>
                <c:pt idx="4788">
                  <c:v>-0.05</c:v>
                </c:pt>
                <c:pt idx="4789">
                  <c:v>-0.05</c:v>
                </c:pt>
                <c:pt idx="4790">
                  <c:v>-0.05</c:v>
                </c:pt>
                <c:pt idx="4791">
                  <c:v>-0.05</c:v>
                </c:pt>
                <c:pt idx="4792">
                  <c:v>-0.05</c:v>
                </c:pt>
                <c:pt idx="4793">
                  <c:v>-0.05</c:v>
                </c:pt>
                <c:pt idx="4794">
                  <c:v>-0.05</c:v>
                </c:pt>
                <c:pt idx="4795">
                  <c:v>-0.05</c:v>
                </c:pt>
                <c:pt idx="4796">
                  <c:v>-0.05</c:v>
                </c:pt>
                <c:pt idx="4797">
                  <c:v>-0.05</c:v>
                </c:pt>
                <c:pt idx="4798">
                  <c:v>-0.05</c:v>
                </c:pt>
                <c:pt idx="4799">
                  <c:v>-0.05</c:v>
                </c:pt>
                <c:pt idx="4800">
                  <c:v>-0.05</c:v>
                </c:pt>
                <c:pt idx="4801">
                  <c:v>-0.05</c:v>
                </c:pt>
                <c:pt idx="4802">
                  <c:v>-0.05</c:v>
                </c:pt>
                <c:pt idx="4803">
                  <c:v>-0.05</c:v>
                </c:pt>
                <c:pt idx="4804">
                  <c:v>-0.05</c:v>
                </c:pt>
                <c:pt idx="4805">
                  <c:v>-0.05</c:v>
                </c:pt>
                <c:pt idx="4806">
                  <c:v>-0.05</c:v>
                </c:pt>
                <c:pt idx="4807">
                  <c:v>-0.05</c:v>
                </c:pt>
                <c:pt idx="4808">
                  <c:v>-0.05</c:v>
                </c:pt>
                <c:pt idx="4809">
                  <c:v>-0.05</c:v>
                </c:pt>
                <c:pt idx="4810">
                  <c:v>-0.05</c:v>
                </c:pt>
                <c:pt idx="4811">
                  <c:v>-0.05</c:v>
                </c:pt>
                <c:pt idx="4812">
                  <c:v>-0.05</c:v>
                </c:pt>
                <c:pt idx="4813">
                  <c:v>-0.05</c:v>
                </c:pt>
                <c:pt idx="4814">
                  <c:v>-0.05</c:v>
                </c:pt>
                <c:pt idx="4815">
                  <c:v>-0.05</c:v>
                </c:pt>
                <c:pt idx="4816">
                  <c:v>-0.05</c:v>
                </c:pt>
                <c:pt idx="4817">
                  <c:v>-0.05</c:v>
                </c:pt>
                <c:pt idx="4818">
                  <c:v>-0.05</c:v>
                </c:pt>
                <c:pt idx="4819">
                  <c:v>-0.05</c:v>
                </c:pt>
                <c:pt idx="4820">
                  <c:v>-0.05</c:v>
                </c:pt>
                <c:pt idx="4821">
                  <c:v>-0.05</c:v>
                </c:pt>
                <c:pt idx="4822">
                  <c:v>-0.05</c:v>
                </c:pt>
                <c:pt idx="4823">
                  <c:v>-0.05</c:v>
                </c:pt>
                <c:pt idx="4824">
                  <c:v>-0.05</c:v>
                </c:pt>
                <c:pt idx="4825">
                  <c:v>-0.05</c:v>
                </c:pt>
                <c:pt idx="4826">
                  <c:v>-0.05</c:v>
                </c:pt>
                <c:pt idx="4827">
                  <c:v>-0.05</c:v>
                </c:pt>
                <c:pt idx="4828">
                  <c:v>-0.05</c:v>
                </c:pt>
                <c:pt idx="4829">
                  <c:v>-0.05</c:v>
                </c:pt>
                <c:pt idx="4830">
                  <c:v>-0.05</c:v>
                </c:pt>
                <c:pt idx="4831">
                  <c:v>-0.05</c:v>
                </c:pt>
                <c:pt idx="4832">
                  <c:v>-0.05</c:v>
                </c:pt>
                <c:pt idx="4833">
                  <c:v>-0.05</c:v>
                </c:pt>
                <c:pt idx="4834">
                  <c:v>-0.05</c:v>
                </c:pt>
                <c:pt idx="4835">
                  <c:v>-0.05</c:v>
                </c:pt>
                <c:pt idx="4836">
                  <c:v>-0.05</c:v>
                </c:pt>
                <c:pt idx="4837">
                  <c:v>-0.05</c:v>
                </c:pt>
                <c:pt idx="4838">
                  <c:v>-0.05</c:v>
                </c:pt>
                <c:pt idx="4839">
                  <c:v>-0.05</c:v>
                </c:pt>
                <c:pt idx="4840">
                  <c:v>-0.05</c:v>
                </c:pt>
                <c:pt idx="4841">
                  <c:v>-0.05</c:v>
                </c:pt>
                <c:pt idx="4842">
                  <c:v>-0.05</c:v>
                </c:pt>
                <c:pt idx="4843">
                  <c:v>-0.05</c:v>
                </c:pt>
                <c:pt idx="4844">
                  <c:v>-0.05</c:v>
                </c:pt>
                <c:pt idx="4845">
                  <c:v>-0.05</c:v>
                </c:pt>
                <c:pt idx="4846">
                  <c:v>-0.05</c:v>
                </c:pt>
                <c:pt idx="4847">
                  <c:v>-0.05</c:v>
                </c:pt>
                <c:pt idx="4848">
                  <c:v>-0.05</c:v>
                </c:pt>
                <c:pt idx="4849">
                  <c:v>-0.05</c:v>
                </c:pt>
                <c:pt idx="4850">
                  <c:v>-0.05</c:v>
                </c:pt>
                <c:pt idx="4851">
                  <c:v>-0.05</c:v>
                </c:pt>
                <c:pt idx="4852">
                  <c:v>-0.05</c:v>
                </c:pt>
                <c:pt idx="4853">
                  <c:v>-0.05</c:v>
                </c:pt>
                <c:pt idx="4854">
                  <c:v>-0.05</c:v>
                </c:pt>
                <c:pt idx="4855">
                  <c:v>-0.05</c:v>
                </c:pt>
                <c:pt idx="4856">
                  <c:v>-0.05</c:v>
                </c:pt>
                <c:pt idx="4857">
                  <c:v>-0.05</c:v>
                </c:pt>
                <c:pt idx="4858">
                  <c:v>-0.05</c:v>
                </c:pt>
                <c:pt idx="4859">
                  <c:v>-0.05</c:v>
                </c:pt>
                <c:pt idx="4860">
                  <c:v>-0.05</c:v>
                </c:pt>
                <c:pt idx="4861">
                  <c:v>-0.05</c:v>
                </c:pt>
                <c:pt idx="4862">
                  <c:v>-0.05</c:v>
                </c:pt>
                <c:pt idx="4863">
                  <c:v>-0.05</c:v>
                </c:pt>
                <c:pt idx="4864">
                  <c:v>-0.05</c:v>
                </c:pt>
                <c:pt idx="4865">
                  <c:v>-0.05</c:v>
                </c:pt>
                <c:pt idx="4866">
                  <c:v>-0.05</c:v>
                </c:pt>
                <c:pt idx="4867">
                  <c:v>-0.05</c:v>
                </c:pt>
                <c:pt idx="4868">
                  <c:v>-0.05</c:v>
                </c:pt>
                <c:pt idx="4869">
                  <c:v>-0.05</c:v>
                </c:pt>
                <c:pt idx="4870">
                  <c:v>-0.05</c:v>
                </c:pt>
                <c:pt idx="4871">
                  <c:v>-0.05</c:v>
                </c:pt>
                <c:pt idx="4872">
                  <c:v>-0.05</c:v>
                </c:pt>
                <c:pt idx="4873">
                  <c:v>-0.05</c:v>
                </c:pt>
                <c:pt idx="4874">
                  <c:v>-0.05</c:v>
                </c:pt>
                <c:pt idx="4875">
                  <c:v>-0.05</c:v>
                </c:pt>
                <c:pt idx="4876">
                  <c:v>-0.05</c:v>
                </c:pt>
                <c:pt idx="4877">
                  <c:v>-0.05</c:v>
                </c:pt>
                <c:pt idx="4878">
                  <c:v>-0.05</c:v>
                </c:pt>
                <c:pt idx="4879">
                  <c:v>-0.05</c:v>
                </c:pt>
                <c:pt idx="4880">
                  <c:v>-0.05</c:v>
                </c:pt>
                <c:pt idx="4881">
                  <c:v>-0.05</c:v>
                </c:pt>
                <c:pt idx="4882">
                  <c:v>-0.05</c:v>
                </c:pt>
                <c:pt idx="4883">
                  <c:v>-0.05</c:v>
                </c:pt>
                <c:pt idx="4884">
                  <c:v>-0.05</c:v>
                </c:pt>
                <c:pt idx="4885">
                  <c:v>-0.05</c:v>
                </c:pt>
                <c:pt idx="4886">
                  <c:v>-0.05</c:v>
                </c:pt>
                <c:pt idx="4887">
                  <c:v>-0.05</c:v>
                </c:pt>
                <c:pt idx="4888">
                  <c:v>-0.05</c:v>
                </c:pt>
                <c:pt idx="4889">
                  <c:v>-0.05</c:v>
                </c:pt>
                <c:pt idx="4890">
                  <c:v>-0.05</c:v>
                </c:pt>
                <c:pt idx="4891">
                  <c:v>-0.05</c:v>
                </c:pt>
                <c:pt idx="4892">
                  <c:v>-0.05</c:v>
                </c:pt>
                <c:pt idx="4893">
                  <c:v>-0.05</c:v>
                </c:pt>
                <c:pt idx="4894">
                  <c:v>-0.05</c:v>
                </c:pt>
                <c:pt idx="4895">
                  <c:v>-0.05</c:v>
                </c:pt>
                <c:pt idx="4896">
                  <c:v>-0.05</c:v>
                </c:pt>
                <c:pt idx="4897">
                  <c:v>-0.05</c:v>
                </c:pt>
                <c:pt idx="4898">
                  <c:v>-0.05</c:v>
                </c:pt>
                <c:pt idx="4899">
                  <c:v>-0.05</c:v>
                </c:pt>
                <c:pt idx="4900">
                  <c:v>-0.05</c:v>
                </c:pt>
                <c:pt idx="4901">
                  <c:v>-0.05</c:v>
                </c:pt>
                <c:pt idx="4902">
                  <c:v>-0.05</c:v>
                </c:pt>
                <c:pt idx="4903">
                  <c:v>-0.05</c:v>
                </c:pt>
                <c:pt idx="4904">
                  <c:v>-0.05</c:v>
                </c:pt>
                <c:pt idx="4905">
                  <c:v>-0.05</c:v>
                </c:pt>
                <c:pt idx="4906">
                  <c:v>-0.05</c:v>
                </c:pt>
                <c:pt idx="4907">
                  <c:v>-0.05</c:v>
                </c:pt>
                <c:pt idx="4908">
                  <c:v>-0.05</c:v>
                </c:pt>
                <c:pt idx="4909">
                  <c:v>-0.05</c:v>
                </c:pt>
                <c:pt idx="4910">
                  <c:v>-0.05</c:v>
                </c:pt>
                <c:pt idx="4911">
                  <c:v>-0.05</c:v>
                </c:pt>
                <c:pt idx="4912">
                  <c:v>-0.05</c:v>
                </c:pt>
                <c:pt idx="4913">
                  <c:v>-0.05</c:v>
                </c:pt>
                <c:pt idx="4914">
                  <c:v>-0.05</c:v>
                </c:pt>
                <c:pt idx="4915">
                  <c:v>-0.05</c:v>
                </c:pt>
                <c:pt idx="4916">
                  <c:v>-0.05</c:v>
                </c:pt>
                <c:pt idx="4917">
                  <c:v>-0.05</c:v>
                </c:pt>
                <c:pt idx="4918">
                  <c:v>-0.05</c:v>
                </c:pt>
                <c:pt idx="4919">
                  <c:v>-0.05</c:v>
                </c:pt>
                <c:pt idx="4920">
                  <c:v>-0.05</c:v>
                </c:pt>
                <c:pt idx="4921">
                  <c:v>-0.05</c:v>
                </c:pt>
                <c:pt idx="4922">
                  <c:v>-0.05</c:v>
                </c:pt>
                <c:pt idx="4923">
                  <c:v>-0.05</c:v>
                </c:pt>
                <c:pt idx="4924">
                  <c:v>-0.05</c:v>
                </c:pt>
                <c:pt idx="4925">
                  <c:v>-0.05</c:v>
                </c:pt>
                <c:pt idx="4926">
                  <c:v>-0.05</c:v>
                </c:pt>
                <c:pt idx="4927">
                  <c:v>-0.05</c:v>
                </c:pt>
                <c:pt idx="4928">
                  <c:v>-0.05</c:v>
                </c:pt>
                <c:pt idx="4929">
                  <c:v>-0.05</c:v>
                </c:pt>
                <c:pt idx="4930">
                  <c:v>-0.05</c:v>
                </c:pt>
                <c:pt idx="4931">
                  <c:v>-0.05</c:v>
                </c:pt>
                <c:pt idx="4932">
                  <c:v>-0.05</c:v>
                </c:pt>
                <c:pt idx="4933">
                  <c:v>-0.05</c:v>
                </c:pt>
                <c:pt idx="4934">
                  <c:v>-0.05</c:v>
                </c:pt>
                <c:pt idx="4935">
                  <c:v>-0.05</c:v>
                </c:pt>
                <c:pt idx="4936">
                  <c:v>-0.05</c:v>
                </c:pt>
                <c:pt idx="4937">
                  <c:v>-0.05</c:v>
                </c:pt>
                <c:pt idx="4938">
                  <c:v>-0.05</c:v>
                </c:pt>
                <c:pt idx="4939">
                  <c:v>-0.05</c:v>
                </c:pt>
                <c:pt idx="4940">
                  <c:v>-0.05</c:v>
                </c:pt>
                <c:pt idx="4941">
                  <c:v>-0.05</c:v>
                </c:pt>
                <c:pt idx="4942">
                  <c:v>-0.05</c:v>
                </c:pt>
                <c:pt idx="4943">
                  <c:v>-0.05</c:v>
                </c:pt>
                <c:pt idx="4944">
                  <c:v>-0.05</c:v>
                </c:pt>
                <c:pt idx="4945">
                  <c:v>-0.05</c:v>
                </c:pt>
                <c:pt idx="4946">
                  <c:v>-0.05</c:v>
                </c:pt>
                <c:pt idx="4947">
                  <c:v>-0.05</c:v>
                </c:pt>
                <c:pt idx="4948">
                  <c:v>-0.05</c:v>
                </c:pt>
                <c:pt idx="4949">
                  <c:v>-0.05</c:v>
                </c:pt>
                <c:pt idx="4950">
                  <c:v>-0.05</c:v>
                </c:pt>
                <c:pt idx="4951">
                  <c:v>-0.05</c:v>
                </c:pt>
                <c:pt idx="4952">
                  <c:v>-0.05</c:v>
                </c:pt>
                <c:pt idx="4953">
                  <c:v>-0.05</c:v>
                </c:pt>
                <c:pt idx="4954">
                  <c:v>-0.05</c:v>
                </c:pt>
                <c:pt idx="4955">
                  <c:v>-0.05</c:v>
                </c:pt>
                <c:pt idx="4956">
                  <c:v>-0.05</c:v>
                </c:pt>
                <c:pt idx="4957">
                  <c:v>-0.05</c:v>
                </c:pt>
                <c:pt idx="4958">
                  <c:v>-0.05</c:v>
                </c:pt>
                <c:pt idx="4959">
                  <c:v>-0.05</c:v>
                </c:pt>
                <c:pt idx="4960">
                  <c:v>-0.05</c:v>
                </c:pt>
                <c:pt idx="4961">
                  <c:v>-0.05</c:v>
                </c:pt>
                <c:pt idx="4962">
                  <c:v>-0.05</c:v>
                </c:pt>
                <c:pt idx="4963">
                  <c:v>-0.05</c:v>
                </c:pt>
                <c:pt idx="4964">
                  <c:v>-0.05</c:v>
                </c:pt>
                <c:pt idx="4965">
                  <c:v>-0.05</c:v>
                </c:pt>
                <c:pt idx="4966">
                  <c:v>-0.05</c:v>
                </c:pt>
                <c:pt idx="4967">
                  <c:v>-0.05</c:v>
                </c:pt>
                <c:pt idx="4968">
                  <c:v>-0.05</c:v>
                </c:pt>
                <c:pt idx="4969">
                  <c:v>-0.05</c:v>
                </c:pt>
                <c:pt idx="4970">
                  <c:v>-0.05</c:v>
                </c:pt>
                <c:pt idx="4971">
                  <c:v>-0.05</c:v>
                </c:pt>
                <c:pt idx="4972">
                  <c:v>-0.05</c:v>
                </c:pt>
                <c:pt idx="4973">
                  <c:v>-0.05</c:v>
                </c:pt>
                <c:pt idx="4974">
                  <c:v>-0.05</c:v>
                </c:pt>
                <c:pt idx="4975">
                  <c:v>-0.05</c:v>
                </c:pt>
                <c:pt idx="4976">
                  <c:v>-0.05</c:v>
                </c:pt>
                <c:pt idx="4977">
                  <c:v>-0.05</c:v>
                </c:pt>
                <c:pt idx="4978">
                  <c:v>-0.05</c:v>
                </c:pt>
                <c:pt idx="4979">
                  <c:v>-0.05</c:v>
                </c:pt>
                <c:pt idx="4980">
                  <c:v>-0.05</c:v>
                </c:pt>
                <c:pt idx="4981">
                  <c:v>-0.05</c:v>
                </c:pt>
                <c:pt idx="4982">
                  <c:v>-0.05</c:v>
                </c:pt>
                <c:pt idx="4983">
                  <c:v>-0.05</c:v>
                </c:pt>
                <c:pt idx="4984">
                  <c:v>-0.05</c:v>
                </c:pt>
                <c:pt idx="4985">
                  <c:v>-0.05</c:v>
                </c:pt>
                <c:pt idx="4986">
                  <c:v>-0.05</c:v>
                </c:pt>
                <c:pt idx="4987">
                  <c:v>-0.05</c:v>
                </c:pt>
                <c:pt idx="4988">
                  <c:v>-0.05</c:v>
                </c:pt>
                <c:pt idx="4989">
                  <c:v>-0.05</c:v>
                </c:pt>
                <c:pt idx="4990">
                  <c:v>-0.05</c:v>
                </c:pt>
                <c:pt idx="4991">
                  <c:v>-0.05</c:v>
                </c:pt>
                <c:pt idx="4992">
                  <c:v>-0.05</c:v>
                </c:pt>
                <c:pt idx="4993">
                  <c:v>-0.05</c:v>
                </c:pt>
                <c:pt idx="4994">
                  <c:v>-0.05</c:v>
                </c:pt>
                <c:pt idx="4995">
                  <c:v>-0.05</c:v>
                </c:pt>
                <c:pt idx="4996">
                  <c:v>-0.05</c:v>
                </c:pt>
                <c:pt idx="4997">
                  <c:v>-0.05</c:v>
                </c:pt>
                <c:pt idx="4998">
                  <c:v>-0.05</c:v>
                </c:pt>
                <c:pt idx="4999">
                  <c:v>-0.05</c:v>
                </c:pt>
                <c:pt idx="5000">
                  <c:v>-0.05</c:v>
                </c:pt>
                <c:pt idx="5001">
                  <c:v>-0.05</c:v>
                </c:pt>
                <c:pt idx="5002">
                  <c:v>-0.05</c:v>
                </c:pt>
                <c:pt idx="5003">
                  <c:v>-0.05</c:v>
                </c:pt>
                <c:pt idx="5004">
                  <c:v>-0.05</c:v>
                </c:pt>
                <c:pt idx="5005">
                  <c:v>-0.05</c:v>
                </c:pt>
                <c:pt idx="5006">
                  <c:v>-0.05</c:v>
                </c:pt>
                <c:pt idx="5007">
                  <c:v>-0.05</c:v>
                </c:pt>
                <c:pt idx="5008">
                  <c:v>-0.05</c:v>
                </c:pt>
                <c:pt idx="5009">
                  <c:v>-0.05</c:v>
                </c:pt>
                <c:pt idx="5010">
                  <c:v>-0.05</c:v>
                </c:pt>
                <c:pt idx="5011">
                  <c:v>-0.05</c:v>
                </c:pt>
                <c:pt idx="5012">
                  <c:v>-0.05</c:v>
                </c:pt>
                <c:pt idx="5013">
                  <c:v>-0.05</c:v>
                </c:pt>
                <c:pt idx="5014">
                  <c:v>-0.05</c:v>
                </c:pt>
                <c:pt idx="5015">
                  <c:v>-0.05</c:v>
                </c:pt>
                <c:pt idx="5016">
                  <c:v>-0.05</c:v>
                </c:pt>
                <c:pt idx="5017">
                  <c:v>-0.05</c:v>
                </c:pt>
                <c:pt idx="5018">
                  <c:v>-0.05</c:v>
                </c:pt>
                <c:pt idx="5019">
                  <c:v>-0.05</c:v>
                </c:pt>
                <c:pt idx="5020">
                  <c:v>-0.05</c:v>
                </c:pt>
                <c:pt idx="5021">
                  <c:v>-0.05</c:v>
                </c:pt>
                <c:pt idx="5022">
                  <c:v>-0.05</c:v>
                </c:pt>
                <c:pt idx="5023">
                  <c:v>-0.05</c:v>
                </c:pt>
                <c:pt idx="5024">
                  <c:v>-0.05</c:v>
                </c:pt>
                <c:pt idx="5025">
                  <c:v>-0.05</c:v>
                </c:pt>
                <c:pt idx="5026">
                  <c:v>-0.05</c:v>
                </c:pt>
                <c:pt idx="5027">
                  <c:v>-0.05</c:v>
                </c:pt>
                <c:pt idx="5028">
                  <c:v>-0.05</c:v>
                </c:pt>
                <c:pt idx="5029">
                  <c:v>-0.05</c:v>
                </c:pt>
                <c:pt idx="5030">
                  <c:v>-0.05</c:v>
                </c:pt>
                <c:pt idx="5031">
                  <c:v>-0.05</c:v>
                </c:pt>
                <c:pt idx="5032">
                  <c:v>-0.05</c:v>
                </c:pt>
                <c:pt idx="5033">
                  <c:v>-0.05</c:v>
                </c:pt>
                <c:pt idx="5034">
                  <c:v>-0.05</c:v>
                </c:pt>
                <c:pt idx="5035">
                  <c:v>-0.05</c:v>
                </c:pt>
                <c:pt idx="5036">
                  <c:v>-0.05</c:v>
                </c:pt>
                <c:pt idx="5037">
                  <c:v>-0.05</c:v>
                </c:pt>
                <c:pt idx="5038">
                  <c:v>-0.05</c:v>
                </c:pt>
                <c:pt idx="5039">
                  <c:v>-0.05</c:v>
                </c:pt>
                <c:pt idx="5040">
                  <c:v>-0.05</c:v>
                </c:pt>
                <c:pt idx="5041">
                  <c:v>-0.05</c:v>
                </c:pt>
                <c:pt idx="5042">
                  <c:v>-0.05</c:v>
                </c:pt>
                <c:pt idx="5043">
                  <c:v>-0.05</c:v>
                </c:pt>
                <c:pt idx="5044">
                  <c:v>-0.05</c:v>
                </c:pt>
                <c:pt idx="5045">
                  <c:v>-0.05</c:v>
                </c:pt>
                <c:pt idx="5046">
                  <c:v>-0.05</c:v>
                </c:pt>
                <c:pt idx="5047">
                  <c:v>-0.05</c:v>
                </c:pt>
                <c:pt idx="5048">
                  <c:v>-0.05</c:v>
                </c:pt>
                <c:pt idx="5049">
                  <c:v>-0.05</c:v>
                </c:pt>
                <c:pt idx="5050">
                  <c:v>-0.05</c:v>
                </c:pt>
                <c:pt idx="5051">
                  <c:v>-0.05</c:v>
                </c:pt>
                <c:pt idx="5052">
                  <c:v>-0.05</c:v>
                </c:pt>
                <c:pt idx="5053">
                  <c:v>-0.05</c:v>
                </c:pt>
                <c:pt idx="5054">
                  <c:v>-0.05</c:v>
                </c:pt>
                <c:pt idx="5055">
                  <c:v>-0.05</c:v>
                </c:pt>
                <c:pt idx="5056">
                  <c:v>-0.05</c:v>
                </c:pt>
                <c:pt idx="5057">
                  <c:v>-0.05</c:v>
                </c:pt>
                <c:pt idx="5058">
                  <c:v>-0.05</c:v>
                </c:pt>
                <c:pt idx="5059">
                  <c:v>-0.05</c:v>
                </c:pt>
                <c:pt idx="5060">
                  <c:v>-0.05</c:v>
                </c:pt>
                <c:pt idx="5061">
                  <c:v>-0.05</c:v>
                </c:pt>
                <c:pt idx="5062">
                  <c:v>-0.05</c:v>
                </c:pt>
                <c:pt idx="5063">
                  <c:v>-0.05</c:v>
                </c:pt>
                <c:pt idx="5064">
                  <c:v>-0.05</c:v>
                </c:pt>
                <c:pt idx="5065">
                  <c:v>-0.05</c:v>
                </c:pt>
                <c:pt idx="5066">
                  <c:v>-0.05</c:v>
                </c:pt>
                <c:pt idx="5067">
                  <c:v>-0.05</c:v>
                </c:pt>
                <c:pt idx="5068">
                  <c:v>-0.05</c:v>
                </c:pt>
                <c:pt idx="5069">
                  <c:v>-0.05</c:v>
                </c:pt>
                <c:pt idx="5070">
                  <c:v>-0.05</c:v>
                </c:pt>
                <c:pt idx="5071">
                  <c:v>-0.05</c:v>
                </c:pt>
                <c:pt idx="5072">
                  <c:v>-0.05</c:v>
                </c:pt>
                <c:pt idx="5073">
                  <c:v>-0.05</c:v>
                </c:pt>
                <c:pt idx="5074">
                  <c:v>-0.05</c:v>
                </c:pt>
                <c:pt idx="5075">
                  <c:v>-0.05</c:v>
                </c:pt>
                <c:pt idx="5076">
                  <c:v>-0.05</c:v>
                </c:pt>
                <c:pt idx="5077">
                  <c:v>-0.05</c:v>
                </c:pt>
                <c:pt idx="5078">
                  <c:v>-0.05</c:v>
                </c:pt>
                <c:pt idx="5079">
                  <c:v>-0.05</c:v>
                </c:pt>
                <c:pt idx="5080">
                  <c:v>-0.05</c:v>
                </c:pt>
                <c:pt idx="5081">
                  <c:v>-0.05</c:v>
                </c:pt>
                <c:pt idx="5082">
                  <c:v>-0.05</c:v>
                </c:pt>
                <c:pt idx="5083">
                  <c:v>-0.05</c:v>
                </c:pt>
                <c:pt idx="5084">
                  <c:v>-0.05</c:v>
                </c:pt>
                <c:pt idx="5085">
                  <c:v>-0.05</c:v>
                </c:pt>
                <c:pt idx="5086">
                  <c:v>-0.05</c:v>
                </c:pt>
                <c:pt idx="5087">
                  <c:v>-0.05</c:v>
                </c:pt>
                <c:pt idx="5088">
                  <c:v>-0.05</c:v>
                </c:pt>
                <c:pt idx="5089">
                  <c:v>-0.05</c:v>
                </c:pt>
                <c:pt idx="5090">
                  <c:v>-0.05</c:v>
                </c:pt>
                <c:pt idx="5091">
                  <c:v>-0.05</c:v>
                </c:pt>
                <c:pt idx="5092">
                  <c:v>-0.05</c:v>
                </c:pt>
                <c:pt idx="5093">
                  <c:v>-0.05</c:v>
                </c:pt>
                <c:pt idx="5094">
                  <c:v>-0.05</c:v>
                </c:pt>
                <c:pt idx="5095">
                  <c:v>-0.05</c:v>
                </c:pt>
                <c:pt idx="5096">
                  <c:v>-0.05</c:v>
                </c:pt>
                <c:pt idx="5097">
                  <c:v>-0.05</c:v>
                </c:pt>
                <c:pt idx="5098">
                  <c:v>-0.05</c:v>
                </c:pt>
                <c:pt idx="5099">
                  <c:v>-0.05</c:v>
                </c:pt>
                <c:pt idx="5100">
                  <c:v>-0.05</c:v>
                </c:pt>
                <c:pt idx="5101">
                  <c:v>-0.05</c:v>
                </c:pt>
                <c:pt idx="5102">
                  <c:v>-0.05</c:v>
                </c:pt>
                <c:pt idx="5103">
                  <c:v>-0.05</c:v>
                </c:pt>
                <c:pt idx="5104">
                  <c:v>-0.05</c:v>
                </c:pt>
                <c:pt idx="5105">
                  <c:v>-0.05</c:v>
                </c:pt>
                <c:pt idx="5106">
                  <c:v>-0.05</c:v>
                </c:pt>
                <c:pt idx="5107">
                  <c:v>-0.05</c:v>
                </c:pt>
                <c:pt idx="5108">
                  <c:v>-0.05</c:v>
                </c:pt>
                <c:pt idx="5109">
                  <c:v>-0.05</c:v>
                </c:pt>
                <c:pt idx="5110">
                  <c:v>-0.05</c:v>
                </c:pt>
                <c:pt idx="5111">
                  <c:v>-0.05</c:v>
                </c:pt>
                <c:pt idx="5112">
                  <c:v>-0.05</c:v>
                </c:pt>
                <c:pt idx="5113">
                  <c:v>-0.05</c:v>
                </c:pt>
                <c:pt idx="5114">
                  <c:v>-0.05</c:v>
                </c:pt>
                <c:pt idx="5115">
                  <c:v>-0.05</c:v>
                </c:pt>
                <c:pt idx="5116">
                  <c:v>-0.05</c:v>
                </c:pt>
                <c:pt idx="5117">
                  <c:v>-0.05</c:v>
                </c:pt>
                <c:pt idx="5118">
                  <c:v>-0.05</c:v>
                </c:pt>
                <c:pt idx="5119">
                  <c:v>-0.05</c:v>
                </c:pt>
                <c:pt idx="5120">
                  <c:v>-0.05</c:v>
                </c:pt>
                <c:pt idx="5121">
                  <c:v>-0.05</c:v>
                </c:pt>
                <c:pt idx="5122">
                  <c:v>-0.05</c:v>
                </c:pt>
                <c:pt idx="5123">
                  <c:v>-0.05</c:v>
                </c:pt>
                <c:pt idx="5124">
                  <c:v>-0.05</c:v>
                </c:pt>
                <c:pt idx="5125">
                  <c:v>-0.05</c:v>
                </c:pt>
                <c:pt idx="5126">
                  <c:v>-0.05</c:v>
                </c:pt>
                <c:pt idx="5127">
                  <c:v>-0.05</c:v>
                </c:pt>
                <c:pt idx="5128">
                  <c:v>-0.05</c:v>
                </c:pt>
                <c:pt idx="5129">
                  <c:v>-0.05</c:v>
                </c:pt>
                <c:pt idx="5130">
                  <c:v>-0.05</c:v>
                </c:pt>
                <c:pt idx="5131">
                  <c:v>-0.05</c:v>
                </c:pt>
                <c:pt idx="5132">
                  <c:v>-0.05</c:v>
                </c:pt>
                <c:pt idx="5133">
                  <c:v>-0.05</c:v>
                </c:pt>
                <c:pt idx="5134">
                  <c:v>-0.05</c:v>
                </c:pt>
                <c:pt idx="5135">
                  <c:v>-0.05</c:v>
                </c:pt>
                <c:pt idx="5136">
                  <c:v>-0.05</c:v>
                </c:pt>
                <c:pt idx="5137">
                  <c:v>-0.05</c:v>
                </c:pt>
                <c:pt idx="5138">
                  <c:v>-0.05</c:v>
                </c:pt>
                <c:pt idx="5139">
                  <c:v>-0.05</c:v>
                </c:pt>
                <c:pt idx="5140">
                  <c:v>-0.05</c:v>
                </c:pt>
                <c:pt idx="5141">
                  <c:v>-0.05</c:v>
                </c:pt>
                <c:pt idx="5142">
                  <c:v>-0.05</c:v>
                </c:pt>
                <c:pt idx="5143">
                  <c:v>-0.05</c:v>
                </c:pt>
                <c:pt idx="5144">
                  <c:v>-0.05</c:v>
                </c:pt>
                <c:pt idx="5145">
                  <c:v>-0.05</c:v>
                </c:pt>
                <c:pt idx="5146">
                  <c:v>-0.05</c:v>
                </c:pt>
                <c:pt idx="5147">
                  <c:v>-0.05</c:v>
                </c:pt>
                <c:pt idx="5148">
                  <c:v>-0.05</c:v>
                </c:pt>
                <c:pt idx="5149">
                  <c:v>-0.05</c:v>
                </c:pt>
                <c:pt idx="5150">
                  <c:v>-0.05</c:v>
                </c:pt>
                <c:pt idx="5151">
                  <c:v>-0.05</c:v>
                </c:pt>
                <c:pt idx="5152">
                  <c:v>-0.05</c:v>
                </c:pt>
                <c:pt idx="5153">
                  <c:v>-0.05</c:v>
                </c:pt>
                <c:pt idx="5154">
                  <c:v>-0.05</c:v>
                </c:pt>
                <c:pt idx="5155">
                  <c:v>-0.05</c:v>
                </c:pt>
                <c:pt idx="5156">
                  <c:v>-0.05</c:v>
                </c:pt>
                <c:pt idx="5157">
                  <c:v>-0.05</c:v>
                </c:pt>
                <c:pt idx="5158">
                  <c:v>-0.05</c:v>
                </c:pt>
                <c:pt idx="5159">
                  <c:v>-0.05</c:v>
                </c:pt>
                <c:pt idx="5160">
                  <c:v>-0.05</c:v>
                </c:pt>
                <c:pt idx="5161">
                  <c:v>-0.05</c:v>
                </c:pt>
                <c:pt idx="5162">
                  <c:v>-0.05</c:v>
                </c:pt>
                <c:pt idx="5163">
                  <c:v>-0.05</c:v>
                </c:pt>
                <c:pt idx="5164">
                  <c:v>-0.05</c:v>
                </c:pt>
                <c:pt idx="5165">
                  <c:v>-0.05</c:v>
                </c:pt>
                <c:pt idx="5166">
                  <c:v>-0.05</c:v>
                </c:pt>
                <c:pt idx="5167">
                  <c:v>-0.05</c:v>
                </c:pt>
                <c:pt idx="5168">
                  <c:v>-0.05</c:v>
                </c:pt>
                <c:pt idx="5169">
                  <c:v>-0.05</c:v>
                </c:pt>
                <c:pt idx="5170">
                  <c:v>-0.05</c:v>
                </c:pt>
                <c:pt idx="5171">
                  <c:v>-0.05</c:v>
                </c:pt>
                <c:pt idx="5172">
                  <c:v>-0.05</c:v>
                </c:pt>
                <c:pt idx="5173">
                  <c:v>-0.05</c:v>
                </c:pt>
                <c:pt idx="5174">
                  <c:v>-0.05</c:v>
                </c:pt>
                <c:pt idx="5175">
                  <c:v>-0.05</c:v>
                </c:pt>
                <c:pt idx="5176">
                  <c:v>-0.05</c:v>
                </c:pt>
                <c:pt idx="5177">
                  <c:v>-0.05</c:v>
                </c:pt>
                <c:pt idx="5178">
                  <c:v>-0.05</c:v>
                </c:pt>
                <c:pt idx="5179">
                  <c:v>-0.05</c:v>
                </c:pt>
                <c:pt idx="5180">
                  <c:v>-0.05</c:v>
                </c:pt>
                <c:pt idx="5181">
                  <c:v>-0.05</c:v>
                </c:pt>
                <c:pt idx="5182">
                  <c:v>-0.05</c:v>
                </c:pt>
                <c:pt idx="5183">
                  <c:v>-0.05</c:v>
                </c:pt>
                <c:pt idx="5184">
                  <c:v>-0.05</c:v>
                </c:pt>
                <c:pt idx="5185">
                  <c:v>-0.05</c:v>
                </c:pt>
                <c:pt idx="5186">
                  <c:v>-0.05</c:v>
                </c:pt>
                <c:pt idx="5187">
                  <c:v>-0.05</c:v>
                </c:pt>
                <c:pt idx="5188">
                  <c:v>-0.05</c:v>
                </c:pt>
                <c:pt idx="5189">
                  <c:v>-0.05</c:v>
                </c:pt>
                <c:pt idx="5190">
                  <c:v>-0.05</c:v>
                </c:pt>
                <c:pt idx="5191">
                  <c:v>-0.05</c:v>
                </c:pt>
                <c:pt idx="5192">
                  <c:v>-0.05</c:v>
                </c:pt>
                <c:pt idx="5193">
                  <c:v>-0.05</c:v>
                </c:pt>
                <c:pt idx="5194">
                  <c:v>-0.05</c:v>
                </c:pt>
                <c:pt idx="5195">
                  <c:v>-0.05</c:v>
                </c:pt>
                <c:pt idx="5196">
                  <c:v>-0.05</c:v>
                </c:pt>
                <c:pt idx="5197">
                  <c:v>-0.05</c:v>
                </c:pt>
                <c:pt idx="5198">
                  <c:v>-0.05</c:v>
                </c:pt>
                <c:pt idx="5199">
                  <c:v>-0.05</c:v>
                </c:pt>
                <c:pt idx="5200">
                  <c:v>-0.05</c:v>
                </c:pt>
                <c:pt idx="5201">
                  <c:v>-0.05</c:v>
                </c:pt>
                <c:pt idx="5202">
                  <c:v>-0.05</c:v>
                </c:pt>
                <c:pt idx="5203">
                  <c:v>-0.05</c:v>
                </c:pt>
                <c:pt idx="5204">
                  <c:v>-0.05</c:v>
                </c:pt>
                <c:pt idx="5205">
                  <c:v>-0.05</c:v>
                </c:pt>
                <c:pt idx="5206">
                  <c:v>-0.05</c:v>
                </c:pt>
                <c:pt idx="5207">
                  <c:v>-0.05</c:v>
                </c:pt>
                <c:pt idx="5208">
                  <c:v>-0.05</c:v>
                </c:pt>
                <c:pt idx="5209">
                  <c:v>-0.05</c:v>
                </c:pt>
                <c:pt idx="5210">
                  <c:v>-0.05</c:v>
                </c:pt>
                <c:pt idx="5211">
                  <c:v>-0.05</c:v>
                </c:pt>
                <c:pt idx="5212">
                  <c:v>-0.05</c:v>
                </c:pt>
                <c:pt idx="5213">
                  <c:v>-0.05</c:v>
                </c:pt>
                <c:pt idx="5214">
                  <c:v>-0.05</c:v>
                </c:pt>
                <c:pt idx="5215">
                  <c:v>-0.05</c:v>
                </c:pt>
                <c:pt idx="5216">
                  <c:v>-0.05</c:v>
                </c:pt>
                <c:pt idx="5217">
                  <c:v>-0.05</c:v>
                </c:pt>
                <c:pt idx="5218">
                  <c:v>-0.05</c:v>
                </c:pt>
                <c:pt idx="5219">
                  <c:v>-0.05</c:v>
                </c:pt>
                <c:pt idx="5220">
                  <c:v>-0.05</c:v>
                </c:pt>
                <c:pt idx="5221">
                  <c:v>-0.05</c:v>
                </c:pt>
                <c:pt idx="5222">
                  <c:v>-0.05</c:v>
                </c:pt>
                <c:pt idx="5223">
                  <c:v>-0.05</c:v>
                </c:pt>
                <c:pt idx="5224">
                  <c:v>-0.05</c:v>
                </c:pt>
                <c:pt idx="5225">
                  <c:v>-0.05</c:v>
                </c:pt>
                <c:pt idx="5226">
                  <c:v>-0.05</c:v>
                </c:pt>
                <c:pt idx="5227">
                  <c:v>-0.05</c:v>
                </c:pt>
                <c:pt idx="5228">
                  <c:v>-0.05</c:v>
                </c:pt>
                <c:pt idx="5229">
                  <c:v>-0.05</c:v>
                </c:pt>
                <c:pt idx="5230">
                  <c:v>-0.05</c:v>
                </c:pt>
                <c:pt idx="5231">
                  <c:v>-0.05</c:v>
                </c:pt>
                <c:pt idx="5232">
                  <c:v>-0.05</c:v>
                </c:pt>
                <c:pt idx="5233">
                  <c:v>-0.05</c:v>
                </c:pt>
                <c:pt idx="5234">
                  <c:v>-0.05</c:v>
                </c:pt>
                <c:pt idx="5235">
                  <c:v>-0.05</c:v>
                </c:pt>
                <c:pt idx="5236">
                  <c:v>-0.05</c:v>
                </c:pt>
                <c:pt idx="5237">
                  <c:v>-0.05</c:v>
                </c:pt>
                <c:pt idx="5238">
                  <c:v>-0.05</c:v>
                </c:pt>
                <c:pt idx="5239">
                  <c:v>-0.05</c:v>
                </c:pt>
                <c:pt idx="5240">
                  <c:v>-0.05</c:v>
                </c:pt>
                <c:pt idx="5241">
                  <c:v>-0.05</c:v>
                </c:pt>
                <c:pt idx="5242">
                  <c:v>-0.05</c:v>
                </c:pt>
                <c:pt idx="5243">
                  <c:v>-0.05</c:v>
                </c:pt>
                <c:pt idx="5244">
                  <c:v>-0.05</c:v>
                </c:pt>
                <c:pt idx="5245">
                  <c:v>-0.05</c:v>
                </c:pt>
                <c:pt idx="5246">
                  <c:v>-0.05</c:v>
                </c:pt>
                <c:pt idx="5247">
                  <c:v>-0.05</c:v>
                </c:pt>
                <c:pt idx="5248">
                  <c:v>-0.05</c:v>
                </c:pt>
                <c:pt idx="5249">
                  <c:v>-0.05</c:v>
                </c:pt>
                <c:pt idx="5250">
                  <c:v>-0.05</c:v>
                </c:pt>
                <c:pt idx="5251">
                  <c:v>-0.05</c:v>
                </c:pt>
                <c:pt idx="5252">
                  <c:v>-0.05</c:v>
                </c:pt>
                <c:pt idx="5253">
                  <c:v>-0.05</c:v>
                </c:pt>
                <c:pt idx="5254">
                  <c:v>-0.05</c:v>
                </c:pt>
                <c:pt idx="5255">
                  <c:v>-0.05</c:v>
                </c:pt>
                <c:pt idx="5256">
                  <c:v>-0.05</c:v>
                </c:pt>
                <c:pt idx="5257">
                  <c:v>-0.05</c:v>
                </c:pt>
                <c:pt idx="5258">
                  <c:v>-0.05</c:v>
                </c:pt>
                <c:pt idx="5259">
                  <c:v>-0.05</c:v>
                </c:pt>
                <c:pt idx="5260">
                  <c:v>-0.05</c:v>
                </c:pt>
                <c:pt idx="5261">
                  <c:v>-0.05</c:v>
                </c:pt>
                <c:pt idx="5262">
                  <c:v>-0.05</c:v>
                </c:pt>
                <c:pt idx="5263">
                  <c:v>-0.05</c:v>
                </c:pt>
                <c:pt idx="5264">
                  <c:v>-0.05</c:v>
                </c:pt>
                <c:pt idx="5265">
                  <c:v>-0.05</c:v>
                </c:pt>
                <c:pt idx="5266">
                  <c:v>-0.05</c:v>
                </c:pt>
                <c:pt idx="5267">
                  <c:v>-0.05</c:v>
                </c:pt>
                <c:pt idx="5268">
                  <c:v>-0.05</c:v>
                </c:pt>
                <c:pt idx="5269">
                  <c:v>-0.05</c:v>
                </c:pt>
                <c:pt idx="5270">
                  <c:v>-0.05</c:v>
                </c:pt>
                <c:pt idx="5271">
                  <c:v>-0.05</c:v>
                </c:pt>
                <c:pt idx="5272">
                  <c:v>-0.05</c:v>
                </c:pt>
                <c:pt idx="5273">
                  <c:v>-0.05</c:v>
                </c:pt>
                <c:pt idx="5274">
                  <c:v>-0.05</c:v>
                </c:pt>
                <c:pt idx="5275">
                  <c:v>-0.05</c:v>
                </c:pt>
                <c:pt idx="5276">
                  <c:v>-0.05</c:v>
                </c:pt>
                <c:pt idx="5277">
                  <c:v>-0.05</c:v>
                </c:pt>
                <c:pt idx="5278">
                  <c:v>-0.05</c:v>
                </c:pt>
                <c:pt idx="5279">
                  <c:v>-0.05</c:v>
                </c:pt>
                <c:pt idx="5280">
                  <c:v>-0.05</c:v>
                </c:pt>
                <c:pt idx="5281">
                  <c:v>-0.05</c:v>
                </c:pt>
                <c:pt idx="5282">
                  <c:v>-0.05</c:v>
                </c:pt>
                <c:pt idx="5283">
                  <c:v>-0.05</c:v>
                </c:pt>
                <c:pt idx="5284">
                  <c:v>-0.05</c:v>
                </c:pt>
                <c:pt idx="5285">
                  <c:v>-0.05</c:v>
                </c:pt>
                <c:pt idx="5286">
                  <c:v>-0.05</c:v>
                </c:pt>
                <c:pt idx="5287">
                  <c:v>-0.05</c:v>
                </c:pt>
                <c:pt idx="5288">
                  <c:v>-0.05</c:v>
                </c:pt>
                <c:pt idx="5289">
                  <c:v>-0.05</c:v>
                </c:pt>
                <c:pt idx="5290">
                  <c:v>-0.05</c:v>
                </c:pt>
                <c:pt idx="5291">
                  <c:v>-0.05</c:v>
                </c:pt>
                <c:pt idx="5292">
                  <c:v>-0.05</c:v>
                </c:pt>
                <c:pt idx="5293">
                  <c:v>-0.05</c:v>
                </c:pt>
                <c:pt idx="5294">
                  <c:v>-0.05</c:v>
                </c:pt>
                <c:pt idx="5295">
                  <c:v>-0.05</c:v>
                </c:pt>
                <c:pt idx="5296">
                  <c:v>-0.05</c:v>
                </c:pt>
                <c:pt idx="5297">
                  <c:v>-0.05</c:v>
                </c:pt>
                <c:pt idx="5298">
                  <c:v>-0.05</c:v>
                </c:pt>
                <c:pt idx="5299">
                  <c:v>-0.05</c:v>
                </c:pt>
                <c:pt idx="5300">
                  <c:v>-0.05</c:v>
                </c:pt>
                <c:pt idx="5301">
                  <c:v>-0.05</c:v>
                </c:pt>
                <c:pt idx="5302">
                  <c:v>-0.05</c:v>
                </c:pt>
                <c:pt idx="5303">
                  <c:v>-0.05</c:v>
                </c:pt>
                <c:pt idx="5304">
                  <c:v>-0.05</c:v>
                </c:pt>
                <c:pt idx="5305">
                  <c:v>-0.05</c:v>
                </c:pt>
                <c:pt idx="5306">
                  <c:v>-0.05</c:v>
                </c:pt>
                <c:pt idx="5307">
                  <c:v>-0.05</c:v>
                </c:pt>
                <c:pt idx="5308">
                  <c:v>-0.05</c:v>
                </c:pt>
                <c:pt idx="5309">
                  <c:v>-0.05</c:v>
                </c:pt>
                <c:pt idx="5310">
                  <c:v>-0.05</c:v>
                </c:pt>
                <c:pt idx="5311">
                  <c:v>-0.05</c:v>
                </c:pt>
                <c:pt idx="5312">
                  <c:v>-0.05</c:v>
                </c:pt>
                <c:pt idx="5313">
                  <c:v>-0.05</c:v>
                </c:pt>
                <c:pt idx="5314">
                  <c:v>-0.05</c:v>
                </c:pt>
                <c:pt idx="5315">
                  <c:v>-0.05</c:v>
                </c:pt>
                <c:pt idx="5316">
                  <c:v>-0.05</c:v>
                </c:pt>
                <c:pt idx="5317">
                  <c:v>-0.05</c:v>
                </c:pt>
                <c:pt idx="5318">
                  <c:v>-0.05</c:v>
                </c:pt>
                <c:pt idx="5319">
                  <c:v>-0.05</c:v>
                </c:pt>
                <c:pt idx="5320">
                  <c:v>-0.05</c:v>
                </c:pt>
                <c:pt idx="5321">
                  <c:v>-0.05</c:v>
                </c:pt>
                <c:pt idx="5322">
                  <c:v>-0.05</c:v>
                </c:pt>
                <c:pt idx="5323">
                  <c:v>-0.05</c:v>
                </c:pt>
                <c:pt idx="5324">
                  <c:v>-0.05</c:v>
                </c:pt>
                <c:pt idx="5325">
                  <c:v>-0.05</c:v>
                </c:pt>
                <c:pt idx="5326">
                  <c:v>-0.05</c:v>
                </c:pt>
                <c:pt idx="5327">
                  <c:v>-0.05</c:v>
                </c:pt>
                <c:pt idx="5328">
                  <c:v>-0.05</c:v>
                </c:pt>
                <c:pt idx="5329">
                  <c:v>-0.05</c:v>
                </c:pt>
                <c:pt idx="5330">
                  <c:v>-0.05</c:v>
                </c:pt>
                <c:pt idx="5331">
                  <c:v>-0.05</c:v>
                </c:pt>
                <c:pt idx="5332">
                  <c:v>-0.05</c:v>
                </c:pt>
                <c:pt idx="5333">
                  <c:v>-0.05</c:v>
                </c:pt>
                <c:pt idx="5334">
                  <c:v>-0.05</c:v>
                </c:pt>
                <c:pt idx="5335">
                  <c:v>-0.05</c:v>
                </c:pt>
                <c:pt idx="5336">
                  <c:v>-0.05</c:v>
                </c:pt>
                <c:pt idx="5337">
                  <c:v>-0.05</c:v>
                </c:pt>
                <c:pt idx="5338">
                  <c:v>-0.05</c:v>
                </c:pt>
                <c:pt idx="5339">
                  <c:v>-0.05</c:v>
                </c:pt>
                <c:pt idx="5340">
                  <c:v>-0.05</c:v>
                </c:pt>
                <c:pt idx="5341">
                  <c:v>-0.05</c:v>
                </c:pt>
                <c:pt idx="5342">
                  <c:v>-0.05</c:v>
                </c:pt>
                <c:pt idx="5343">
                  <c:v>-0.05</c:v>
                </c:pt>
                <c:pt idx="5344">
                  <c:v>-0.05</c:v>
                </c:pt>
                <c:pt idx="5345">
                  <c:v>-0.05</c:v>
                </c:pt>
                <c:pt idx="5346">
                  <c:v>-0.05</c:v>
                </c:pt>
                <c:pt idx="5347">
                  <c:v>-0.05</c:v>
                </c:pt>
                <c:pt idx="5348">
                  <c:v>-0.05</c:v>
                </c:pt>
                <c:pt idx="5349">
                  <c:v>-0.05</c:v>
                </c:pt>
                <c:pt idx="5350">
                  <c:v>-0.05</c:v>
                </c:pt>
                <c:pt idx="5351">
                  <c:v>-0.05</c:v>
                </c:pt>
                <c:pt idx="5352">
                  <c:v>-0.05</c:v>
                </c:pt>
                <c:pt idx="5353">
                  <c:v>-0.05</c:v>
                </c:pt>
                <c:pt idx="5354">
                  <c:v>-0.05</c:v>
                </c:pt>
                <c:pt idx="5355">
                  <c:v>-0.05</c:v>
                </c:pt>
                <c:pt idx="5356">
                  <c:v>-0.05</c:v>
                </c:pt>
                <c:pt idx="5357">
                  <c:v>-0.05</c:v>
                </c:pt>
                <c:pt idx="5358">
                  <c:v>-0.05</c:v>
                </c:pt>
                <c:pt idx="5359">
                  <c:v>-0.05</c:v>
                </c:pt>
                <c:pt idx="5360">
                  <c:v>-0.05</c:v>
                </c:pt>
                <c:pt idx="5361">
                  <c:v>-0.05</c:v>
                </c:pt>
                <c:pt idx="5362">
                  <c:v>-0.05</c:v>
                </c:pt>
                <c:pt idx="5363">
                  <c:v>-0.05</c:v>
                </c:pt>
                <c:pt idx="5364">
                  <c:v>-0.05</c:v>
                </c:pt>
                <c:pt idx="5365">
                  <c:v>-0.05</c:v>
                </c:pt>
                <c:pt idx="5366">
                  <c:v>-0.05</c:v>
                </c:pt>
                <c:pt idx="5367">
                  <c:v>-0.05</c:v>
                </c:pt>
                <c:pt idx="5368">
                  <c:v>-0.05</c:v>
                </c:pt>
                <c:pt idx="5369">
                  <c:v>-0.05</c:v>
                </c:pt>
                <c:pt idx="5370">
                  <c:v>-0.05</c:v>
                </c:pt>
                <c:pt idx="5371">
                  <c:v>-0.05</c:v>
                </c:pt>
                <c:pt idx="5372">
                  <c:v>-0.05</c:v>
                </c:pt>
                <c:pt idx="5373">
                  <c:v>-0.05</c:v>
                </c:pt>
                <c:pt idx="5374">
                  <c:v>-0.05</c:v>
                </c:pt>
                <c:pt idx="5375">
                  <c:v>-0.05</c:v>
                </c:pt>
                <c:pt idx="5376">
                  <c:v>-0.05</c:v>
                </c:pt>
                <c:pt idx="5377">
                  <c:v>-0.05</c:v>
                </c:pt>
                <c:pt idx="5378">
                  <c:v>-0.05</c:v>
                </c:pt>
                <c:pt idx="5379">
                  <c:v>-0.05</c:v>
                </c:pt>
                <c:pt idx="5380">
                  <c:v>-0.05</c:v>
                </c:pt>
                <c:pt idx="5381">
                  <c:v>-0.05</c:v>
                </c:pt>
                <c:pt idx="5382">
                  <c:v>-0.05</c:v>
                </c:pt>
                <c:pt idx="5383">
                  <c:v>-0.05</c:v>
                </c:pt>
                <c:pt idx="5384">
                  <c:v>-0.05</c:v>
                </c:pt>
                <c:pt idx="5385">
                  <c:v>-0.05</c:v>
                </c:pt>
                <c:pt idx="5386">
                  <c:v>-0.05</c:v>
                </c:pt>
                <c:pt idx="5387">
                  <c:v>-0.05</c:v>
                </c:pt>
                <c:pt idx="5388">
                  <c:v>-0.05</c:v>
                </c:pt>
                <c:pt idx="5389">
                  <c:v>-0.05</c:v>
                </c:pt>
                <c:pt idx="5390">
                  <c:v>-0.05</c:v>
                </c:pt>
                <c:pt idx="5391">
                  <c:v>-0.05</c:v>
                </c:pt>
                <c:pt idx="5392">
                  <c:v>-0.05</c:v>
                </c:pt>
                <c:pt idx="5393">
                  <c:v>-0.05</c:v>
                </c:pt>
                <c:pt idx="5394">
                  <c:v>-0.05</c:v>
                </c:pt>
                <c:pt idx="5395">
                  <c:v>-0.05</c:v>
                </c:pt>
                <c:pt idx="5396">
                  <c:v>-0.05</c:v>
                </c:pt>
                <c:pt idx="5397">
                  <c:v>-0.05</c:v>
                </c:pt>
                <c:pt idx="5398">
                  <c:v>-0.05</c:v>
                </c:pt>
                <c:pt idx="5399">
                  <c:v>-0.05</c:v>
                </c:pt>
                <c:pt idx="5400">
                  <c:v>-0.05</c:v>
                </c:pt>
                <c:pt idx="5401">
                  <c:v>-0.05</c:v>
                </c:pt>
                <c:pt idx="5402">
                  <c:v>-0.05</c:v>
                </c:pt>
                <c:pt idx="5403">
                  <c:v>-0.05</c:v>
                </c:pt>
                <c:pt idx="5404">
                  <c:v>-0.05</c:v>
                </c:pt>
                <c:pt idx="5405">
                  <c:v>-0.05</c:v>
                </c:pt>
                <c:pt idx="5406">
                  <c:v>-0.05</c:v>
                </c:pt>
                <c:pt idx="5407">
                  <c:v>-0.05</c:v>
                </c:pt>
                <c:pt idx="5408">
                  <c:v>-0.05</c:v>
                </c:pt>
                <c:pt idx="5409">
                  <c:v>-0.05</c:v>
                </c:pt>
                <c:pt idx="5410">
                  <c:v>-0.05</c:v>
                </c:pt>
                <c:pt idx="5411">
                  <c:v>-0.05</c:v>
                </c:pt>
                <c:pt idx="5412">
                  <c:v>-0.05</c:v>
                </c:pt>
                <c:pt idx="5413">
                  <c:v>-0.05</c:v>
                </c:pt>
                <c:pt idx="5414">
                  <c:v>-0.05</c:v>
                </c:pt>
                <c:pt idx="5415">
                  <c:v>-0.05</c:v>
                </c:pt>
                <c:pt idx="5416">
                  <c:v>-0.05</c:v>
                </c:pt>
                <c:pt idx="5417">
                  <c:v>-0.05</c:v>
                </c:pt>
                <c:pt idx="5418">
                  <c:v>-0.05</c:v>
                </c:pt>
                <c:pt idx="5419">
                  <c:v>-0.05</c:v>
                </c:pt>
                <c:pt idx="5420">
                  <c:v>-0.05</c:v>
                </c:pt>
                <c:pt idx="5421">
                  <c:v>-0.05</c:v>
                </c:pt>
                <c:pt idx="5422">
                  <c:v>-0.05</c:v>
                </c:pt>
                <c:pt idx="5423">
                  <c:v>-0.05</c:v>
                </c:pt>
                <c:pt idx="5424">
                  <c:v>-0.05</c:v>
                </c:pt>
                <c:pt idx="5425">
                  <c:v>-0.05</c:v>
                </c:pt>
                <c:pt idx="5426">
                  <c:v>-0.05</c:v>
                </c:pt>
                <c:pt idx="5427">
                  <c:v>-0.05</c:v>
                </c:pt>
                <c:pt idx="5428">
                  <c:v>-0.05</c:v>
                </c:pt>
                <c:pt idx="5429">
                  <c:v>-0.05</c:v>
                </c:pt>
                <c:pt idx="5430">
                  <c:v>-0.05</c:v>
                </c:pt>
                <c:pt idx="5431">
                  <c:v>-0.05</c:v>
                </c:pt>
                <c:pt idx="5432">
                  <c:v>-0.05</c:v>
                </c:pt>
                <c:pt idx="5433">
                  <c:v>-0.05</c:v>
                </c:pt>
                <c:pt idx="5434">
                  <c:v>-0.05</c:v>
                </c:pt>
                <c:pt idx="5435">
                  <c:v>-0.05</c:v>
                </c:pt>
                <c:pt idx="5436">
                  <c:v>-0.05</c:v>
                </c:pt>
                <c:pt idx="5437">
                  <c:v>-0.05</c:v>
                </c:pt>
                <c:pt idx="5438">
                  <c:v>-0.05</c:v>
                </c:pt>
                <c:pt idx="5439">
                  <c:v>-0.05</c:v>
                </c:pt>
                <c:pt idx="5440">
                  <c:v>-0.05</c:v>
                </c:pt>
                <c:pt idx="5441">
                  <c:v>-0.05</c:v>
                </c:pt>
                <c:pt idx="5442">
                  <c:v>-0.05</c:v>
                </c:pt>
                <c:pt idx="5443">
                  <c:v>-0.05</c:v>
                </c:pt>
                <c:pt idx="5444">
                  <c:v>-0.05</c:v>
                </c:pt>
                <c:pt idx="5445">
                  <c:v>-0.05</c:v>
                </c:pt>
                <c:pt idx="5446">
                  <c:v>-0.05</c:v>
                </c:pt>
                <c:pt idx="5447">
                  <c:v>-0.05</c:v>
                </c:pt>
                <c:pt idx="5448">
                  <c:v>-0.05</c:v>
                </c:pt>
                <c:pt idx="5449">
                  <c:v>-0.05</c:v>
                </c:pt>
                <c:pt idx="5450">
                  <c:v>-0.05</c:v>
                </c:pt>
                <c:pt idx="5451">
                  <c:v>-0.05</c:v>
                </c:pt>
                <c:pt idx="5452">
                  <c:v>-0.05</c:v>
                </c:pt>
                <c:pt idx="5453">
                  <c:v>-0.05</c:v>
                </c:pt>
                <c:pt idx="5454">
                  <c:v>-0.05</c:v>
                </c:pt>
                <c:pt idx="5455">
                  <c:v>-0.05</c:v>
                </c:pt>
                <c:pt idx="5456">
                  <c:v>-0.05</c:v>
                </c:pt>
                <c:pt idx="5457">
                  <c:v>-0.05</c:v>
                </c:pt>
                <c:pt idx="5458">
                  <c:v>-0.05</c:v>
                </c:pt>
                <c:pt idx="5459">
                  <c:v>-0.05</c:v>
                </c:pt>
                <c:pt idx="5460">
                  <c:v>-0.05</c:v>
                </c:pt>
                <c:pt idx="5461">
                  <c:v>-0.05</c:v>
                </c:pt>
                <c:pt idx="5462">
                  <c:v>-0.05</c:v>
                </c:pt>
                <c:pt idx="5463">
                  <c:v>-0.05</c:v>
                </c:pt>
                <c:pt idx="5464">
                  <c:v>-0.05</c:v>
                </c:pt>
                <c:pt idx="5465">
                  <c:v>-0.05</c:v>
                </c:pt>
                <c:pt idx="5466">
                  <c:v>-0.05</c:v>
                </c:pt>
                <c:pt idx="5467">
                  <c:v>-0.05</c:v>
                </c:pt>
                <c:pt idx="5468">
                  <c:v>-0.05</c:v>
                </c:pt>
                <c:pt idx="5469">
                  <c:v>-0.05</c:v>
                </c:pt>
                <c:pt idx="5470">
                  <c:v>-0.05</c:v>
                </c:pt>
                <c:pt idx="5471">
                  <c:v>-0.05</c:v>
                </c:pt>
                <c:pt idx="5472">
                  <c:v>-0.05</c:v>
                </c:pt>
                <c:pt idx="5473">
                  <c:v>-0.05</c:v>
                </c:pt>
                <c:pt idx="5474">
                  <c:v>-0.05</c:v>
                </c:pt>
                <c:pt idx="5475">
                  <c:v>-0.05</c:v>
                </c:pt>
                <c:pt idx="5476">
                  <c:v>-0.05</c:v>
                </c:pt>
                <c:pt idx="5477">
                  <c:v>-0.05</c:v>
                </c:pt>
                <c:pt idx="5478">
                  <c:v>-0.05</c:v>
                </c:pt>
                <c:pt idx="5479">
                  <c:v>-0.05</c:v>
                </c:pt>
                <c:pt idx="5480">
                  <c:v>-0.05</c:v>
                </c:pt>
                <c:pt idx="5481">
                  <c:v>-0.05</c:v>
                </c:pt>
                <c:pt idx="5482">
                  <c:v>-0.05</c:v>
                </c:pt>
                <c:pt idx="5483">
                  <c:v>-0.05</c:v>
                </c:pt>
                <c:pt idx="5484">
                  <c:v>-0.05</c:v>
                </c:pt>
                <c:pt idx="5485">
                  <c:v>-0.05</c:v>
                </c:pt>
                <c:pt idx="5486">
                  <c:v>-0.05</c:v>
                </c:pt>
                <c:pt idx="5487">
                  <c:v>-0.05</c:v>
                </c:pt>
                <c:pt idx="5488">
                  <c:v>-0.05</c:v>
                </c:pt>
                <c:pt idx="5489">
                  <c:v>-0.05</c:v>
                </c:pt>
                <c:pt idx="5490">
                  <c:v>-0.05</c:v>
                </c:pt>
                <c:pt idx="5491">
                  <c:v>-0.05</c:v>
                </c:pt>
                <c:pt idx="5492">
                  <c:v>-0.05</c:v>
                </c:pt>
                <c:pt idx="5493">
                  <c:v>-0.05</c:v>
                </c:pt>
                <c:pt idx="5494">
                  <c:v>-0.05</c:v>
                </c:pt>
                <c:pt idx="5495">
                  <c:v>-0.05</c:v>
                </c:pt>
                <c:pt idx="5496">
                  <c:v>-0.05</c:v>
                </c:pt>
                <c:pt idx="5497">
                  <c:v>-0.05</c:v>
                </c:pt>
                <c:pt idx="5498">
                  <c:v>-0.05</c:v>
                </c:pt>
                <c:pt idx="5499">
                  <c:v>-0.05</c:v>
                </c:pt>
                <c:pt idx="5500">
                  <c:v>-0.05</c:v>
                </c:pt>
                <c:pt idx="5501">
                  <c:v>-0.05</c:v>
                </c:pt>
                <c:pt idx="5502">
                  <c:v>-0.05</c:v>
                </c:pt>
                <c:pt idx="5503">
                  <c:v>-0.05</c:v>
                </c:pt>
                <c:pt idx="5504">
                  <c:v>-0.05</c:v>
                </c:pt>
                <c:pt idx="5505">
                  <c:v>-0.05</c:v>
                </c:pt>
                <c:pt idx="5506">
                  <c:v>-0.05</c:v>
                </c:pt>
                <c:pt idx="5507">
                  <c:v>-0.05</c:v>
                </c:pt>
                <c:pt idx="5508">
                  <c:v>-0.05</c:v>
                </c:pt>
                <c:pt idx="5509">
                  <c:v>-0.05</c:v>
                </c:pt>
                <c:pt idx="5510">
                  <c:v>-0.05</c:v>
                </c:pt>
                <c:pt idx="5511">
                  <c:v>-0.05</c:v>
                </c:pt>
                <c:pt idx="5512">
                  <c:v>-0.05</c:v>
                </c:pt>
                <c:pt idx="5513">
                  <c:v>-0.05</c:v>
                </c:pt>
                <c:pt idx="5514">
                  <c:v>-0.05</c:v>
                </c:pt>
                <c:pt idx="5515">
                  <c:v>-0.05</c:v>
                </c:pt>
                <c:pt idx="5516">
                  <c:v>-0.05</c:v>
                </c:pt>
                <c:pt idx="5517">
                  <c:v>-0.05</c:v>
                </c:pt>
                <c:pt idx="5518">
                  <c:v>-0.05</c:v>
                </c:pt>
                <c:pt idx="5519">
                  <c:v>-0.05</c:v>
                </c:pt>
                <c:pt idx="5520">
                  <c:v>-0.05</c:v>
                </c:pt>
                <c:pt idx="5521">
                  <c:v>-0.05</c:v>
                </c:pt>
                <c:pt idx="5522">
                  <c:v>-0.05</c:v>
                </c:pt>
                <c:pt idx="5523">
                  <c:v>-0.05</c:v>
                </c:pt>
                <c:pt idx="5524">
                  <c:v>-0.05</c:v>
                </c:pt>
                <c:pt idx="5525">
                  <c:v>-0.05</c:v>
                </c:pt>
                <c:pt idx="5526">
                  <c:v>-0.05</c:v>
                </c:pt>
                <c:pt idx="5527">
                  <c:v>-0.05</c:v>
                </c:pt>
                <c:pt idx="5528">
                  <c:v>-0.05</c:v>
                </c:pt>
                <c:pt idx="5529">
                  <c:v>-0.05</c:v>
                </c:pt>
                <c:pt idx="5530">
                  <c:v>-0.05</c:v>
                </c:pt>
                <c:pt idx="5531">
                  <c:v>-0.05</c:v>
                </c:pt>
                <c:pt idx="5532">
                  <c:v>-0.05</c:v>
                </c:pt>
                <c:pt idx="5533">
                  <c:v>-0.05</c:v>
                </c:pt>
                <c:pt idx="5534">
                  <c:v>-0.05</c:v>
                </c:pt>
                <c:pt idx="5535">
                  <c:v>-0.05</c:v>
                </c:pt>
                <c:pt idx="5536">
                  <c:v>-0.05</c:v>
                </c:pt>
                <c:pt idx="5537">
                  <c:v>-0.05</c:v>
                </c:pt>
                <c:pt idx="5538">
                  <c:v>-0.05</c:v>
                </c:pt>
                <c:pt idx="5539">
                  <c:v>-0.05</c:v>
                </c:pt>
                <c:pt idx="5540">
                  <c:v>-0.05</c:v>
                </c:pt>
                <c:pt idx="5541">
                  <c:v>-0.05</c:v>
                </c:pt>
                <c:pt idx="5542">
                  <c:v>-0.05</c:v>
                </c:pt>
                <c:pt idx="5543">
                  <c:v>-0.05</c:v>
                </c:pt>
                <c:pt idx="5544">
                  <c:v>-0.05</c:v>
                </c:pt>
                <c:pt idx="5545">
                  <c:v>-0.05</c:v>
                </c:pt>
                <c:pt idx="5546">
                  <c:v>-0.05</c:v>
                </c:pt>
                <c:pt idx="5547">
                  <c:v>-0.05</c:v>
                </c:pt>
                <c:pt idx="5548">
                  <c:v>-0.05</c:v>
                </c:pt>
                <c:pt idx="5549">
                  <c:v>-0.05</c:v>
                </c:pt>
                <c:pt idx="5550">
                  <c:v>-0.05</c:v>
                </c:pt>
                <c:pt idx="5551">
                  <c:v>-0.05</c:v>
                </c:pt>
                <c:pt idx="5552">
                  <c:v>-0.05</c:v>
                </c:pt>
                <c:pt idx="5553">
                  <c:v>-0.05</c:v>
                </c:pt>
                <c:pt idx="5554">
                  <c:v>-0.05</c:v>
                </c:pt>
                <c:pt idx="5555">
                  <c:v>-0.05</c:v>
                </c:pt>
                <c:pt idx="5556">
                  <c:v>-0.05</c:v>
                </c:pt>
                <c:pt idx="5557">
                  <c:v>-0.05</c:v>
                </c:pt>
                <c:pt idx="5558">
                  <c:v>-0.05</c:v>
                </c:pt>
                <c:pt idx="5559">
                  <c:v>-0.05</c:v>
                </c:pt>
                <c:pt idx="5560">
                  <c:v>-0.05</c:v>
                </c:pt>
                <c:pt idx="5561">
                  <c:v>-0.05</c:v>
                </c:pt>
                <c:pt idx="5562">
                  <c:v>-0.05</c:v>
                </c:pt>
                <c:pt idx="5563">
                  <c:v>-0.05</c:v>
                </c:pt>
                <c:pt idx="5564">
                  <c:v>-0.05</c:v>
                </c:pt>
                <c:pt idx="5565">
                  <c:v>-0.05</c:v>
                </c:pt>
                <c:pt idx="5566">
                  <c:v>-0.05</c:v>
                </c:pt>
                <c:pt idx="5567">
                  <c:v>-0.05</c:v>
                </c:pt>
                <c:pt idx="5568">
                  <c:v>-0.05</c:v>
                </c:pt>
                <c:pt idx="5569">
                  <c:v>-0.05</c:v>
                </c:pt>
                <c:pt idx="5570">
                  <c:v>-0.05</c:v>
                </c:pt>
                <c:pt idx="5571">
                  <c:v>-0.05</c:v>
                </c:pt>
                <c:pt idx="5572">
                  <c:v>-0.05</c:v>
                </c:pt>
                <c:pt idx="5573">
                  <c:v>-0.05</c:v>
                </c:pt>
                <c:pt idx="5574">
                  <c:v>-0.05</c:v>
                </c:pt>
                <c:pt idx="5575">
                  <c:v>-0.05</c:v>
                </c:pt>
                <c:pt idx="5576">
                  <c:v>-0.05</c:v>
                </c:pt>
                <c:pt idx="5577">
                  <c:v>-0.05</c:v>
                </c:pt>
                <c:pt idx="5578">
                  <c:v>-0.05</c:v>
                </c:pt>
                <c:pt idx="5579">
                  <c:v>-0.05</c:v>
                </c:pt>
                <c:pt idx="5580">
                  <c:v>-0.05</c:v>
                </c:pt>
                <c:pt idx="5581">
                  <c:v>-0.05</c:v>
                </c:pt>
                <c:pt idx="5582">
                  <c:v>-0.05</c:v>
                </c:pt>
                <c:pt idx="5583">
                  <c:v>-0.05</c:v>
                </c:pt>
                <c:pt idx="5584">
                  <c:v>-0.05</c:v>
                </c:pt>
                <c:pt idx="5585">
                  <c:v>-0.05</c:v>
                </c:pt>
                <c:pt idx="5586">
                  <c:v>-0.05</c:v>
                </c:pt>
                <c:pt idx="5587">
                  <c:v>-0.05</c:v>
                </c:pt>
                <c:pt idx="5588">
                  <c:v>-0.05</c:v>
                </c:pt>
                <c:pt idx="5589">
                  <c:v>-0.05</c:v>
                </c:pt>
                <c:pt idx="5590">
                  <c:v>-0.05</c:v>
                </c:pt>
                <c:pt idx="5591">
                  <c:v>-0.05</c:v>
                </c:pt>
                <c:pt idx="5592">
                  <c:v>-0.05</c:v>
                </c:pt>
                <c:pt idx="5593">
                  <c:v>-0.05</c:v>
                </c:pt>
                <c:pt idx="5594">
                  <c:v>-0.05</c:v>
                </c:pt>
                <c:pt idx="5595">
                  <c:v>-0.05</c:v>
                </c:pt>
                <c:pt idx="5596">
                  <c:v>-0.05</c:v>
                </c:pt>
                <c:pt idx="5597">
                  <c:v>-0.05</c:v>
                </c:pt>
                <c:pt idx="5598">
                  <c:v>-0.05</c:v>
                </c:pt>
                <c:pt idx="5599">
                  <c:v>-0.05</c:v>
                </c:pt>
                <c:pt idx="5600">
                  <c:v>-0.05</c:v>
                </c:pt>
                <c:pt idx="5601">
                  <c:v>-0.05</c:v>
                </c:pt>
                <c:pt idx="5602">
                  <c:v>-0.05</c:v>
                </c:pt>
                <c:pt idx="5603">
                  <c:v>-0.05</c:v>
                </c:pt>
                <c:pt idx="5604">
                  <c:v>-0.05</c:v>
                </c:pt>
                <c:pt idx="5605">
                  <c:v>-0.05</c:v>
                </c:pt>
                <c:pt idx="5606">
                  <c:v>-0.05</c:v>
                </c:pt>
                <c:pt idx="5607">
                  <c:v>-0.05</c:v>
                </c:pt>
                <c:pt idx="5608">
                  <c:v>-0.05</c:v>
                </c:pt>
                <c:pt idx="5609">
                  <c:v>-0.05</c:v>
                </c:pt>
                <c:pt idx="5610">
                  <c:v>-0.05</c:v>
                </c:pt>
                <c:pt idx="5611">
                  <c:v>-0.05</c:v>
                </c:pt>
                <c:pt idx="5612">
                  <c:v>-0.05</c:v>
                </c:pt>
                <c:pt idx="5613">
                  <c:v>-0.05</c:v>
                </c:pt>
                <c:pt idx="5614">
                  <c:v>-0.05</c:v>
                </c:pt>
                <c:pt idx="5615">
                  <c:v>-0.05</c:v>
                </c:pt>
                <c:pt idx="5616">
                  <c:v>-0.05</c:v>
                </c:pt>
                <c:pt idx="5617">
                  <c:v>-0.05</c:v>
                </c:pt>
                <c:pt idx="5618">
                  <c:v>-0.05</c:v>
                </c:pt>
                <c:pt idx="5619">
                  <c:v>-0.05</c:v>
                </c:pt>
                <c:pt idx="5620">
                  <c:v>-0.05</c:v>
                </c:pt>
                <c:pt idx="5621">
                  <c:v>-0.05</c:v>
                </c:pt>
                <c:pt idx="5622">
                  <c:v>-0.05</c:v>
                </c:pt>
                <c:pt idx="5623">
                  <c:v>-0.05</c:v>
                </c:pt>
                <c:pt idx="5624">
                  <c:v>-0.05</c:v>
                </c:pt>
                <c:pt idx="5625">
                  <c:v>-0.05</c:v>
                </c:pt>
                <c:pt idx="5626">
                  <c:v>-0.05</c:v>
                </c:pt>
                <c:pt idx="5627">
                  <c:v>-0.05</c:v>
                </c:pt>
                <c:pt idx="5628">
                  <c:v>-0.05</c:v>
                </c:pt>
                <c:pt idx="5629">
                  <c:v>-0.05</c:v>
                </c:pt>
                <c:pt idx="5630">
                  <c:v>-0.05</c:v>
                </c:pt>
                <c:pt idx="5631">
                  <c:v>-0.05</c:v>
                </c:pt>
                <c:pt idx="5632">
                  <c:v>-0.05</c:v>
                </c:pt>
                <c:pt idx="5633">
                  <c:v>-0.05</c:v>
                </c:pt>
                <c:pt idx="5634">
                  <c:v>-0.05</c:v>
                </c:pt>
                <c:pt idx="5635">
                  <c:v>-0.05</c:v>
                </c:pt>
                <c:pt idx="5636">
                  <c:v>-0.05</c:v>
                </c:pt>
                <c:pt idx="5637">
                  <c:v>-0.05</c:v>
                </c:pt>
                <c:pt idx="5638">
                  <c:v>-0.05</c:v>
                </c:pt>
                <c:pt idx="5639">
                  <c:v>-0.05</c:v>
                </c:pt>
                <c:pt idx="5640">
                  <c:v>-0.05</c:v>
                </c:pt>
                <c:pt idx="5641">
                  <c:v>-0.05</c:v>
                </c:pt>
                <c:pt idx="5642">
                  <c:v>-0.05</c:v>
                </c:pt>
                <c:pt idx="5643">
                  <c:v>-0.05</c:v>
                </c:pt>
                <c:pt idx="5644">
                  <c:v>-0.05</c:v>
                </c:pt>
                <c:pt idx="5645">
                  <c:v>-0.05</c:v>
                </c:pt>
                <c:pt idx="5646">
                  <c:v>-0.05</c:v>
                </c:pt>
                <c:pt idx="5647">
                  <c:v>-0.05</c:v>
                </c:pt>
                <c:pt idx="5648">
                  <c:v>-0.05</c:v>
                </c:pt>
                <c:pt idx="5649">
                  <c:v>-0.05</c:v>
                </c:pt>
                <c:pt idx="5650">
                  <c:v>-0.05</c:v>
                </c:pt>
                <c:pt idx="5651">
                  <c:v>-0.05</c:v>
                </c:pt>
                <c:pt idx="5652">
                  <c:v>-0.05</c:v>
                </c:pt>
                <c:pt idx="5653">
                  <c:v>-0.05</c:v>
                </c:pt>
                <c:pt idx="5654">
                  <c:v>-0.05</c:v>
                </c:pt>
                <c:pt idx="5655">
                  <c:v>-0.05</c:v>
                </c:pt>
                <c:pt idx="5656">
                  <c:v>-0.05</c:v>
                </c:pt>
                <c:pt idx="5657">
                  <c:v>-0.05</c:v>
                </c:pt>
                <c:pt idx="5658">
                  <c:v>-0.05</c:v>
                </c:pt>
                <c:pt idx="5659">
                  <c:v>-0.05</c:v>
                </c:pt>
                <c:pt idx="5660">
                  <c:v>-0.05</c:v>
                </c:pt>
                <c:pt idx="5661">
                  <c:v>-0.05</c:v>
                </c:pt>
                <c:pt idx="5662">
                  <c:v>-0.05</c:v>
                </c:pt>
                <c:pt idx="5663">
                  <c:v>-0.05</c:v>
                </c:pt>
                <c:pt idx="5664">
                  <c:v>-0.05</c:v>
                </c:pt>
                <c:pt idx="5665">
                  <c:v>-0.05</c:v>
                </c:pt>
                <c:pt idx="5666">
                  <c:v>-0.05</c:v>
                </c:pt>
                <c:pt idx="5667">
                  <c:v>-0.05</c:v>
                </c:pt>
                <c:pt idx="5668">
                  <c:v>-0.05</c:v>
                </c:pt>
                <c:pt idx="5669">
                  <c:v>-0.05</c:v>
                </c:pt>
                <c:pt idx="5670">
                  <c:v>-0.05</c:v>
                </c:pt>
                <c:pt idx="5671">
                  <c:v>-0.05</c:v>
                </c:pt>
                <c:pt idx="5672">
                  <c:v>-0.05</c:v>
                </c:pt>
                <c:pt idx="5673">
                  <c:v>-0.05</c:v>
                </c:pt>
                <c:pt idx="5674">
                  <c:v>-0.05</c:v>
                </c:pt>
                <c:pt idx="5675">
                  <c:v>-0.05</c:v>
                </c:pt>
                <c:pt idx="5676">
                  <c:v>-0.05</c:v>
                </c:pt>
                <c:pt idx="5677">
                  <c:v>-0.05</c:v>
                </c:pt>
                <c:pt idx="5678">
                  <c:v>-0.05</c:v>
                </c:pt>
                <c:pt idx="5679">
                  <c:v>-0.05</c:v>
                </c:pt>
                <c:pt idx="5680">
                  <c:v>-0.05</c:v>
                </c:pt>
                <c:pt idx="5681">
                  <c:v>-0.05</c:v>
                </c:pt>
                <c:pt idx="5682">
                  <c:v>-0.05</c:v>
                </c:pt>
                <c:pt idx="5683">
                  <c:v>-0.05</c:v>
                </c:pt>
                <c:pt idx="5684">
                  <c:v>-0.05</c:v>
                </c:pt>
                <c:pt idx="5685">
                  <c:v>-0.05</c:v>
                </c:pt>
                <c:pt idx="5686">
                  <c:v>-0.05</c:v>
                </c:pt>
                <c:pt idx="5687">
                  <c:v>-0.05</c:v>
                </c:pt>
                <c:pt idx="5688">
                  <c:v>-0.05</c:v>
                </c:pt>
                <c:pt idx="5689">
                  <c:v>-0.05</c:v>
                </c:pt>
                <c:pt idx="5690">
                  <c:v>-0.05</c:v>
                </c:pt>
                <c:pt idx="5691">
                  <c:v>-0.05</c:v>
                </c:pt>
                <c:pt idx="5692">
                  <c:v>-0.05</c:v>
                </c:pt>
                <c:pt idx="5693">
                  <c:v>-0.05</c:v>
                </c:pt>
                <c:pt idx="5694">
                  <c:v>-0.05</c:v>
                </c:pt>
                <c:pt idx="5695">
                  <c:v>-0.05</c:v>
                </c:pt>
                <c:pt idx="5696">
                  <c:v>-0.05</c:v>
                </c:pt>
                <c:pt idx="5697">
                  <c:v>-0.05</c:v>
                </c:pt>
                <c:pt idx="5698">
                  <c:v>-0.05</c:v>
                </c:pt>
                <c:pt idx="5699">
                  <c:v>-0.05</c:v>
                </c:pt>
                <c:pt idx="5700">
                  <c:v>-0.05</c:v>
                </c:pt>
                <c:pt idx="5701">
                  <c:v>-0.05</c:v>
                </c:pt>
                <c:pt idx="5702">
                  <c:v>-0.05</c:v>
                </c:pt>
                <c:pt idx="5703">
                  <c:v>-0.05</c:v>
                </c:pt>
                <c:pt idx="5704">
                  <c:v>-0.05</c:v>
                </c:pt>
                <c:pt idx="5705">
                  <c:v>-0.05</c:v>
                </c:pt>
                <c:pt idx="5706">
                  <c:v>-0.05</c:v>
                </c:pt>
                <c:pt idx="5707">
                  <c:v>-0.05</c:v>
                </c:pt>
                <c:pt idx="5708">
                  <c:v>-0.05</c:v>
                </c:pt>
                <c:pt idx="5709">
                  <c:v>-0.05</c:v>
                </c:pt>
                <c:pt idx="5710">
                  <c:v>-0.05</c:v>
                </c:pt>
                <c:pt idx="5711">
                  <c:v>-0.05</c:v>
                </c:pt>
                <c:pt idx="5712">
                  <c:v>-0.05</c:v>
                </c:pt>
                <c:pt idx="5713">
                  <c:v>-0.05</c:v>
                </c:pt>
                <c:pt idx="5714">
                  <c:v>-0.05</c:v>
                </c:pt>
                <c:pt idx="5715">
                  <c:v>-0.05</c:v>
                </c:pt>
                <c:pt idx="5716">
                  <c:v>-0.05</c:v>
                </c:pt>
                <c:pt idx="5717">
                  <c:v>-0.05</c:v>
                </c:pt>
                <c:pt idx="5718">
                  <c:v>-0.05</c:v>
                </c:pt>
                <c:pt idx="5719">
                  <c:v>-0.05</c:v>
                </c:pt>
                <c:pt idx="5720">
                  <c:v>-0.05</c:v>
                </c:pt>
                <c:pt idx="5721">
                  <c:v>-0.05</c:v>
                </c:pt>
                <c:pt idx="5722">
                  <c:v>-0.05</c:v>
                </c:pt>
                <c:pt idx="5723">
                  <c:v>-0.05</c:v>
                </c:pt>
                <c:pt idx="5724">
                  <c:v>-0.05</c:v>
                </c:pt>
                <c:pt idx="5725">
                  <c:v>-0.05</c:v>
                </c:pt>
                <c:pt idx="5726">
                  <c:v>-0.05</c:v>
                </c:pt>
                <c:pt idx="5727">
                  <c:v>-0.05</c:v>
                </c:pt>
                <c:pt idx="5728">
                  <c:v>-0.05</c:v>
                </c:pt>
                <c:pt idx="5729">
                  <c:v>-0.05</c:v>
                </c:pt>
                <c:pt idx="5730">
                  <c:v>-0.05</c:v>
                </c:pt>
                <c:pt idx="5731">
                  <c:v>-0.05</c:v>
                </c:pt>
                <c:pt idx="5732">
                  <c:v>-0.05</c:v>
                </c:pt>
                <c:pt idx="5733">
                  <c:v>-0.05</c:v>
                </c:pt>
                <c:pt idx="5734">
                  <c:v>-0.05</c:v>
                </c:pt>
                <c:pt idx="5735">
                  <c:v>-0.05</c:v>
                </c:pt>
                <c:pt idx="5736">
                  <c:v>-0.05</c:v>
                </c:pt>
                <c:pt idx="5737">
                  <c:v>-0.05</c:v>
                </c:pt>
                <c:pt idx="5738">
                  <c:v>-0.05</c:v>
                </c:pt>
                <c:pt idx="5739">
                  <c:v>-0.05</c:v>
                </c:pt>
                <c:pt idx="5740">
                  <c:v>-0.05</c:v>
                </c:pt>
                <c:pt idx="5741">
                  <c:v>-0.05</c:v>
                </c:pt>
                <c:pt idx="5742">
                  <c:v>-0.05</c:v>
                </c:pt>
                <c:pt idx="5743">
                  <c:v>-0.05</c:v>
                </c:pt>
                <c:pt idx="5744">
                  <c:v>-0.05</c:v>
                </c:pt>
                <c:pt idx="5745">
                  <c:v>-0.05</c:v>
                </c:pt>
                <c:pt idx="5746">
                  <c:v>-0.05</c:v>
                </c:pt>
                <c:pt idx="5747">
                  <c:v>-0.05</c:v>
                </c:pt>
                <c:pt idx="5748">
                  <c:v>-0.05</c:v>
                </c:pt>
                <c:pt idx="5749">
                  <c:v>-0.05</c:v>
                </c:pt>
                <c:pt idx="5750">
                  <c:v>-0.05</c:v>
                </c:pt>
                <c:pt idx="5751">
                  <c:v>-0.05</c:v>
                </c:pt>
                <c:pt idx="5752">
                  <c:v>-0.05</c:v>
                </c:pt>
                <c:pt idx="5753">
                  <c:v>-0.05</c:v>
                </c:pt>
                <c:pt idx="5754">
                  <c:v>-0.05</c:v>
                </c:pt>
                <c:pt idx="5755">
                  <c:v>-0.05</c:v>
                </c:pt>
                <c:pt idx="5756">
                  <c:v>-0.05</c:v>
                </c:pt>
                <c:pt idx="5757">
                  <c:v>-0.05</c:v>
                </c:pt>
                <c:pt idx="5758">
                  <c:v>-0.05</c:v>
                </c:pt>
                <c:pt idx="5759">
                  <c:v>-0.05</c:v>
                </c:pt>
                <c:pt idx="5760">
                  <c:v>-0.05</c:v>
                </c:pt>
                <c:pt idx="5761">
                  <c:v>-0.05</c:v>
                </c:pt>
                <c:pt idx="5762">
                  <c:v>-0.05</c:v>
                </c:pt>
                <c:pt idx="5763">
                  <c:v>-0.05</c:v>
                </c:pt>
                <c:pt idx="5764">
                  <c:v>-0.05</c:v>
                </c:pt>
                <c:pt idx="5765">
                  <c:v>-0.05</c:v>
                </c:pt>
                <c:pt idx="5766">
                  <c:v>-0.05</c:v>
                </c:pt>
                <c:pt idx="5767">
                  <c:v>-0.05</c:v>
                </c:pt>
                <c:pt idx="5768">
                  <c:v>-0.05</c:v>
                </c:pt>
                <c:pt idx="5769">
                  <c:v>-0.05</c:v>
                </c:pt>
                <c:pt idx="5770">
                  <c:v>-0.05</c:v>
                </c:pt>
                <c:pt idx="5771">
                  <c:v>-0.05</c:v>
                </c:pt>
                <c:pt idx="5772">
                  <c:v>-0.05</c:v>
                </c:pt>
                <c:pt idx="5773">
                  <c:v>-0.05</c:v>
                </c:pt>
                <c:pt idx="5774">
                  <c:v>-0.05</c:v>
                </c:pt>
                <c:pt idx="5775">
                  <c:v>-0.05</c:v>
                </c:pt>
                <c:pt idx="5776">
                  <c:v>-0.05</c:v>
                </c:pt>
                <c:pt idx="5777">
                  <c:v>-0.05</c:v>
                </c:pt>
                <c:pt idx="5778">
                  <c:v>-0.05</c:v>
                </c:pt>
                <c:pt idx="5779">
                  <c:v>-0.05</c:v>
                </c:pt>
                <c:pt idx="5780">
                  <c:v>-0.05</c:v>
                </c:pt>
                <c:pt idx="5781">
                  <c:v>-0.05</c:v>
                </c:pt>
                <c:pt idx="5782">
                  <c:v>-0.05</c:v>
                </c:pt>
                <c:pt idx="5783">
                  <c:v>-0.05</c:v>
                </c:pt>
                <c:pt idx="5784">
                  <c:v>-0.05</c:v>
                </c:pt>
                <c:pt idx="5785">
                  <c:v>-0.05</c:v>
                </c:pt>
                <c:pt idx="5786">
                  <c:v>-0.05</c:v>
                </c:pt>
                <c:pt idx="5787">
                  <c:v>-0.05</c:v>
                </c:pt>
                <c:pt idx="5788">
                  <c:v>-0.05</c:v>
                </c:pt>
                <c:pt idx="5789">
                  <c:v>-0.05</c:v>
                </c:pt>
                <c:pt idx="5790">
                  <c:v>-0.05</c:v>
                </c:pt>
                <c:pt idx="5791">
                  <c:v>-0.05</c:v>
                </c:pt>
                <c:pt idx="5792">
                  <c:v>-0.05</c:v>
                </c:pt>
                <c:pt idx="5793">
                  <c:v>-0.05</c:v>
                </c:pt>
                <c:pt idx="5794">
                  <c:v>-0.05</c:v>
                </c:pt>
                <c:pt idx="5795">
                  <c:v>-0.05</c:v>
                </c:pt>
                <c:pt idx="5796">
                  <c:v>-0.05</c:v>
                </c:pt>
                <c:pt idx="5797">
                  <c:v>-0.05</c:v>
                </c:pt>
                <c:pt idx="5798">
                  <c:v>-0.05</c:v>
                </c:pt>
                <c:pt idx="5799">
                  <c:v>-0.05</c:v>
                </c:pt>
                <c:pt idx="5800">
                  <c:v>-0.05</c:v>
                </c:pt>
                <c:pt idx="5801">
                  <c:v>-0.05</c:v>
                </c:pt>
                <c:pt idx="5802">
                  <c:v>-0.05</c:v>
                </c:pt>
                <c:pt idx="5803">
                  <c:v>-0.05</c:v>
                </c:pt>
                <c:pt idx="5804">
                  <c:v>-0.05</c:v>
                </c:pt>
                <c:pt idx="5805">
                  <c:v>-0.05</c:v>
                </c:pt>
                <c:pt idx="5806">
                  <c:v>-0.05</c:v>
                </c:pt>
                <c:pt idx="5807">
                  <c:v>-0.05</c:v>
                </c:pt>
                <c:pt idx="5808">
                  <c:v>-0.05</c:v>
                </c:pt>
                <c:pt idx="5809">
                  <c:v>-0.05</c:v>
                </c:pt>
                <c:pt idx="5810">
                  <c:v>-0.05</c:v>
                </c:pt>
                <c:pt idx="5811">
                  <c:v>-0.05</c:v>
                </c:pt>
                <c:pt idx="5812">
                  <c:v>-0.05</c:v>
                </c:pt>
                <c:pt idx="5813">
                  <c:v>-0.05</c:v>
                </c:pt>
                <c:pt idx="5814">
                  <c:v>-0.05</c:v>
                </c:pt>
                <c:pt idx="5815">
                  <c:v>-0.05</c:v>
                </c:pt>
                <c:pt idx="5816">
                  <c:v>-0.05</c:v>
                </c:pt>
                <c:pt idx="5817">
                  <c:v>-0.05</c:v>
                </c:pt>
                <c:pt idx="5818">
                  <c:v>-0.05</c:v>
                </c:pt>
                <c:pt idx="5819">
                  <c:v>-0.05</c:v>
                </c:pt>
                <c:pt idx="5820">
                  <c:v>-0.05</c:v>
                </c:pt>
                <c:pt idx="5821">
                  <c:v>-0.05</c:v>
                </c:pt>
                <c:pt idx="5822">
                  <c:v>-0.05</c:v>
                </c:pt>
                <c:pt idx="5823">
                  <c:v>-0.05</c:v>
                </c:pt>
                <c:pt idx="5824">
                  <c:v>-0.05</c:v>
                </c:pt>
                <c:pt idx="5825">
                  <c:v>-0.05</c:v>
                </c:pt>
                <c:pt idx="5826">
                  <c:v>-0.05</c:v>
                </c:pt>
                <c:pt idx="5827">
                  <c:v>-0.05</c:v>
                </c:pt>
                <c:pt idx="5828">
                  <c:v>-0.05</c:v>
                </c:pt>
                <c:pt idx="5829">
                  <c:v>-0.05</c:v>
                </c:pt>
                <c:pt idx="5830">
                  <c:v>-0.05</c:v>
                </c:pt>
                <c:pt idx="5831">
                  <c:v>-0.05</c:v>
                </c:pt>
                <c:pt idx="5832">
                  <c:v>-0.05</c:v>
                </c:pt>
                <c:pt idx="5833">
                  <c:v>-0.05</c:v>
                </c:pt>
                <c:pt idx="5834">
                  <c:v>-0.05</c:v>
                </c:pt>
                <c:pt idx="5835">
                  <c:v>-0.05</c:v>
                </c:pt>
                <c:pt idx="5836">
                  <c:v>-0.05</c:v>
                </c:pt>
                <c:pt idx="5837">
                  <c:v>-0.05</c:v>
                </c:pt>
                <c:pt idx="5838">
                  <c:v>-0.05</c:v>
                </c:pt>
                <c:pt idx="5839">
                  <c:v>-0.05</c:v>
                </c:pt>
                <c:pt idx="5840">
                  <c:v>-0.05</c:v>
                </c:pt>
                <c:pt idx="5841">
                  <c:v>-0.05</c:v>
                </c:pt>
                <c:pt idx="5842">
                  <c:v>-0.05</c:v>
                </c:pt>
                <c:pt idx="5843">
                  <c:v>-0.05</c:v>
                </c:pt>
                <c:pt idx="5844">
                  <c:v>-0.05</c:v>
                </c:pt>
                <c:pt idx="5845">
                  <c:v>-0.05</c:v>
                </c:pt>
                <c:pt idx="5846">
                  <c:v>-0.05</c:v>
                </c:pt>
                <c:pt idx="5847">
                  <c:v>-0.05</c:v>
                </c:pt>
                <c:pt idx="5848">
                  <c:v>-0.05</c:v>
                </c:pt>
                <c:pt idx="5849">
                  <c:v>-0.05</c:v>
                </c:pt>
                <c:pt idx="5850">
                  <c:v>-0.05</c:v>
                </c:pt>
                <c:pt idx="5851">
                  <c:v>-0.05</c:v>
                </c:pt>
                <c:pt idx="5852">
                  <c:v>-0.05</c:v>
                </c:pt>
                <c:pt idx="5853">
                  <c:v>-0.05</c:v>
                </c:pt>
                <c:pt idx="5854">
                  <c:v>-0.05</c:v>
                </c:pt>
                <c:pt idx="5855">
                  <c:v>-0.05</c:v>
                </c:pt>
                <c:pt idx="5856">
                  <c:v>-0.05</c:v>
                </c:pt>
                <c:pt idx="5857">
                  <c:v>-0.05</c:v>
                </c:pt>
                <c:pt idx="5858">
                  <c:v>-0.05</c:v>
                </c:pt>
                <c:pt idx="5859">
                  <c:v>-0.05</c:v>
                </c:pt>
                <c:pt idx="5860">
                  <c:v>-0.05</c:v>
                </c:pt>
                <c:pt idx="5861">
                  <c:v>-0.05</c:v>
                </c:pt>
                <c:pt idx="5862">
                  <c:v>-0.05</c:v>
                </c:pt>
                <c:pt idx="5863">
                  <c:v>-0.05</c:v>
                </c:pt>
                <c:pt idx="5864">
                  <c:v>-0.05</c:v>
                </c:pt>
                <c:pt idx="5865">
                  <c:v>-0.05</c:v>
                </c:pt>
                <c:pt idx="5866">
                  <c:v>-0.05</c:v>
                </c:pt>
                <c:pt idx="5867">
                  <c:v>-0.05</c:v>
                </c:pt>
                <c:pt idx="5868">
                  <c:v>-0.05</c:v>
                </c:pt>
                <c:pt idx="5869">
                  <c:v>-0.05</c:v>
                </c:pt>
                <c:pt idx="5870">
                  <c:v>-0.05</c:v>
                </c:pt>
                <c:pt idx="5871">
                  <c:v>-0.05</c:v>
                </c:pt>
                <c:pt idx="5872">
                  <c:v>-0.05</c:v>
                </c:pt>
                <c:pt idx="5873">
                  <c:v>-0.05</c:v>
                </c:pt>
                <c:pt idx="5874">
                  <c:v>-0.05</c:v>
                </c:pt>
                <c:pt idx="5875">
                  <c:v>-0.05</c:v>
                </c:pt>
                <c:pt idx="5876">
                  <c:v>-0.05</c:v>
                </c:pt>
                <c:pt idx="5877">
                  <c:v>-0.05</c:v>
                </c:pt>
                <c:pt idx="5878">
                  <c:v>-0.05</c:v>
                </c:pt>
                <c:pt idx="5879">
                  <c:v>-0.05</c:v>
                </c:pt>
                <c:pt idx="5880">
                  <c:v>-0.05</c:v>
                </c:pt>
                <c:pt idx="5881">
                  <c:v>-0.05</c:v>
                </c:pt>
                <c:pt idx="5882">
                  <c:v>-0.05</c:v>
                </c:pt>
                <c:pt idx="5883">
                  <c:v>-0.05</c:v>
                </c:pt>
                <c:pt idx="5884">
                  <c:v>-0.05</c:v>
                </c:pt>
                <c:pt idx="5885">
                  <c:v>-0.05</c:v>
                </c:pt>
                <c:pt idx="5886">
                  <c:v>-0.05</c:v>
                </c:pt>
                <c:pt idx="5887">
                  <c:v>-0.05</c:v>
                </c:pt>
                <c:pt idx="5888">
                  <c:v>-0.05</c:v>
                </c:pt>
                <c:pt idx="5889">
                  <c:v>-0.05</c:v>
                </c:pt>
                <c:pt idx="5890">
                  <c:v>-0.05</c:v>
                </c:pt>
                <c:pt idx="5891">
                  <c:v>-0.05</c:v>
                </c:pt>
                <c:pt idx="5892">
                  <c:v>-0.05</c:v>
                </c:pt>
                <c:pt idx="5893">
                  <c:v>-0.05</c:v>
                </c:pt>
                <c:pt idx="5894">
                  <c:v>-0.05</c:v>
                </c:pt>
                <c:pt idx="5895">
                  <c:v>-0.05</c:v>
                </c:pt>
                <c:pt idx="5896">
                  <c:v>-0.05</c:v>
                </c:pt>
                <c:pt idx="5897">
                  <c:v>-0.05</c:v>
                </c:pt>
                <c:pt idx="5898">
                  <c:v>-0.05</c:v>
                </c:pt>
                <c:pt idx="5899">
                  <c:v>-0.05</c:v>
                </c:pt>
                <c:pt idx="5900">
                  <c:v>-0.05</c:v>
                </c:pt>
                <c:pt idx="5901">
                  <c:v>-0.05</c:v>
                </c:pt>
                <c:pt idx="5902">
                  <c:v>-0.05</c:v>
                </c:pt>
                <c:pt idx="5903">
                  <c:v>-0.05</c:v>
                </c:pt>
                <c:pt idx="5904">
                  <c:v>-0.05</c:v>
                </c:pt>
                <c:pt idx="5905">
                  <c:v>-0.05</c:v>
                </c:pt>
                <c:pt idx="5906">
                  <c:v>-0.05</c:v>
                </c:pt>
                <c:pt idx="5907">
                  <c:v>-0.05</c:v>
                </c:pt>
                <c:pt idx="5908">
                  <c:v>-0.05</c:v>
                </c:pt>
                <c:pt idx="5909">
                  <c:v>-0.05</c:v>
                </c:pt>
                <c:pt idx="5910">
                  <c:v>-0.05</c:v>
                </c:pt>
                <c:pt idx="5911">
                  <c:v>-0.05</c:v>
                </c:pt>
                <c:pt idx="5912">
                  <c:v>-0.05</c:v>
                </c:pt>
                <c:pt idx="5913">
                  <c:v>-0.05</c:v>
                </c:pt>
                <c:pt idx="5914">
                  <c:v>-0.05</c:v>
                </c:pt>
                <c:pt idx="5915">
                  <c:v>-0.05</c:v>
                </c:pt>
                <c:pt idx="5916">
                  <c:v>-0.05</c:v>
                </c:pt>
                <c:pt idx="5917">
                  <c:v>-0.05</c:v>
                </c:pt>
                <c:pt idx="5918">
                  <c:v>-0.05</c:v>
                </c:pt>
                <c:pt idx="5919">
                  <c:v>-0.05</c:v>
                </c:pt>
                <c:pt idx="5920">
                  <c:v>-0.05</c:v>
                </c:pt>
                <c:pt idx="5921">
                  <c:v>-0.05</c:v>
                </c:pt>
                <c:pt idx="5922">
                  <c:v>-0.05</c:v>
                </c:pt>
                <c:pt idx="5923">
                  <c:v>-0.05</c:v>
                </c:pt>
                <c:pt idx="5924">
                  <c:v>-0.05</c:v>
                </c:pt>
                <c:pt idx="5925">
                  <c:v>-0.05</c:v>
                </c:pt>
                <c:pt idx="5926">
                  <c:v>-0.05</c:v>
                </c:pt>
                <c:pt idx="5927">
                  <c:v>-0.05</c:v>
                </c:pt>
                <c:pt idx="5928">
                  <c:v>-0.05</c:v>
                </c:pt>
                <c:pt idx="5929">
                  <c:v>-0.05</c:v>
                </c:pt>
                <c:pt idx="5930">
                  <c:v>-0.05</c:v>
                </c:pt>
                <c:pt idx="5931">
                  <c:v>-0.05</c:v>
                </c:pt>
                <c:pt idx="5932">
                  <c:v>-0.05</c:v>
                </c:pt>
                <c:pt idx="5933">
                  <c:v>-0.05</c:v>
                </c:pt>
                <c:pt idx="5934">
                  <c:v>-0.05</c:v>
                </c:pt>
                <c:pt idx="5935">
                  <c:v>-0.05</c:v>
                </c:pt>
                <c:pt idx="5936">
                  <c:v>-0.05</c:v>
                </c:pt>
                <c:pt idx="5937">
                  <c:v>-0.05</c:v>
                </c:pt>
                <c:pt idx="5938">
                  <c:v>-0.05</c:v>
                </c:pt>
                <c:pt idx="5939">
                  <c:v>-0.05</c:v>
                </c:pt>
                <c:pt idx="5940">
                  <c:v>-0.05</c:v>
                </c:pt>
                <c:pt idx="5941">
                  <c:v>-0.05</c:v>
                </c:pt>
                <c:pt idx="5942">
                  <c:v>-0.05</c:v>
                </c:pt>
                <c:pt idx="5943">
                  <c:v>-0.05</c:v>
                </c:pt>
                <c:pt idx="5944">
                  <c:v>-0.05</c:v>
                </c:pt>
                <c:pt idx="5945">
                  <c:v>-0.05</c:v>
                </c:pt>
                <c:pt idx="5946">
                  <c:v>-0.05</c:v>
                </c:pt>
                <c:pt idx="5947">
                  <c:v>-0.05</c:v>
                </c:pt>
                <c:pt idx="5948">
                  <c:v>-0.05</c:v>
                </c:pt>
                <c:pt idx="5949">
                  <c:v>-0.05</c:v>
                </c:pt>
                <c:pt idx="5950">
                  <c:v>-0.05</c:v>
                </c:pt>
                <c:pt idx="5951">
                  <c:v>-0.05</c:v>
                </c:pt>
                <c:pt idx="5952">
                  <c:v>-0.05</c:v>
                </c:pt>
                <c:pt idx="5953">
                  <c:v>-0.05</c:v>
                </c:pt>
                <c:pt idx="5954">
                  <c:v>-0.05</c:v>
                </c:pt>
                <c:pt idx="5955">
                  <c:v>-0.05</c:v>
                </c:pt>
                <c:pt idx="5956">
                  <c:v>-0.05</c:v>
                </c:pt>
                <c:pt idx="5957">
                  <c:v>-0.05</c:v>
                </c:pt>
                <c:pt idx="5958">
                  <c:v>-0.05</c:v>
                </c:pt>
                <c:pt idx="5959">
                  <c:v>-0.05</c:v>
                </c:pt>
                <c:pt idx="5960">
                  <c:v>-0.05</c:v>
                </c:pt>
                <c:pt idx="5961">
                  <c:v>-0.05</c:v>
                </c:pt>
                <c:pt idx="5962">
                  <c:v>-0.05</c:v>
                </c:pt>
                <c:pt idx="5963">
                  <c:v>-0.05</c:v>
                </c:pt>
                <c:pt idx="5964">
                  <c:v>-0.05</c:v>
                </c:pt>
                <c:pt idx="5965">
                  <c:v>-0.05</c:v>
                </c:pt>
                <c:pt idx="5966">
                  <c:v>-0.05</c:v>
                </c:pt>
                <c:pt idx="5967">
                  <c:v>-0.05</c:v>
                </c:pt>
                <c:pt idx="5968">
                  <c:v>-0.05</c:v>
                </c:pt>
                <c:pt idx="5969">
                  <c:v>-0.05</c:v>
                </c:pt>
                <c:pt idx="5970">
                  <c:v>-0.05</c:v>
                </c:pt>
                <c:pt idx="5971">
                  <c:v>-0.05</c:v>
                </c:pt>
                <c:pt idx="5972">
                  <c:v>-0.05</c:v>
                </c:pt>
                <c:pt idx="5973">
                  <c:v>-0.05</c:v>
                </c:pt>
                <c:pt idx="5974">
                  <c:v>-0.05</c:v>
                </c:pt>
                <c:pt idx="5975">
                  <c:v>-0.05</c:v>
                </c:pt>
                <c:pt idx="5976">
                  <c:v>-0.05</c:v>
                </c:pt>
                <c:pt idx="5977">
                  <c:v>-0.05</c:v>
                </c:pt>
                <c:pt idx="5978">
                  <c:v>-0.05</c:v>
                </c:pt>
                <c:pt idx="5979">
                  <c:v>-0.05</c:v>
                </c:pt>
                <c:pt idx="5980">
                  <c:v>-0.05</c:v>
                </c:pt>
                <c:pt idx="5981">
                  <c:v>-0.05</c:v>
                </c:pt>
                <c:pt idx="5982">
                  <c:v>-0.05</c:v>
                </c:pt>
                <c:pt idx="5983">
                  <c:v>-0.05</c:v>
                </c:pt>
                <c:pt idx="5984">
                  <c:v>-0.05</c:v>
                </c:pt>
                <c:pt idx="5985">
                  <c:v>-0.05</c:v>
                </c:pt>
                <c:pt idx="5986">
                  <c:v>-0.05</c:v>
                </c:pt>
                <c:pt idx="5987">
                  <c:v>-0.05</c:v>
                </c:pt>
                <c:pt idx="5988">
                  <c:v>-0.05</c:v>
                </c:pt>
                <c:pt idx="5989">
                  <c:v>-0.05</c:v>
                </c:pt>
                <c:pt idx="5990">
                  <c:v>-0.05</c:v>
                </c:pt>
                <c:pt idx="5991">
                  <c:v>-0.05</c:v>
                </c:pt>
                <c:pt idx="5992">
                  <c:v>-0.05</c:v>
                </c:pt>
                <c:pt idx="5993">
                  <c:v>-0.05</c:v>
                </c:pt>
                <c:pt idx="5994">
                  <c:v>-0.05</c:v>
                </c:pt>
                <c:pt idx="5995">
                  <c:v>-0.05</c:v>
                </c:pt>
                <c:pt idx="5996">
                  <c:v>-0.05</c:v>
                </c:pt>
                <c:pt idx="5997">
                  <c:v>-0.05</c:v>
                </c:pt>
                <c:pt idx="5998">
                  <c:v>-0.05</c:v>
                </c:pt>
                <c:pt idx="5999">
                  <c:v>-0.05</c:v>
                </c:pt>
                <c:pt idx="6000">
                  <c:v>-0.05</c:v>
                </c:pt>
                <c:pt idx="6001">
                  <c:v>-0.05</c:v>
                </c:pt>
                <c:pt idx="6002">
                  <c:v>-0.05</c:v>
                </c:pt>
                <c:pt idx="6003">
                  <c:v>-0.05</c:v>
                </c:pt>
                <c:pt idx="6004">
                  <c:v>-0.05</c:v>
                </c:pt>
                <c:pt idx="6005">
                  <c:v>-0.05</c:v>
                </c:pt>
                <c:pt idx="6006">
                  <c:v>-0.05</c:v>
                </c:pt>
                <c:pt idx="6007">
                  <c:v>-0.05</c:v>
                </c:pt>
                <c:pt idx="6008">
                  <c:v>-0.05</c:v>
                </c:pt>
                <c:pt idx="6009">
                  <c:v>-0.05</c:v>
                </c:pt>
                <c:pt idx="6010">
                  <c:v>-0.05</c:v>
                </c:pt>
                <c:pt idx="6011">
                  <c:v>-0.05</c:v>
                </c:pt>
                <c:pt idx="6012">
                  <c:v>-0.05</c:v>
                </c:pt>
                <c:pt idx="6013">
                  <c:v>-0.05</c:v>
                </c:pt>
                <c:pt idx="6014">
                  <c:v>-0.05</c:v>
                </c:pt>
                <c:pt idx="6015">
                  <c:v>-0.05</c:v>
                </c:pt>
                <c:pt idx="6016">
                  <c:v>-0.05</c:v>
                </c:pt>
                <c:pt idx="6017">
                  <c:v>-0.05</c:v>
                </c:pt>
                <c:pt idx="6018">
                  <c:v>-0.05</c:v>
                </c:pt>
                <c:pt idx="6019">
                  <c:v>-0.05</c:v>
                </c:pt>
                <c:pt idx="6020">
                  <c:v>-0.05</c:v>
                </c:pt>
                <c:pt idx="6021">
                  <c:v>-0.05</c:v>
                </c:pt>
                <c:pt idx="6022">
                  <c:v>-0.05</c:v>
                </c:pt>
                <c:pt idx="6023">
                  <c:v>-0.05</c:v>
                </c:pt>
                <c:pt idx="6024">
                  <c:v>-0.05</c:v>
                </c:pt>
                <c:pt idx="6025">
                  <c:v>-0.05</c:v>
                </c:pt>
                <c:pt idx="6026">
                  <c:v>-0.05</c:v>
                </c:pt>
                <c:pt idx="6027">
                  <c:v>-0.05</c:v>
                </c:pt>
                <c:pt idx="6028">
                  <c:v>-0.05</c:v>
                </c:pt>
                <c:pt idx="6029">
                  <c:v>-0.05</c:v>
                </c:pt>
                <c:pt idx="6030">
                  <c:v>-0.05</c:v>
                </c:pt>
                <c:pt idx="6031">
                  <c:v>-0.05</c:v>
                </c:pt>
                <c:pt idx="6032">
                  <c:v>-0.05</c:v>
                </c:pt>
                <c:pt idx="6033">
                  <c:v>-0.05</c:v>
                </c:pt>
                <c:pt idx="6034">
                  <c:v>-0.05</c:v>
                </c:pt>
                <c:pt idx="6035">
                  <c:v>-0.05</c:v>
                </c:pt>
                <c:pt idx="6036">
                  <c:v>-0.05</c:v>
                </c:pt>
                <c:pt idx="6037">
                  <c:v>-0.05</c:v>
                </c:pt>
                <c:pt idx="6038">
                  <c:v>-0.05</c:v>
                </c:pt>
                <c:pt idx="6039">
                  <c:v>-0.05</c:v>
                </c:pt>
                <c:pt idx="6040">
                  <c:v>-0.05</c:v>
                </c:pt>
                <c:pt idx="6041">
                  <c:v>-0.05</c:v>
                </c:pt>
                <c:pt idx="6042">
                  <c:v>-0.05</c:v>
                </c:pt>
                <c:pt idx="6043">
                  <c:v>-0.05</c:v>
                </c:pt>
                <c:pt idx="6044">
                  <c:v>-0.05</c:v>
                </c:pt>
                <c:pt idx="6045">
                  <c:v>-0.05</c:v>
                </c:pt>
                <c:pt idx="6046">
                  <c:v>-0.05</c:v>
                </c:pt>
                <c:pt idx="6047">
                  <c:v>-0.05</c:v>
                </c:pt>
                <c:pt idx="6048">
                  <c:v>-0.05</c:v>
                </c:pt>
                <c:pt idx="6049">
                  <c:v>-0.05</c:v>
                </c:pt>
                <c:pt idx="6050">
                  <c:v>-0.05</c:v>
                </c:pt>
                <c:pt idx="6051">
                  <c:v>-0.05</c:v>
                </c:pt>
                <c:pt idx="6052">
                  <c:v>-0.05</c:v>
                </c:pt>
                <c:pt idx="6053">
                  <c:v>-0.05</c:v>
                </c:pt>
                <c:pt idx="6054">
                  <c:v>-0.05</c:v>
                </c:pt>
                <c:pt idx="6055">
                  <c:v>-0.05</c:v>
                </c:pt>
                <c:pt idx="6056">
                  <c:v>-0.05</c:v>
                </c:pt>
                <c:pt idx="6057">
                  <c:v>-0.05</c:v>
                </c:pt>
                <c:pt idx="6058">
                  <c:v>-0.05</c:v>
                </c:pt>
                <c:pt idx="6059">
                  <c:v>-0.05</c:v>
                </c:pt>
                <c:pt idx="6060">
                  <c:v>-0.05</c:v>
                </c:pt>
                <c:pt idx="6061">
                  <c:v>-0.05</c:v>
                </c:pt>
                <c:pt idx="6062">
                  <c:v>-0.05</c:v>
                </c:pt>
                <c:pt idx="6063">
                  <c:v>-0.05</c:v>
                </c:pt>
                <c:pt idx="6064">
                  <c:v>-0.05</c:v>
                </c:pt>
                <c:pt idx="6065">
                  <c:v>-0.05</c:v>
                </c:pt>
                <c:pt idx="6066">
                  <c:v>-0.05</c:v>
                </c:pt>
                <c:pt idx="6067">
                  <c:v>-0.05</c:v>
                </c:pt>
                <c:pt idx="6068">
                  <c:v>-0.05</c:v>
                </c:pt>
                <c:pt idx="6069">
                  <c:v>-0.05</c:v>
                </c:pt>
                <c:pt idx="6070">
                  <c:v>-0.05</c:v>
                </c:pt>
                <c:pt idx="6071">
                  <c:v>-0.05</c:v>
                </c:pt>
                <c:pt idx="6072">
                  <c:v>-0.05</c:v>
                </c:pt>
                <c:pt idx="6073">
                  <c:v>-0.05</c:v>
                </c:pt>
                <c:pt idx="6074">
                  <c:v>-0.05</c:v>
                </c:pt>
                <c:pt idx="6075">
                  <c:v>-0.05</c:v>
                </c:pt>
                <c:pt idx="6076">
                  <c:v>-0.05</c:v>
                </c:pt>
                <c:pt idx="6077">
                  <c:v>-0.05</c:v>
                </c:pt>
                <c:pt idx="6078">
                  <c:v>-0.05</c:v>
                </c:pt>
                <c:pt idx="6079">
                  <c:v>-0.05</c:v>
                </c:pt>
                <c:pt idx="6080">
                  <c:v>-0.05</c:v>
                </c:pt>
                <c:pt idx="6081">
                  <c:v>-0.05</c:v>
                </c:pt>
                <c:pt idx="6082">
                  <c:v>-0.05</c:v>
                </c:pt>
                <c:pt idx="6083">
                  <c:v>-0.05</c:v>
                </c:pt>
                <c:pt idx="6084">
                  <c:v>-0.05</c:v>
                </c:pt>
                <c:pt idx="6085">
                  <c:v>-0.05</c:v>
                </c:pt>
                <c:pt idx="6086">
                  <c:v>-0.05</c:v>
                </c:pt>
                <c:pt idx="6087">
                  <c:v>-0.05</c:v>
                </c:pt>
                <c:pt idx="6088">
                  <c:v>-0.05</c:v>
                </c:pt>
                <c:pt idx="6089">
                  <c:v>-0.05</c:v>
                </c:pt>
                <c:pt idx="6090">
                  <c:v>-0.05</c:v>
                </c:pt>
                <c:pt idx="6091">
                  <c:v>-0.05</c:v>
                </c:pt>
                <c:pt idx="6092">
                  <c:v>-0.05</c:v>
                </c:pt>
                <c:pt idx="6093">
                  <c:v>-0.05</c:v>
                </c:pt>
                <c:pt idx="6094">
                  <c:v>-0.05</c:v>
                </c:pt>
                <c:pt idx="6095">
                  <c:v>-0.05</c:v>
                </c:pt>
                <c:pt idx="6096">
                  <c:v>-0.05</c:v>
                </c:pt>
                <c:pt idx="6097">
                  <c:v>-0.05</c:v>
                </c:pt>
                <c:pt idx="6098">
                  <c:v>-0.05</c:v>
                </c:pt>
                <c:pt idx="6099">
                  <c:v>-0.05</c:v>
                </c:pt>
                <c:pt idx="6100">
                  <c:v>-0.05</c:v>
                </c:pt>
                <c:pt idx="6101">
                  <c:v>-0.05</c:v>
                </c:pt>
                <c:pt idx="6102">
                  <c:v>-0.05</c:v>
                </c:pt>
                <c:pt idx="6103">
                  <c:v>-0.05</c:v>
                </c:pt>
                <c:pt idx="6104">
                  <c:v>-0.05</c:v>
                </c:pt>
                <c:pt idx="6105">
                  <c:v>-0.05</c:v>
                </c:pt>
                <c:pt idx="6106">
                  <c:v>-0.05</c:v>
                </c:pt>
                <c:pt idx="6107">
                  <c:v>-0.05</c:v>
                </c:pt>
                <c:pt idx="6108">
                  <c:v>-0.05</c:v>
                </c:pt>
                <c:pt idx="6109">
                  <c:v>-0.05</c:v>
                </c:pt>
                <c:pt idx="6110">
                  <c:v>-0.05</c:v>
                </c:pt>
                <c:pt idx="6111">
                  <c:v>-0.05</c:v>
                </c:pt>
                <c:pt idx="6112">
                  <c:v>-0.05</c:v>
                </c:pt>
                <c:pt idx="6113">
                  <c:v>-0.05</c:v>
                </c:pt>
                <c:pt idx="6114">
                  <c:v>-0.05</c:v>
                </c:pt>
                <c:pt idx="6115">
                  <c:v>-0.05</c:v>
                </c:pt>
                <c:pt idx="6116">
                  <c:v>-0.05</c:v>
                </c:pt>
                <c:pt idx="6117">
                  <c:v>-0.05</c:v>
                </c:pt>
                <c:pt idx="6118">
                  <c:v>-0.05</c:v>
                </c:pt>
                <c:pt idx="6119">
                  <c:v>-0.05</c:v>
                </c:pt>
                <c:pt idx="6120">
                  <c:v>-0.05</c:v>
                </c:pt>
                <c:pt idx="6121">
                  <c:v>-0.05</c:v>
                </c:pt>
                <c:pt idx="6122">
                  <c:v>-0.05</c:v>
                </c:pt>
                <c:pt idx="6123">
                  <c:v>-0.05</c:v>
                </c:pt>
                <c:pt idx="6124">
                  <c:v>-0.05</c:v>
                </c:pt>
                <c:pt idx="6125">
                  <c:v>-0.05</c:v>
                </c:pt>
                <c:pt idx="6126">
                  <c:v>-0.05</c:v>
                </c:pt>
                <c:pt idx="6127">
                  <c:v>-0.05</c:v>
                </c:pt>
                <c:pt idx="6128">
                  <c:v>-0.05</c:v>
                </c:pt>
                <c:pt idx="6129">
                  <c:v>-0.05</c:v>
                </c:pt>
                <c:pt idx="6130">
                  <c:v>-0.05</c:v>
                </c:pt>
                <c:pt idx="6131">
                  <c:v>-0.05</c:v>
                </c:pt>
                <c:pt idx="6132">
                  <c:v>-0.05</c:v>
                </c:pt>
                <c:pt idx="6133">
                  <c:v>-0.05</c:v>
                </c:pt>
                <c:pt idx="6134">
                  <c:v>-0.05</c:v>
                </c:pt>
                <c:pt idx="6135">
                  <c:v>-0.05</c:v>
                </c:pt>
                <c:pt idx="6136">
                  <c:v>-0.05</c:v>
                </c:pt>
                <c:pt idx="6137">
                  <c:v>-0.05</c:v>
                </c:pt>
                <c:pt idx="6138">
                  <c:v>-0.05</c:v>
                </c:pt>
                <c:pt idx="6139">
                  <c:v>-0.05</c:v>
                </c:pt>
                <c:pt idx="6140">
                  <c:v>-0.05</c:v>
                </c:pt>
                <c:pt idx="6141">
                  <c:v>-0.05</c:v>
                </c:pt>
                <c:pt idx="6142">
                  <c:v>-0.05</c:v>
                </c:pt>
                <c:pt idx="6143">
                  <c:v>-0.05</c:v>
                </c:pt>
                <c:pt idx="6144">
                  <c:v>-0.05</c:v>
                </c:pt>
                <c:pt idx="6145">
                  <c:v>-0.05</c:v>
                </c:pt>
                <c:pt idx="6146">
                  <c:v>-0.05</c:v>
                </c:pt>
                <c:pt idx="6147">
                  <c:v>-0.05</c:v>
                </c:pt>
                <c:pt idx="6148">
                  <c:v>-0.05</c:v>
                </c:pt>
                <c:pt idx="6149">
                  <c:v>-0.05</c:v>
                </c:pt>
                <c:pt idx="6150">
                  <c:v>-0.05</c:v>
                </c:pt>
                <c:pt idx="6151">
                  <c:v>-0.05</c:v>
                </c:pt>
                <c:pt idx="6152">
                  <c:v>-0.05</c:v>
                </c:pt>
                <c:pt idx="6153">
                  <c:v>-0.05</c:v>
                </c:pt>
                <c:pt idx="6154">
                  <c:v>-0.05</c:v>
                </c:pt>
                <c:pt idx="6155">
                  <c:v>-0.05</c:v>
                </c:pt>
                <c:pt idx="6156">
                  <c:v>-0.05</c:v>
                </c:pt>
                <c:pt idx="6157">
                  <c:v>-0.05</c:v>
                </c:pt>
                <c:pt idx="6158">
                  <c:v>-0.05</c:v>
                </c:pt>
                <c:pt idx="6159">
                  <c:v>-0.05</c:v>
                </c:pt>
                <c:pt idx="6160">
                  <c:v>-0.05</c:v>
                </c:pt>
                <c:pt idx="6161">
                  <c:v>-0.05</c:v>
                </c:pt>
                <c:pt idx="6162">
                  <c:v>-0.05</c:v>
                </c:pt>
                <c:pt idx="6163">
                  <c:v>-0.05</c:v>
                </c:pt>
                <c:pt idx="6164">
                  <c:v>-0.05</c:v>
                </c:pt>
                <c:pt idx="6165">
                  <c:v>-0.05</c:v>
                </c:pt>
                <c:pt idx="6166">
                  <c:v>-0.05</c:v>
                </c:pt>
                <c:pt idx="6167">
                  <c:v>-0.05</c:v>
                </c:pt>
                <c:pt idx="6168">
                  <c:v>-0.05</c:v>
                </c:pt>
                <c:pt idx="6169">
                  <c:v>-0.05</c:v>
                </c:pt>
                <c:pt idx="6170">
                  <c:v>-0.05</c:v>
                </c:pt>
                <c:pt idx="6171">
                  <c:v>-0.05</c:v>
                </c:pt>
                <c:pt idx="6172">
                  <c:v>-0.05</c:v>
                </c:pt>
                <c:pt idx="6173">
                  <c:v>-0.05</c:v>
                </c:pt>
                <c:pt idx="6174">
                  <c:v>-0.05</c:v>
                </c:pt>
                <c:pt idx="6175">
                  <c:v>-0.05</c:v>
                </c:pt>
                <c:pt idx="6176">
                  <c:v>-0.05</c:v>
                </c:pt>
                <c:pt idx="6177">
                  <c:v>-0.05</c:v>
                </c:pt>
                <c:pt idx="6178">
                  <c:v>-0.05</c:v>
                </c:pt>
                <c:pt idx="6179">
                  <c:v>-0.05</c:v>
                </c:pt>
                <c:pt idx="6180">
                  <c:v>-0.05</c:v>
                </c:pt>
                <c:pt idx="6181">
                  <c:v>-0.05</c:v>
                </c:pt>
                <c:pt idx="6182">
                  <c:v>-0.05</c:v>
                </c:pt>
                <c:pt idx="6183">
                  <c:v>-0.05</c:v>
                </c:pt>
                <c:pt idx="6184">
                  <c:v>-0.05</c:v>
                </c:pt>
                <c:pt idx="6185">
                  <c:v>-0.05</c:v>
                </c:pt>
                <c:pt idx="6186">
                  <c:v>-0.05</c:v>
                </c:pt>
                <c:pt idx="6187">
                  <c:v>-0.05</c:v>
                </c:pt>
                <c:pt idx="6188">
                  <c:v>-0.05</c:v>
                </c:pt>
                <c:pt idx="6189">
                  <c:v>-0.05</c:v>
                </c:pt>
                <c:pt idx="6190">
                  <c:v>-0.05</c:v>
                </c:pt>
                <c:pt idx="6191">
                  <c:v>-0.05</c:v>
                </c:pt>
                <c:pt idx="6192">
                  <c:v>-0.05</c:v>
                </c:pt>
                <c:pt idx="6193">
                  <c:v>-0.05</c:v>
                </c:pt>
                <c:pt idx="6194">
                  <c:v>-0.05</c:v>
                </c:pt>
                <c:pt idx="6195">
                  <c:v>-0.05</c:v>
                </c:pt>
                <c:pt idx="6196">
                  <c:v>-0.05</c:v>
                </c:pt>
                <c:pt idx="6197">
                  <c:v>-0.05</c:v>
                </c:pt>
                <c:pt idx="6198">
                  <c:v>-0.05</c:v>
                </c:pt>
                <c:pt idx="6199">
                  <c:v>-0.05</c:v>
                </c:pt>
                <c:pt idx="6200">
                  <c:v>-0.05</c:v>
                </c:pt>
                <c:pt idx="6201">
                  <c:v>-0.05</c:v>
                </c:pt>
                <c:pt idx="6202">
                  <c:v>-0.05</c:v>
                </c:pt>
                <c:pt idx="6203">
                  <c:v>-0.05</c:v>
                </c:pt>
                <c:pt idx="6204">
                  <c:v>-0.05</c:v>
                </c:pt>
                <c:pt idx="6205">
                  <c:v>-0.05</c:v>
                </c:pt>
                <c:pt idx="6206">
                  <c:v>-0.05</c:v>
                </c:pt>
                <c:pt idx="6207">
                  <c:v>-0.05</c:v>
                </c:pt>
                <c:pt idx="6208">
                  <c:v>-0.05</c:v>
                </c:pt>
                <c:pt idx="6209">
                  <c:v>-0.05</c:v>
                </c:pt>
                <c:pt idx="6210">
                  <c:v>-0.05</c:v>
                </c:pt>
                <c:pt idx="6211">
                  <c:v>-0.05</c:v>
                </c:pt>
                <c:pt idx="6212">
                  <c:v>-0.05</c:v>
                </c:pt>
                <c:pt idx="6213">
                  <c:v>-0.05</c:v>
                </c:pt>
                <c:pt idx="6214">
                  <c:v>-0.05</c:v>
                </c:pt>
                <c:pt idx="6215">
                  <c:v>-0.05</c:v>
                </c:pt>
                <c:pt idx="6216">
                  <c:v>-0.05</c:v>
                </c:pt>
                <c:pt idx="6217">
                  <c:v>-0.05</c:v>
                </c:pt>
                <c:pt idx="6218">
                  <c:v>-0.05</c:v>
                </c:pt>
                <c:pt idx="6219">
                  <c:v>-0.05</c:v>
                </c:pt>
                <c:pt idx="6220">
                  <c:v>-0.05</c:v>
                </c:pt>
                <c:pt idx="6221">
                  <c:v>-0.05</c:v>
                </c:pt>
                <c:pt idx="6222">
                  <c:v>-0.05</c:v>
                </c:pt>
                <c:pt idx="6223">
                  <c:v>-0.05</c:v>
                </c:pt>
                <c:pt idx="6224">
                  <c:v>-0.05</c:v>
                </c:pt>
                <c:pt idx="6225">
                  <c:v>-0.05</c:v>
                </c:pt>
                <c:pt idx="6226">
                  <c:v>-0.05</c:v>
                </c:pt>
                <c:pt idx="6227">
                  <c:v>-0.05</c:v>
                </c:pt>
                <c:pt idx="6228">
                  <c:v>-0.05</c:v>
                </c:pt>
                <c:pt idx="6229">
                  <c:v>-0.05</c:v>
                </c:pt>
                <c:pt idx="6230">
                  <c:v>-0.05</c:v>
                </c:pt>
                <c:pt idx="6231">
                  <c:v>-0.05</c:v>
                </c:pt>
                <c:pt idx="6232">
                  <c:v>-0.05</c:v>
                </c:pt>
                <c:pt idx="6233">
                  <c:v>-0.05</c:v>
                </c:pt>
                <c:pt idx="6234">
                  <c:v>-0.05</c:v>
                </c:pt>
                <c:pt idx="6235">
                  <c:v>-0.05</c:v>
                </c:pt>
                <c:pt idx="6236">
                  <c:v>-0.05</c:v>
                </c:pt>
                <c:pt idx="6237">
                  <c:v>-0.05</c:v>
                </c:pt>
                <c:pt idx="6238">
                  <c:v>-0.05</c:v>
                </c:pt>
                <c:pt idx="6239">
                  <c:v>-0.05</c:v>
                </c:pt>
                <c:pt idx="6240">
                  <c:v>-0.05</c:v>
                </c:pt>
                <c:pt idx="6241">
                  <c:v>-0.05</c:v>
                </c:pt>
                <c:pt idx="6242">
                  <c:v>-0.05</c:v>
                </c:pt>
                <c:pt idx="6243">
                  <c:v>-0.05</c:v>
                </c:pt>
                <c:pt idx="6244">
                  <c:v>-0.05</c:v>
                </c:pt>
                <c:pt idx="6245">
                  <c:v>-0.05</c:v>
                </c:pt>
                <c:pt idx="6246">
                  <c:v>-0.05</c:v>
                </c:pt>
                <c:pt idx="6247">
                  <c:v>-0.05</c:v>
                </c:pt>
                <c:pt idx="6248">
                  <c:v>-0.05</c:v>
                </c:pt>
                <c:pt idx="6249">
                  <c:v>-0.05</c:v>
                </c:pt>
                <c:pt idx="6250">
                  <c:v>-0.05</c:v>
                </c:pt>
                <c:pt idx="6251">
                  <c:v>-0.05</c:v>
                </c:pt>
                <c:pt idx="6252">
                  <c:v>-0.05</c:v>
                </c:pt>
                <c:pt idx="6253">
                  <c:v>-0.05</c:v>
                </c:pt>
                <c:pt idx="6254">
                  <c:v>-0.05</c:v>
                </c:pt>
                <c:pt idx="6255">
                  <c:v>-0.05</c:v>
                </c:pt>
                <c:pt idx="6256">
                  <c:v>-0.05</c:v>
                </c:pt>
                <c:pt idx="6257">
                  <c:v>-0.05</c:v>
                </c:pt>
                <c:pt idx="6258">
                  <c:v>-0.05</c:v>
                </c:pt>
                <c:pt idx="6259">
                  <c:v>-0.05</c:v>
                </c:pt>
                <c:pt idx="6260">
                  <c:v>-0.05</c:v>
                </c:pt>
                <c:pt idx="6261">
                  <c:v>-0.05</c:v>
                </c:pt>
                <c:pt idx="6262">
                  <c:v>-0.05</c:v>
                </c:pt>
                <c:pt idx="6263">
                  <c:v>-0.05</c:v>
                </c:pt>
                <c:pt idx="6264">
                  <c:v>-0.05</c:v>
                </c:pt>
                <c:pt idx="6265">
                  <c:v>-0.05</c:v>
                </c:pt>
                <c:pt idx="6266">
                  <c:v>-0.05</c:v>
                </c:pt>
                <c:pt idx="6267">
                  <c:v>-0.05</c:v>
                </c:pt>
                <c:pt idx="6268">
                  <c:v>-0.05</c:v>
                </c:pt>
                <c:pt idx="6269">
                  <c:v>-0.05</c:v>
                </c:pt>
                <c:pt idx="6270">
                  <c:v>-0.05</c:v>
                </c:pt>
                <c:pt idx="6271">
                  <c:v>-0.05</c:v>
                </c:pt>
                <c:pt idx="6272">
                  <c:v>-0.05</c:v>
                </c:pt>
                <c:pt idx="6273">
                  <c:v>-0.05</c:v>
                </c:pt>
                <c:pt idx="6274">
                  <c:v>-0.05</c:v>
                </c:pt>
                <c:pt idx="6275">
                  <c:v>-0.05</c:v>
                </c:pt>
                <c:pt idx="6276">
                  <c:v>-0.05</c:v>
                </c:pt>
                <c:pt idx="6277">
                  <c:v>-0.05</c:v>
                </c:pt>
                <c:pt idx="6278">
                  <c:v>-0.05</c:v>
                </c:pt>
                <c:pt idx="6279">
                  <c:v>-0.05</c:v>
                </c:pt>
                <c:pt idx="6280">
                  <c:v>-0.05</c:v>
                </c:pt>
                <c:pt idx="6281">
                  <c:v>-0.05</c:v>
                </c:pt>
                <c:pt idx="6282">
                  <c:v>-0.05</c:v>
                </c:pt>
                <c:pt idx="6283">
                  <c:v>-0.05</c:v>
                </c:pt>
                <c:pt idx="6284">
                  <c:v>-0.05</c:v>
                </c:pt>
                <c:pt idx="6285">
                  <c:v>-0.05</c:v>
                </c:pt>
                <c:pt idx="6286">
                  <c:v>-0.05</c:v>
                </c:pt>
                <c:pt idx="6287">
                  <c:v>-0.05</c:v>
                </c:pt>
                <c:pt idx="6288">
                  <c:v>-0.05</c:v>
                </c:pt>
                <c:pt idx="6289">
                  <c:v>-0.05</c:v>
                </c:pt>
                <c:pt idx="6290">
                  <c:v>-0.05</c:v>
                </c:pt>
                <c:pt idx="6291">
                  <c:v>-0.05</c:v>
                </c:pt>
                <c:pt idx="6292">
                  <c:v>-0.05</c:v>
                </c:pt>
                <c:pt idx="6293">
                  <c:v>-0.05</c:v>
                </c:pt>
                <c:pt idx="6294">
                  <c:v>-0.05</c:v>
                </c:pt>
                <c:pt idx="6295">
                  <c:v>-0.05</c:v>
                </c:pt>
                <c:pt idx="6296">
                  <c:v>-0.05</c:v>
                </c:pt>
                <c:pt idx="6297">
                  <c:v>-0.05</c:v>
                </c:pt>
                <c:pt idx="6298">
                  <c:v>-0.05</c:v>
                </c:pt>
                <c:pt idx="6299">
                  <c:v>-0.05</c:v>
                </c:pt>
                <c:pt idx="6300">
                  <c:v>-0.05</c:v>
                </c:pt>
                <c:pt idx="6301">
                  <c:v>-0.05</c:v>
                </c:pt>
                <c:pt idx="6302">
                  <c:v>-0.05</c:v>
                </c:pt>
                <c:pt idx="6303">
                  <c:v>-0.05</c:v>
                </c:pt>
                <c:pt idx="6304">
                  <c:v>-0.05</c:v>
                </c:pt>
                <c:pt idx="6305">
                  <c:v>-0.05</c:v>
                </c:pt>
                <c:pt idx="6306">
                  <c:v>-0.05</c:v>
                </c:pt>
                <c:pt idx="6307">
                  <c:v>-0.05</c:v>
                </c:pt>
                <c:pt idx="6308">
                  <c:v>-0.05</c:v>
                </c:pt>
                <c:pt idx="6309">
                  <c:v>-0.05</c:v>
                </c:pt>
                <c:pt idx="6310">
                  <c:v>-0.05</c:v>
                </c:pt>
                <c:pt idx="6311">
                  <c:v>-0.05</c:v>
                </c:pt>
                <c:pt idx="6312">
                  <c:v>-0.05</c:v>
                </c:pt>
                <c:pt idx="6313">
                  <c:v>-0.05</c:v>
                </c:pt>
                <c:pt idx="6314">
                  <c:v>-0.05</c:v>
                </c:pt>
                <c:pt idx="6315">
                  <c:v>-0.05</c:v>
                </c:pt>
                <c:pt idx="6316">
                  <c:v>-0.05</c:v>
                </c:pt>
                <c:pt idx="6317">
                  <c:v>-0.05</c:v>
                </c:pt>
                <c:pt idx="6318">
                  <c:v>-0.05</c:v>
                </c:pt>
                <c:pt idx="6319">
                  <c:v>-0.05</c:v>
                </c:pt>
                <c:pt idx="6320">
                  <c:v>-0.05</c:v>
                </c:pt>
                <c:pt idx="6321">
                  <c:v>-0.05</c:v>
                </c:pt>
                <c:pt idx="6322">
                  <c:v>-0.05</c:v>
                </c:pt>
                <c:pt idx="6323">
                  <c:v>-0.05</c:v>
                </c:pt>
                <c:pt idx="6324">
                  <c:v>-0.05</c:v>
                </c:pt>
                <c:pt idx="6325">
                  <c:v>-0.05</c:v>
                </c:pt>
                <c:pt idx="6326">
                  <c:v>-0.05</c:v>
                </c:pt>
                <c:pt idx="6327">
                  <c:v>-0.05</c:v>
                </c:pt>
                <c:pt idx="6328">
                  <c:v>-0.05</c:v>
                </c:pt>
                <c:pt idx="6329">
                  <c:v>-0.05</c:v>
                </c:pt>
                <c:pt idx="6330">
                  <c:v>-0.05</c:v>
                </c:pt>
                <c:pt idx="6331">
                  <c:v>-0.05</c:v>
                </c:pt>
                <c:pt idx="6332">
                  <c:v>-0.05</c:v>
                </c:pt>
                <c:pt idx="6333">
                  <c:v>-0.05</c:v>
                </c:pt>
                <c:pt idx="6334">
                  <c:v>-0.05</c:v>
                </c:pt>
                <c:pt idx="6335">
                  <c:v>-0.05</c:v>
                </c:pt>
                <c:pt idx="6336">
                  <c:v>-0.05</c:v>
                </c:pt>
                <c:pt idx="6337">
                  <c:v>-0.05</c:v>
                </c:pt>
                <c:pt idx="6338">
                  <c:v>-0.05</c:v>
                </c:pt>
                <c:pt idx="6339">
                  <c:v>-0.05</c:v>
                </c:pt>
                <c:pt idx="6340">
                  <c:v>-0.05</c:v>
                </c:pt>
                <c:pt idx="6341">
                  <c:v>-0.05</c:v>
                </c:pt>
                <c:pt idx="6342">
                  <c:v>-0.05</c:v>
                </c:pt>
                <c:pt idx="6343">
                  <c:v>-0.05</c:v>
                </c:pt>
                <c:pt idx="6344">
                  <c:v>-0.05</c:v>
                </c:pt>
                <c:pt idx="6345">
                  <c:v>-0.05</c:v>
                </c:pt>
                <c:pt idx="6346">
                  <c:v>-0.05</c:v>
                </c:pt>
                <c:pt idx="6347">
                  <c:v>-0.05</c:v>
                </c:pt>
                <c:pt idx="6348">
                  <c:v>-0.05</c:v>
                </c:pt>
                <c:pt idx="6349">
                  <c:v>-0.05</c:v>
                </c:pt>
                <c:pt idx="6350">
                  <c:v>-0.05</c:v>
                </c:pt>
                <c:pt idx="6351">
                  <c:v>-0.05</c:v>
                </c:pt>
                <c:pt idx="6352">
                  <c:v>-0.05</c:v>
                </c:pt>
                <c:pt idx="6353">
                  <c:v>-0.05</c:v>
                </c:pt>
                <c:pt idx="6354">
                  <c:v>-0.05</c:v>
                </c:pt>
                <c:pt idx="6355">
                  <c:v>-0.05</c:v>
                </c:pt>
                <c:pt idx="6356">
                  <c:v>-0.05</c:v>
                </c:pt>
                <c:pt idx="6357">
                  <c:v>-0.05</c:v>
                </c:pt>
                <c:pt idx="6358">
                  <c:v>-0.05</c:v>
                </c:pt>
                <c:pt idx="6359">
                  <c:v>-0.05</c:v>
                </c:pt>
                <c:pt idx="6360">
                  <c:v>-0.05</c:v>
                </c:pt>
                <c:pt idx="6361">
                  <c:v>-0.05</c:v>
                </c:pt>
                <c:pt idx="6362">
                  <c:v>-0.05</c:v>
                </c:pt>
                <c:pt idx="6363">
                  <c:v>-0.05</c:v>
                </c:pt>
                <c:pt idx="6364">
                  <c:v>-0.05</c:v>
                </c:pt>
                <c:pt idx="6365">
                  <c:v>-0.05</c:v>
                </c:pt>
                <c:pt idx="6366">
                  <c:v>-0.05</c:v>
                </c:pt>
                <c:pt idx="6367">
                  <c:v>-0.05</c:v>
                </c:pt>
                <c:pt idx="6368">
                  <c:v>-0.05</c:v>
                </c:pt>
                <c:pt idx="6453">
                  <c:v>-0.05</c:v>
                </c:pt>
                <c:pt idx="6454">
                  <c:v>-0.05</c:v>
                </c:pt>
                <c:pt idx="6455">
                  <c:v>-0.05</c:v>
                </c:pt>
                <c:pt idx="6456">
                  <c:v>-0.05</c:v>
                </c:pt>
                <c:pt idx="6457">
                  <c:v>-0.05</c:v>
                </c:pt>
                <c:pt idx="6458">
                  <c:v>-0.05</c:v>
                </c:pt>
                <c:pt idx="6459">
                  <c:v>-0.05</c:v>
                </c:pt>
                <c:pt idx="6460">
                  <c:v>-0.05</c:v>
                </c:pt>
                <c:pt idx="6461">
                  <c:v>-0.05</c:v>
                </c:pt>
                <c:pt idx="6462">
                  <c:v>-0.05</c:v>
                </c:pt>
                <c:pt idx="6463">
                  <c:v>-0.05</c:v>
                </c:pt>
                <c:pt idx="6464">
                  <c:v>-0.05</c:v>
                </c:pt>
                <c:pt idx="6465">
                  <c:v>-0.05</c:v>
                </c:pt>
                <c:pt idx="6466">
                  <c:v>-0.05</c:v>
                </c:pt>
                <c:pt idx="6467">
                  <c:v>-0.05</c:v>
                </c:pt>
                <c:pt idx="6468">
                  <c:v>-0.05</c:v>
                </c:pt>
                <c:pt idx="6469">
                  <c:v>-0.05</c:v>
                </c:pt>
                <c:pt idx="6470">
                  <c:v>-0.05</c:v>
                </c:pt>
                <c:pt idx="6471">
                  <c:v>-0.05</c:v>
                </c:pt>
                <c:pt idx="6472">
                  <c:v>-0.05</c:v>
                </c:pt>
                <c:pt idx="6473">
                  <c:v>-0.05</c:v>
                </c:pt>
                <c:pt idx="6474">
                  <c:v>-0.05</c:v>
                </c:pt>
                <c:pt idx="6475">
                  <c:v>-0.05</c:v>
                </c:pt>
                <c:pt idx="6476">
                  <c:v>-0.05</c:v>
                </c:pt>
                <c:pt idx="6477">
                  <c:v>-0.05</c:v>
                </c:pt>
                <c:pt idx="6478">
                  <c:v>-0.05</c:v>
                </c:pt>
                <c:pt idx="6479">
                  <c:v>-0.05</c:v>
                </c:pt>
                <c:pt idx="6480">
                  <c:v>-0.05</c:v>
                </c:pt>
                <c:pt idx="6481">
                  <c:v>-0.05</c:v>
                </c:pt>
                <c:pt idx="6482">
                  <c:v>-0.05</c:v>
                </c:pt>
                <c:pt idx="6483">
                  <c:v>-0.05</c:v>
                </c:pt>
                <c:pt idx="6484">
                  <c:v>-0.05</c:v>
                </c:pt>
                <c:pt idx="6485">
                  <c:v>-0.05</c:v>
                </c:pt>
                <c:pt idx="6486">
                  <c:v>-0.05</c:v>
                </c:pt>
                <c:pt idx="6487">
                  <c:v>-0.05</c:v>
                </c:pt>
                <c:pt idx="6488">
                  <c:v>-0.05</c:v>
                </c:pt>
                <c:pt idx="6489">
                  <c:v>-0.05</c:v>
                </c:pt>
                <c:pt idx="6490">
                  <c:v>-0.05</c:v>
                </c:pt>
                <c:pt idx="6491">
                  <c:v>-0.05</c:v>
                </c:pt>
                <c:pt idx="6492">
                  <c:v>-0.05</c:v>
                </c:pt>
                <c:pt idx="6493">
                  <c:v>-0.05</c:v>
                </c:pt>
                <c:pt idx="6494">
                  <c:v>-0.05</c:v>
                </c:pt>
                <c:pt idx="6495">
                  <c:v>-0.05</c:v>
                </c:pt>
                <c:pt idx="6496">
                  <c:v>-0.05</c:v>
                </c:pt>
                <c:pt idx="6497">
                  <c:v>-0.05</c:v>
                </c:pt>
                <c:pt idx="6498">
                  <c:v>-0.05</c:v>
                </c:pt>
                <c:pt idx="6499">
                  <c:v>-0.05</c:v>
                </c:pt>
                <c:pt idx="6500">
                  <c:v>-0.05</c:v>
                </c:pt>
                <c:pt idx="6501">
                  <c:v>-0.05</c:v>
                </c:pt>
                <c:pt idx="6502">
                  <c:v>-0.05</c:v>
                </c:pt>
                <c:pt idx="6503">
                  <c:v>-0.05</c:v>
                </c:pt>
                <c:pt idx="6504">
                  <c:v>-0.05</c:v>
                </c:pt>
                <c:pt idx="6505">
                  <c:v>-0.05</c:v>
                </c:pt>
                <c:pt idx="6506">
                  <c:v>-0.05</c:v>
                </c:pt>
                <c:pt idx="6507">
                  <c:v>-0.05</c:v>
                </c:pt>
                <c:pt idx="6508">
                  <c:v>-0.05</c:v>
                </c:pt>
                <c:pt idx="6509">
                  <c:v>-0.05</c:v>
                </c:pt>
                <c:pt idx="6510">
                  <c:v>-0.05</c:v>
                </c:pt>
                <c:pt idx="6511">
                  <c:v>-0.05</c:v>
                </c:pt>
                <c:pt idx="6512">
                  <c:v>-0.05</c:v>
                </c:pt>
                <c:pt idx="6513">
                  <c:v>-0.05</c:v>
                </c:pt>
                <c:pt idx="6514">
                  <c:v>-0.05</c:v>
                </c:pt>
                <c:pt idx="6515">
                  <c:v>-0.05</c:v>
                </c:pt>
                <c:pt idx="6516">
                  <c:v>-0.05</c:v>
                </c:pt>
                <c:pt idx="6517">
                  <c:v>-0.05</c:v>
                </c:pt>
                <c:pt idx="6518">
                  <c:v>-0.05</c:v>
                </c:pt>
                <c:pt idx="6519">
                  <c:v>-0.05</c:v>
                </c:pt>
                <c:pt idx="6520">
                  <c:v>-0.05</c:v>
                </c:pt>
                <c:pt idx="6521">
                  <c:v>-0.05</c:v>
                </c:pt>
                <c:pt idx="6522">
                  <c:v>-0.05</c:v>
                </c:pt>
                <c:pt idx="6523">
                  <c:v>-0.05</c:v>
                </c:pt>
                <c:pt idx="6524">
                  <c:v>-0.05</c:v>
                </c:pt>
                <c:pt idx="6525">
                  <c:v>-0.05</c:v>
                </c:pt>
                <c:pt idx="6526">
                  <c:v>-0.05</c:v>
                </c:pt>
                <c:pt idx="6527">
                  <c:v>-0.05</c:v>
                </c:pt>
                <c:pt idx="6528">
                  <c:v>-0.05</c:v>
                </c:pt>
                <c:pt idx="6529">
                  <c:v>-0.05</c:v>
                </c:pt>
                <c:pt idx="6530">
                  <c:v>-0.05</c:v>
                </c:pt>
                <c:pt idx="6531">
                  <c:v>-0.05</c:v>
                </c:pt>
                <c:pt idx="6532">
                  <c:v>-0.05</c:v>
                </c:pt>
                <c:pt idx="6533">
                  <c:v>-0.05</c:v>
                </c:pt>
                <c:pt idx="6534">
                  <c:v>-0.05</c:v>
                </c:pt>
                <c:pt idx="6535">
                  <c:v>-0.05</c:v>
                </c:pt>
                <c:pt idx="6536">
                  <c:v>-0.05</c:v>
                </c:pt>
                <c:pt idx="6537">
                  <c:v>-0.05</c:v>
                </c:pt>
                <c:pt idx="6538">
                  <c:v>-0.05</c:v>
                </c:pt>
                <c:pt idx="6539">
                  <c:v>-0.05</c:v>
                </c:pt>
                <c:pt idx="6540">
                  <c:v>-0.05</c:v>
                </c:pt>
                <c:pt idx="6541">
                  <c:v>-0.05</c:v>
                </c:pt>
                <c:pt idx="6542">
                  <c:v>-0.05</c:v>
                </c:pt>
                <c:pt idx="6543">
                  <c:v>-0.05</c:v>
                </c:pt>
                <c:pt idx="6544">
                  <c:v>-0.05</c:v>
                </c:pt>
                <c:pt idx="6545">
                  <c:v>-0.05</c:v>
                </c:pt>
                <c:pt idx="6546">
                  <c:v>-0.05</c:v>
                </c:pt>
                <c:pt idx="6547">
                  <c:v>-0.05</c:v>
                </c:pt>
                <c:pt idx="6548">
                  <c:v>-0.05</c:v>
                </c:pt>
                <c:pt idx="6549">
                  <c:v>-0.05</c:v>
                </c:pt>
                <c:pt idx="6550">
                  <c:v>-0.05</c:v>
                </c:pt>
                <c:pt idx="6551">
                  <c:v>-0.05</c:v>
                </c:pt>
                <c:pt idx="6552">
                  <c:v>-0.05</c:v>
                </c:pt>
                <c:pt idx="6553">
                  <c:v>-0.05</c:v>
                </c:pt>
                <c:pt idx="6554">
                  <c:v>-0.05</c:v>
                </c:pt>
                <c:pt idx="6555">
                  <c:v>-0.05</c:v>
                </c:pt>
                <c:pt idx="6556">
                  <c:v>-0.05</c:v>
                </c:pt>
                <c:pt idx="6557">
                  <c:v>-0.05</c:v>
                </c:pt>
                <c:pt idx="6558">
                  <c:v>-0.05</c:v>
                </c:pt>
                <c:pt idx="6559">
                  <c:v>-0.05</c:v>
                </c:pt>
                <c:pt idx="6560">
                  <c:v>-0.05</c:v>
                </c:pt>
                <c:pt idx="6561">
                  <c:v>-0.05</c:v>
                </c:pt>
                <c:pt idx="6562">
                  <c:v>-0.05</c:v>
                </c:pt>
                <c:pt idx="6563">
                  <c:v>-0.05</c:v>
                </c:pt>
                <c:pt idx="6564">
                  <c:v>-0.05</c:v>
                </c:pt>
                <c:pt idx="6565">
                  <c:v>-0.05</c:v>
                </c:pt>
                <c:pt idx="6566">
                  <c:v>-0.05</c:v>
                </c:pt>
                <c:pt idx="6567">
                  <c:v>-0.05</c:v>
                </c:pt>
                <c:pt idx="6568">
                  <c:v>-0.05</c:v>
                </c:pt>
                <c:pt idx="6569">
                  <c:v>-0.05</c:v>
                </c:pt>
                <c:pt idx="6570">
                  <c:v>-0.05</c:v>
                </c:pt>
                <c:pt idx="6571">
                  <c:v>-0.05</c:v>
                </c:pt>
                <c:pt idx="6572">
                  <c:v>-0.05</c:v>
                </c:pt>
                <c:pt idx="6573">
                  <c:v>-0.05</c:v>
                </c:pt>
                <c:pt idx="6574">
                  <c:v>-0.05</c:v>
                </c:pt>
                <c:pt idx="6575">
                  <c:v>-0.05</c:v>
                </c:pt>
                <c:pt idx="6576">
                  <c:v>-0.05</c:v>
                </c:pt>
                <c:pt idx="6577">
                  <c:v>-0.05</c:v>
                </c:pt>
                <c:pt idx="6578">
                  <c:v>-0.05</c:v>
                </c:pt>
                <c:pt idx="6579">
                  <c:v>-0.05</c:v>
                </c:pt>
                <c:pt idx="6580">
                  <c:v>-0.05</c:v>
                </c:pt>
                <c:pt idx="6581">
                  <c:v>-0.05</c:v>
                </c:pt>
                <c:pt idx="6582">
                  <c:v>-0.05</c:v>
                </c:pt>
                <c:pt idx="6583">
                  <c:v>-0.05</c:v>
                </c:pt>
                <c:pt idx="6584">
                  <c:v>-0.05</c:v>
                </c:pt>
                <c:pt idx="6585">
                  <c:v>-0.05</c:v>
                </c:pt>
                <c:pt idx="6586">
                  <c:v>-0.05</c:v>
                </c:pt>
                <c:pt idx="6587">
                  <c:v>-0.05</c:v>
                </c:pt>
                <c:pt idx="6588">
                  <c:v>-0.05</c:v>
                </c:pt>
                <c:pt idx="6589">
                  <c:v>-0.05</c:v>
                </c:pt>
                <c:pt idx="6590">
                  <c:v>-0.05</c:v>
                </c:pt>
                <c:pt idx="6591">
                  <c:v>-0.05</c:v>
                </c:pt>
                <c:pt idx="6592">
                  <c:v>-0.05</c:v>
                </c:pt>
                <c:pt idx="6593">
                  <c:v>-0.05</c:v>
                </c:pt>
                <c:pt idx="6594">
                  <c:v>-0.05</c:v>
                </c:pt>
                <c:pt idx="6595">
                  <c:v>-0.05</c:v>
                </c:pt>
                <c:pt idx="6596">
                  <c:v>-0.05</c:v>
                </c:pt>
                <c:pt idx="6597">
                  <c:v>-0.05</c:v>
                </c:pt>
                <c:pt idx="6598">
                  <c:v>-0.05</c:v>
                </c:pt>
                <c:pt idx="6599">
                  <c:v>-0.05</c:v>
                </c:pt>
                <c:pt idx="6600">
                  <c:v>-0.05</c:v>
                </c:pt>
                <c:pt idx="6601">
                  <c:v>-0.05</c:v>
                </c:pt>
                <c:pt idx="6602">
                  <c:v>-0.05</c:v>
                </c:pt>
                <c:pt idx="6603">
                  <c:v>-0.05</c:v>
                </c:pt>
                <c:pt idx="6604">
                  <c:v>-0.05</c:v>
                </c:pt>
                <c:pt idx="6605">
                  <c:v>-0.05</c:v>
                </c:pt>
                <c:pt idx="6606">
                  <c:v>-0.05</c:v>
                </c:pt>
                <c:pt idx="6607">
                  <c:v>-0.05</c:v>
                </c:pt>
                <c:pt idx="6608">
                  <c:v>-0.05</c:v>
                </c:pt>
                <c:pt idx="6609">
                  <c:v>-0.05</c:v>
                </c:pt>
                <c:pt idx="6610">
                  <c:v>-0.05</c:v>
                </c:pt>
                <c:pt idx="6611">
                  <c:v>-0.05</c:v>
                </c:pt>
                <c:pt idx="6612">
                  <c:v>-0.05</c:v>
                </c:pt>
                <c:pt idx="6613">
                  <c:v>-0.05</c:v>
                </c:pt>
                <c:pt idx="6614">
                  <c:v>-0.05</c:v>
                </c:pt>
                <c:pt idx="6615">
                  <c:v>-0.05</c:v>
                </c:pt>
                <c:pt idx="6616">
                  <c:v>-0.05</c:v>
                </c:pt>
                <c:pt idx="6617">
                  <c:v>-0.05</c:v>
                </c:pt>
                <c:pt idx="6618">
                  <c:v>-0.05</c:v>
                </c:pt>
                <c:pt idx="6619">
                  <c:v>-0.05</c:v>
                </c:pt>
                <c:pt idx="6620">
                  <c:v>-0.05</c:v>
                </c:pt>
                <c:pt idx="6621">
                  <c:v>-0.05</c:v>
                </c:pt>
                <c:pt idx="6622">
                  <c:v>-0.05</c:v>
                </c:pt>
                <c:pt idx="6623">
                  <c:v>-0.05</c:v>
                </c:pt>
                <c:pt idx="6624">
                  <c:v>-0.05</c:v>
                </c:pt>
                <c:pt idx="6625">
                  <c:v>-0.05</c:v>
                </c:pt>
                <c:pt idx="6626">
                  <c:v>-0.05</c:v>
                </c:pt>
                <c:pt idx="6627">
                  <c:v>-0.05</c:v>
                </c:pt>
                <c:pt idx="6628">
                  <c:v>-0.05</c:v>
                </c:pt>
                <c:pt idx="6629">
                  <c:v>-0.05</c:v>
                </c:pt>
                <c:pt idx="6630">
                  <c:v>-0.05</c:v>
                </c:pt>
                <c:pt idx="6631">
                  <c:v>-0.05</c:v>
                </c:pt>
                <c:pt idx="6632">
                  <c:v>-0.05</c:v>
                </c:pt>
                <c:pt idx="6633">
                  <c:v>-0.05</c:v>
                </c:pt>
                <c:pt idx="6634">
                  <c:v>-0.05</c:v>
                </c:pt>
                <c:pt idx="6635">
                  <c:v>-0.05</c:v>
                </c:pt>
                <c:pt idx="6636">
                  <c:v>-0.05</c:v>
                </c:pt>
                <c:pt idx="6637">
                  <c:v>-0.05</c:v>
                </c:pt>
                <c:pt idx="6638">
                  <c:v>-0.05</c:v>
                </c:pt>
                <c:pt idx="6639">
                  <c:v>-0.05</c:v>
                </c:pt>
                <c:pt idx="6640">
                  <c:v>-0.05</c:v>
                </c:pt>
                <c:pt idx="6641">
                  <c:v>-0.05</c:v>
                </c:pt>
                <c:pt idx="6642">
                  <c:v>-0.05</c:v>
                </c:pt>
                <c:pt idx="6643">
                  <c:v>-0.05</c:v>
                </c:pt>
                <c:pt idx="6644">
                  <c:v>-0.05</c:v>
                </c:pt>
                <c:pt idx="6645">
                  <c:v>-0.05</c:v>
                </c:pt>
                <c:pt idx="6646">
                  <c:v>-0.05</c:v>
                </c:pt>
                <c:pt idx="6647">
                  <c:v>-0.05</c:v>
                </c:pt>
                <c:pt idx="6648">
                  <c:v>-0.05</c:v>
                </c:pt>
                <c:pt idx="6649">
                  <c:v>-0.05</c:v>
                </c:pt>
                <c:pt idx="6650">
                  <c:v>-0.05</c:v>
                </c:pt>
                <c:pt idx="6651">
                  <c:v>-0.05</c:v>
                </c:pt>
                <c:pt idx="6652">
                  <c:v>-0.05</c:v>
                </c:pt>
                <c:pt idx="6653">
                  <c:v>-0.05</c:v>
                </c:pt>
                <c:pt idx="6654">
                  <c:v>-0.05</c:v>
                </c:pt>
                <c:pt idx="6655">
                  <c:v>-0.05</c:v>
                </c:pt>
                <c:pt idx="6656">
                  <c:v>-0.05</c:v>
                </c:pt>
                <c:pt idx="6657">
                  <c:v>-0.05</c:v>
                </c:pt>
                <c:pt idx="6658">
                  <c:v>-0.05</c:v>
                </c:pt>
                <c:pt idx="6659">
                  <c:v>-0.05</c:v>
                </c:pt>
                <c:pt idx="6660">
                  <c:v>-0.05</c:v>
                </c:pt>
                <c:pt idx="6661">
                  <c:v>-0.05</c:v>
                </c:pt>
                <c:pt idx="6662">
                  <c:v>-0.05</c:v>
                </c:pt>
                <c:pt idx="6663">
                  <c:v>-0.05</c:v>
                </c:pt>
                <c:pt idx="6664">
                  <c:v>-0.05</c:v>
                </c:pt>
                <c:pt idx="6665">
                  <c:v>-0.05</c:v>
                </c:pt>
                <c:pt idx="6666">
                  <c:v>-0.05</c:v>
                </c:pt>
                <c:pt idx="6667">
                  <c:v>-0.05</c:v>
                </c:pt>
                <c:pt idx="6668">
                  <c:v>-0.05</c:v>
                </c:pt>
                <c:pt idx="6669">
                  <c:v>-0.05</c:v>
                </c:pt>
                <c:pt idx="6670">
                  <c:v>-0.05</c:v>
                </c:pt>
                <c:pt idx="6671">
                  <c:v>-0.05</c:v>
                </c:pt>
                <c:pt idx="6672">
                  <c:v>-0.05</c:v>
                </c:pt>
                <c:pt idx="6673">
                  <c:v>-0.05</c:v>
                </c:pt>
                <c:pt idx="6674">
                  <c:v>-0.05</c:v>
                </c:pt>
                <c:pt idx="6675">
                  <c:v>-0.05</c:v>
                </c:pt>
                <c:pt idx="6676">
                  <c:v>-0.05</c:v>
                </c:pt>
                <c:pt idx="6677">
                  <c:v>-0.05</c:v>
                </c:pt>
                <c:pt idx="6678">
                  <c:v>-0.05</c:v>
                </c:pt>
                <c:pt idx="6679">
                  <c:v>-0.05</c:v>
                </c:pt>
                <c:pt idx="6680">
                  <c:v>-0.05</c:v>
                </c:pt>
                <c:pt idx="6681">
                  <c:v>-0.05</c:v>
                </c:pt>
                <c:pt idx="6682">
                  <c:v>-0.05</c:v>
                </c:pt>
                <c:pt idx="6683">
                  <c:v>-0.05</c:v>
                </c:pt>
                <c:pt idx="6684">
                  <c:v>-0.05</c:v>
                </c:pt>
                <c:pt idx="6685">
                  <c:v>-0.05</c:v>
                </c:pt>
                <c:pt idx="6686">
                  <c:v>-0.05</c:v>
                </c:pt>
                <c:pt idx="6687">
                  <c:v>-0.05</c:v>
                </c:pt>
                <c:pt idx="6688">
                  <c:v>-0.05</c:v>
                </c:pt>
                <c:pt idx="6689">
                  <c:v>-0.05</c:v>
                </c:pt>
                <c:pt idx="6690">
                  <c:v>-0.05</c:v>
                </c:pt>
                <c:pt idx="6691">
                  <c:v>-0.05</c:v>
                </c:pt>
                <c:pt idx="6692">
                  <c:v>-0.05</c:v>
                </c:pt>
                <c:pt idx="6693">
                  <c:v>-0.05</c:v>
                </c:pt>
                <c:pt idx="6694">
                  <c:v>-0.05</c:v>
                </c:pt>
                <c:pt idx="6695">
                  <c:v>-0.05</c:v>
                </c:pt>
                <c:pt idx="6696">
                  <c:v>-0.05</c:v>
                </c:pt>
                <c:pt idx="6697">
                  <c:v>-0.05</c:v>
                </c:pt>
                <c:pt idx="6698">
                  <c:v>-0.05</c:v>
                </c:pt>
                <c:pt idx="6699">
                  <c:v>-0.05</c:v>
                </c:pt>
                <c:pt idx="6700">
                  <c:v>-0.05</c:v>
                </c:pt>
                <c:pt idx="6701">
                  <c:v>-0.05</c:v>
                </c:pt>
                <c:pt idx="6702">
                  <c:v>-0.05</c:v>
                </c:pt>
                <c:pt idx="6703">
                  <c:v>-0.05</c:v>
                </c:pt>
                <c:pt idx="6704">
                  <c:v>-0.05</c:v>
                </c:pt>
                <c:pt idx="6705">
                  <c:v>-0.05</c:v>
                </c:pt>
                <c:pt idx="6706">
                  <c:v>-0.05</c:v>
                </c:pt>
                <c:pt idx="6707">
                  <c:v>-0.05</c:v>
                </c:pt>
                <c:pt idx="6708">
                  <c:v>-0.05</c:v>
                </c:pt>
                <c:pt idx="6709">
                  <c:v>-0.05</c:v>
                </c:pt>
                <c:pt idx="6710">
                  <c:v>-0.05</c:v>
                </c:pt>
                <c:pt idx="6711">
                  <c:v>-0.05</c:v>
                </c:pt>
                <c:pt idx="6712">
                  <c:v>-0.05</c:v>
                </c:pt>
                <c:pt idx="6713">
                  <c:v>-0.05</c:v>
                </c:pt>
                <c:pt idx="6714">
                  <c:v>-0.05</c:v>
                </c:pt>
                <c:pt idx="6715">
                  <c:v>-0.05</c:v>
                </c:pt>
                <c:pt idx="6716">
                  <c:v>-0.05</c:v>
                </c:pt>
                <c:pt idx="6717">
                  <c:v>-0.05</c:v>
                </c:pt>
                <c:pt idx="6718">
                  <c:v>-0.05</c:v>
                </c:pt>
                <c:pt idx="6719">
                  <c:v>-0.05</c:v>
                </c:pt>
                <c:pt idx="6720">
                  <c:v>-0.05</c:v>
                </c:pt>
                <c:pt idx="6721">
                  <c:v>-0.05</c:v>
                </c:pt>
                <c:pt idx="6722">
                  <c:v>-0.05</c:v>
                </c:pt>
                <c:pt idx="6723">
                  <c:v>-0.05</c:v>
                </c:pt>
                <c:pt idx="6724">
                  <c:v>-0.05</c:v>
                </c:pt>
                <c:pt idx="6725">
                  <c:v>-0.05</c:v>
                </c:pt>
                <c:pt idx="6726">
                  <c:v>-0.05</c:v>
                </c:pt>
                <c:pt idx="6727">
                  <c:v>-0.05</c:v>
                </c:pt>
                <c:pt idx="6728">
                  <c:v>-0.05</c:v>
                </c:pt>
                <c:pt idx="6729">
                  <c:v>-0.05</c:v>
                </c:pt>
                <c:pt idx="6730">
                  <c:v>-0.05</c:v>
                </c:pt>
                <c:pt idx="6731">
                  <c:v>-0.05</c:v>
                </c:pt>
                <c:pt idx="6732">
                  <c:v>-0.05</c:v>
                </c:pt>
                <c:pt idx="6733">
                  <c:v>-0.05</c:v>
                </c:pt>
                <c:pt idx="6734">
                  <c:v>-0.05</c:v>
                </c:pt>
                <c:pt idx="6735">
                  <c:v>-0.05</c:v>
                </c:pt>
                <c:pt idx="6736">
                  <c:v>-0.05</c:v>
                </c:pt>
                <c:pt idx="6737">
                  <c:v>-0.05</c:v>
                </c:pt>
                <c:pt idx="6738">
                  <c:v>-0.05</c:v>
                </c:pt>
                <c:pt idx="6739">
                  <c:v>-0.05</c:v>
                </c:pt>
                <c:pt idx="6740">
                  <c:v>-0.05</c:v>
                </c:pt>
                <c:pt idx="6741">
                  <c:v>-0.05</c:v>
                </c:pt>
                <c:pt idx="6742">
                  <c:v>-0.05</c:v>
                </c:pt>
                <c:pt idx="6743">
                  <c:v>-0.05</c:v>
                </c:pt>
                <c:pt idx="6744">
                  <c:v>-0.05</c:v>
                </c:pt>
                <c:pt idx="6745">
                  <c:v>-0.05</c:v>
                </c:pt>
                <c:pt idx="6746">
                  <c:v>-0.05</c:v>
                </c:pt>
                <c:pt idx="6747">
                  <c:v>-0.05</c:v>
                </c:pt>
                <c:pt idx="6748">
                  <c:v>-0.05</c:v>
                </c:pt>
                <c:pt idx="6749">
                  <c:v>-0.05</c:v>
                </c:pt>
                <c:pt idx="6750">
                  <c:v>-0.05</c:v>
                </c:pt>
                <c:pt idx="6751">
                  <c:v>-0.05</c:v>
                </c:pt>
                <c:pt idx="6752">
                  <c:v>-0.05</c:v>
                </c:pt>
                <c:pt idx="6753">
                  <c:v>-0.05</c:v>
                </c:pt>
                <c:pt idx="6754">
                  <c:v>-0.05</c:v>
                </c:pt>
                <c:pt idx="6755">
                  <c:v>-0.05</c:v>
                </c:pt>
                <c:pt idx="6756">
                  <c:v>-0.05</c:v>
                </c:pt>
                <c:pt idx="6757">
                  <c:v>-0.05</c:v>
                </c:pt>
                <c:pt idx="6758">
                  <c:v>-0.05</c:v>
                </c:pt>
                <c:pt idx="6759">
                  <c:v>-0.05</c:v>
                </c:pt>
                <c:pt idx="6760">
                  <c:v>-0.05</c:v>
                </c:pt>
                <c:pt idx="6761">
                  <c:v>-0.05</c:v>
                </c:pt>
                <c:pt idx="6762">
                  <c:v>-0.05</c:v>
                </c:pt>
                <c:pt idx="6763">
                  <c:v>-0.05</c:v>
                </c:pt>
                <c:pt idx="6764">
                  <c:v>-0.05</c:v>
                </c:pt>
                <c:pt idx="6765">
                  <c:v>-0.05</c:v>
                </c:pt>
                <c:pt idx="6766">
                  <c:v>-0.05</c:v>
                </c:pt>
                <c:pt idx="6767">
                  <c:v>-0.05</c:v>
                </c:pt>
                <c:pt idx="6768">
                  <c:v>-0.05</c:v>
                </c:pt>
                <c:pt idx="6769">
                  <c:v>-0.05</c:v>
                </c:pt>
                <c:pt idx="6770">
                  <c:v>-0.05</c:v>
                </c:pt>
                <c:pt idx="6771">
                  <c:v>-0.05</c:v>
                </c:pt>
                <c:pt idx="6772">
                  <c:v>-0.05</c:v>
                </c:pt>
                <c:pt idx="6773">
                  <c:v>-0.05</c:v>
                </c:pt>
                <c:pt idx="6774">
                  <c:v>-0.05</c:v>
                </c:pt>
                <c:pt idx="6775">
                  <c:v>-0.05</c:v>
                </c:pt>
                <c:pt idx="6776">
                  <c:v>-0.05</c:v>
                </c:pt>
                <c:pt idx="6777">
                  <c:v>-0.05</c:v>
                </c:pt>
                <c:pt idx="6778">
                  <c:v>-0.05</c:v>
                </c:pt>
                <c:pt idx="6779">
                  <c:v>-0.05</c:v>
                </c:pt>
                <c:pt idx="6780">
                  <c:v>-0.05</c:v>
                </c:pt>
                <c:pt idx="6781">
                  <c:v>-0.05</c:v>
                </c:pt>
                <c:pt idx="6782">
                  <c:v>-0.05</c:v>
                </c:pt>
                <c:pt idx="6783">
                  <c:v>-0.05</c:v>
                </c:pt>
                <c:pt idx="6784">
                  <c:v>-0.05</c:v>
                </c:pt>
                <c:pt idx="6785">
                  <c:v>-0.05</c:v>
                </c:pt>
                <c:pt idx="6786">
                  <c:v>-0.05</c:v>
                </c:pt>
                <c:pt idx="6787">
                  <c:v>-0.05</c:v>
                </c:pt>
                <c:pt idx="6788">
                  <c:v>-0.05</c:v>
                </c:pt>
                <c:pt idx="6789">
                  <c:v>-0.05</c:v>
                </c:pt>
                <c:pt idx="6790">
                  <c:v>-0.05</c:v>
                </c:pt>
                <c:pt idx="6791">
                  <c:v>-0.05</c:v>
                </c:pt>
                <c:pt idx="6792">
                  <c:v>-0.05</c:v>
                </c:pt>
                <c:pt idx="6793">
                  <c:v>-0.05</c:v>
                </c:pt>
                <c:pt idx="6794">
                  <c:v>-0.05</c:v>
                </c:pt>
                <c:pt idx="6795">
                  <c:v>-0.05</c:v>
                </c:pt>
                <c:pt idx="6796">
                  <c:v>-0.05</c:v>
                </c:pt>
                <c:pt idx="6797">
                  <c:v>-0.05</c:v>
                </c:pt>
                <c:pt idx="6798">
                  <c:v>-0.05</c:v>
                </c:pt>
                <c:pt idx="6799">
                  <c:v>-0.05</c:v>
                </c:pt>
                <c:pt idx="6800">
                  <c:v>-0.05</c:v>
                </c:pt>
                <c:pt idx="6801">
                  <c:v>-0.05</c:v>
                </c:pt>
                <c:pt idx="6802">
                  <c:v>-0.05</c:v>
                </c:pt>
                <c:pt idx="6803">
                  <c:v>-0.05</c:v>
                </c:pt>
                <c:pt idx="6804">
                  <c:v>-0.05</c:v>
                </c:pt>
                <c:pt idx="6805">
                  <c:v>-0.05</c:v>
                </c:pt>
                <c:pt idx="6806">
                  <c:v>-0.05</c:v>
                </c:pt>
                <c:pt idx="6807">
                  <c:v>-0.05</c:v>
                </c:pt>
                <c:pt idx="6808">
                  <c:v>-0.05</c:v>
                </c:pt>
                <c:pt idx="6809">
                  <c:v>-0.05</c:v>
                </c:pt>
                <c:pt idx="6810">
                  <c:v>-0.05</c:v>
                </c:pt>
                <c:pt idx="6811">
                  <c:v>-0.05</c:v>
                </c:pt>
                <c:pt idx="6812">
                  <c:v>-0.05</c:v>
                </c:pt>
                <c:pt idx="6813">
                  <c:v>-0.05</c:v>
                </c:pt>
                <c:pt idx="6814">
                  <c:v>-0.05</c:v>
                </c:pt>
                <c:pt idx="6815">
                  <c:v>-0.05</c:v>
                </c:pt>
                <c:pt idx="6816">
                  <c:v>-0.05</c:v>
                </c:pt>
                <c:pt idx="6817">
                  <c:v>-0.05</c:v>
                </c:pt>
                <c:pt idx="6818">
                  <c:v>-0.05</c:v>
                </c:pt>
                <c:pt idx="6819">
                  <c:v>-0.05</c:v>
                </c:pt>
                <c:pt idx="6820">
                  <c:v>-0.05</c:v>
                </c:pt>
                <c:pt idx="6821">
                  <c:v>-0.05</c:v>
                </c:pt>
                <c:pt idx="6822">
                  <c:v>-0.05</c:v>
                </c:pt>
                <c:pt idx="6823">
                  <c:v>-0.05</c:v>
                </c:pt>
                <c:pt idx="6824">
                  <c:v>-0.05</c:v>
                </c:pt>
                <c:pt idx="6825">
                  <c:v>-0.05</c:v>
                </c:pt>
                <c:pt idx="6826">
                  <c:v>-0.05</c:v>
                </c:pt>
                <c:pt idx="6827">
                  <c:v>-0.05</c:v>
                </c:pt>
                <c:pt idx="6828">
                  <c:v>-0.05</c:v>
                </c:pt>
                <c:pt idx="6829">
                  <c:v>-0.05</c:v>
                </c:pt>
                <c:pt idx="6830">
                  <c:v>-0.05</c:v>
                </c:pt>
                <c:pt idx="6831">
                  <c:v>-0.05</c:v>
                </c:pt>
                <c:pt idx="6832">
                  <c:v>-0.05</c:v>
                </c:pt>
                <c:pt idx="6833">
                  <c:v>-0.05</c:v>
                </c:pt>
                <c:pt idx="6834">
                  <c:v>-0.05</c:v>
                </c:pt>
                <c:pt idx="6835">
                  <c:v>-0.05</c:v>
                </c:pt>
                <c:pt idx="6836">
                  <c:v>-0.05</c:v>
                </c:pt>
                <c:pt idx="6837">
                  <c:v>-0.05</c:v>
                </c:pt>
                <c:pt idx="6838">
                  <c:v>-0.05</c:v>
                </c:pt>
                <c:pt idx="6839">
                  <c:v>-0.05</c:v>
                </c:pt>
                <c:pt idx="6840">
                  <c:v>-0.05</c:v>
                </c:pt>
                <c:pt idx="6841">
                  <c:v>-0.05</c:v>
                </c:pt>
                <c:pt idx="6842">
                  <c:v>-0.05</c:v>
                </c:pt>
                <c:pt idx="6843">
                  <c:v>-0.05</c:v>
                </c:pt>
                <c:pt idx="6844">
                  <c:v>-0.05</c:v>
                </c:pt>
                <c:pt idx="6845">
                  <c:v>-0.05</c:v>
                </c:pt>
                <c:pt idx="6846">
                  <c:v>-0.05</c:v>
                </c:pt>
                <c:pt idx="6847">
                  <c:v>-0.05</c:v>
                </c:pt>
                <c:pt idx="6848">
                  <c:v>-0.05</c:v>
                </c:pt>
                <c:pt idx="6849">
                  <c:v>-0.05</c:v>
                </c:pt>
                <c:pt idx="6850">
                  <c:v>-0.05</c:v>
                </c:pt>
                <c:pt idx="6851">
                  <c:v>-0.05</c:v>
                </c:pt>
                <c:pt idx="6852">
                  <c:v>-0.05</c:v>
                </c:pt>
                <c:pt idx="6853">
                  <c:v>-0.05</c:v>
                </c:pt>
                <c:pt idx="6854">
                  <c:v>-0.05</c:v>
                </c:pt>
                <c:pt idx="6855">
                  <c:v>-0.05</c:v>
                </c:pt>
                <c:pt idx="6856">
                  <c:v>-0.05</c:v>
                </c:pt>
                <c:pt idx="6857">
                  <c:v>-0.05</c:v>
                </c:pt>
                <c:pt idx="6858">
                  <c:v>-0.05</c:v>
                </c:pt>
                <c:pt idx="6859">
                  <c:v>-0.05</c:v>
                </c:pt>
                <c:pt idx="6860">
                  <c:v>-0.05</c:v>
                </c:pt>
                <c:pt idx="6861">
                  <c:v>-0.05</c:v>
                </c:pt>
                <c:pt idx="6862">
                  <c:v>-0.05</c:v>
                </c:pt>
                <c:pt idx="6863">
                  <c:v>-0.05</c:v>
                </c:pt>
                <c:pt idx="6864">
                  <c:v>-0.05</c:v>
                </c:pt>
                <c:pt idx="6865">
                  <c:v>-0.05</c:v>
                </c:pt>
                <c:pt idx="6866">
                  <c:v>-0.05</c:v>
                </c:pt>
                <c:pt idx="6867">
                  <c:v>-0.05</c:v>
                </c:pt>
                <c:pt idx="6868">
                  <c:v>-0.05</c:v>
                </c:pt>
                <c:pt idx="6869">
                  <c:v>-0.05</c:v>
                </c:pt>
                <c:pt idx="6870">
                  <c:v>-0.05</c:v>
                </c:pt>
                <c:pt idx="6871">
                  <c:v>-0.05</c:v>
                </c:pt>
                <c:pt idx="6872">
                  <c:v>-0.05</c:v>
                </c:pt>
                <c:pt idx="6873">
                  <c:v>-0.05</c:v>
                </c:pt>
                <c:pt idx="6874">
                  <c:v>-0.05</c:v>
                </c:pt>
                <c:pt idx="6875">
                  <c:v>-0.05</c:v>
                </c:pt>
                <c:pt idx="6876">
                  <c:v>-0.05</c:v>
                </c:pt>
                <c:pt idx="6877">
                  <c:v>-0.05</c:v>
                </c:pt>
                <c:pt idx="6878">
                  <c:v>-0.05</c:v>
                </c:pt>
                <c:pt idx="6879">
                  <c:v>-0.05</c:v>
                </c:pt>
                <c:pt idx="6880">
                  <c:v>-0.05</c:v>
                </c:pt>
                <c:pt idx="6881">
                  <c:v>-0.05</c:v>
                </c:pt>
                <c:pt idx="6882">
                  <c:v>-0.05</c:v>
                </c:pt>
                <c:pt idx="6883">
                  <c:v>-0.05</c:v>
                </c:pt>
                <c:pt idx="6884">
                  <c:v>-0.05</c:v>
                </c:pt>
                <c:pt idx="6885">
                  <c:v>-0.05</c:v>
                </c:pt>
                <c:pt idx="6886">
                  <c:v>-0.05</c:v>
                </c:pt>
                <c:pt idx="6887">
                  <c:v>-0.05</c:v>
                </c:pt>
                <c:pt idx="6888">
                  <c:v>-0.05</c:v>
                </c:pt>
                <c:pt idx="6889">
                  <c:v>-0.05</c:v>
                </c:pt>
                <c:pt idx="6890">
                  <c:v>-0.05</c:v>
                </c:pt>
                <c:pt idx="6891">
                  <c:v>-0.05</c:v>
                </c:pt>
                <c:pt idx="6892">
                  <c:v>-0.05</c:v>
                </c:pt>
                <c:pt idx="6893">
                  <c:v>-0.05</c:v>
                </c:pt>
                <c:pt idx="6894">
                  <c:v>-0.05</c:v>
                </c:pt>
                <c:pt idx="6895">
                  <c:v>-0.05</c:v>
                </c:pt>
                <c:pt idx="6896">
                  <c:v>-0.05</c:v>
                </c:pt>
                <c:pt idx="6897">
                  <c:v>-0.05</c:v>
                </c:pt>
                <c:pt idx="6898">
                  <c:v>-0.05</c:v>
                </c:pt>
                <c:pt idx="6899">
                  <c:v>-0.05</c:v>
                </c:pt>
                <c:pt idx="6900">
                  <c:v>-0.05</c:v>
                </c:pt>
                <c:pt idx="6901">
                  <c:v>-0.05</c:v>
                </c:pt>
                <c:pt idx="6902">
                  <c:v>-0.05</c:v>
                </c:pt>
                <c:pt idx="6903">
                  <c:v>-0.05</c:v>
                </c:pt>
                <c:pt idx="6904">
                  <c:v>-0.05</c:v>
                </c:pt>
                <c:pt idx="6905">
                  <c:v>-0.05</c:v>
                </c:pt>
                <c:pt idx="6906">
                  <c:v>-0.05</c:v>
                </c:pt>
                <c:pt idx="6907">
                  <c:v>-0.05</c:v>
                </c:pt>
                <c:pt idx="6908">
                  <c:v>-0.05</c:v>
                </c:pt>
                <c:pt idx="6909">
                  <c:v>-0.05</c:v>
                </c:pt>
                <c:pt idx="6910">
                  <c:v>-0.05</c:v>
                </c:pt>
                <c:pt idx="6911">
                  <c:v>-0.05</c:v>
                </c:pt>
                <c:pt idx="6912">
                  <c:v>-0.05</c:v>
                </c:pt>
                <c:pt idx="6913">
                  <c:v>-0.05</c:v>
                </c:pt>
                <c:pt idx="6914">
                  <c:v>-0.05</c:v>
                </c:pt>
                <c:pt idx="6915">
                  <c:v>-0.05</c:v>
                </c:pt>
                <c:pt idx="6916">
                  <c:v>-0.05</c:v>
                </c:pt>
                <c:pt idx="6917">
                  <c:v>-0.05</c:v>
                </c:pt>
                <c:pt idx="6918">
                  <c:v>-0.05</c:v>
                </c:pt>
                <c:pt idx="6919">
                  <c:v>-0.05</c:v>
                </c:pt>
                <c:pt idx="6920">
                  <c:v>-0.05</c:v>
                </c:pt>
                <c:pt idx="6921">
                  <c:v>-0.05</c:v>
                </c:pt>
                <c:pt idx="6922">
                  <c:v>-0.05</c:v>
                </c:pt>
                <c:pt idx="6923">
                  <c:v>-0.05</c:v>
                </c:pt>
                <c:pt idx="6924">
                  <c:v>-0.05</c:v>
                </c:pt>
                <c:pt idx="6925">
                  <c:v>-0.05</c:v>
                </c:pt>
                <c:pt idx="6926">
                  <c:v>-0.05</c:v>
                </c:pt>
                <c:pt idx="6927">
                  <c:v>-0.05</c:v>
                </c:pt>
                <c:pt idx="6928">
                  <c:v>-0.05</c:v>
                </c:pt>
                <c:pt idx="6929">
                  <c:v>-0.05</c:v>
                </c:pt>
                <c:pt idx="6930">
                  <c:v>-0.05</c:v>
                </c:pt>
                <c:pt idx="6931">
                  <c:v>-0.05</c:v>
                </c:pt>
                <c:pt idx="6932">
                  <c:v>-0.05</c:v>
                </c:pt>
                <c:pt idx="6933">
                  <c:v>-0.05</c:v>
                </c:pt>
                <c:pt idx="6934">
                  <c:v>-0.05</c:v>
                </c:pt>
                <c:pt idx="6935">
                  <c:v>-0.05</c:v>
                </c:pt>
                <c:pt idx="6936">
                  <c:v>-0.05</c:v>
                </c:pt>
                <c:pt idx="6937">
                  <c:v>-0.05</c:v>
                </c:pt>
                <c:pt idx="6938">
                  <c:v>-0.05</c:v>
                </c:pt>
                <c:pt idx="6939">
                  <c:v>-0.05</c:v>
                </c:pt>
                <c:pt idx="6940">
                  <c:v>-0.05</c:v>
                </c:pt>
                <c:pt idx="6941">
                  <c:v>-0.05</c:v>
                </c:pt>
                <c:pt idx="6942">
                  <c:v>-0.05</c:v>
                </c:pt>
                <c:pt idx="6943">
                  <c:v>-0.05</c:v>
                </c:pt>
                <c:pt idx="6944">
                  <c:v>-0.05</c:v>
                </c:pt>
                <c:pt idx="6945">
                  <c:v>-0.05</c:v>
                </c:pt>
                <c:pt idx="6946">
                  <c:v>-0.05</c:v>
                </c:pt>
                <c:pt idx="6947">
                  <c:v>-0.05</c:v>
                </c:pt>
                <c:pt idx="6948">
                  <c:v>-0.05</c:v>
                </c:pt>
                <c:pt idx="6949">
                  <c:v>-0.05</c:v>
                </c:pt>
                <c:pt idx="6950">
                  <c:v>-0.05</c:v>
                </c:pt>
                <c:pt idx="6951">
                  <c:v>-0.05</c:v>
                </c:pt>
                <c:pt idx="6952">
                  <c:v>-0.05</c:v>
                </c:pt>
                <c:pt idx="6953">
                  <c:v>-0.05</c:v>
                </c:pt>
                <c:pt idx="6954">
                  <c:v>-0.05</c:v>
                </c:pt>
                <c:pt idx="6955">
                  <c:v>-0.05</c:v>
                </c:pt>
                <c:pt idx="6956">
                  <c:v>-0.05</c:v>
                </c:pt>
                <c:pt idx="6957">
                  <c:v>-0.05</c:v>
                </c:pt>
                <c:pt idx="6958">
                  <c:v>-0.05</c:v>
                </c:pt>
                <c:pt idx="6959">
                  <c:v>-0.05</c:v>
                </c:pt>
                <c:pt idx="6960">
                  <c:v>-0.05</c:v>
                </c:pt>
                <c:pt idx="6961">
                  <c:v>-0.05</c:v>
                </c:pt>
                <c:pt idx="6962">
                  <c:v>-0.05</c:v>
                </c:pt>
                <c:pt idx="6963">
                  <c:v>-0.05</c:v>
                </c:pt>
                <c:pt idx="6964">
                  <c:v>-0.05</c:v>
                </c:pt>
                <c:pt idx="6965">
                  <c:v>-0.05</c:v>
                </c:pt>
                <c:pt idx="6966">
                  <c:v>-0.05</c:v>
                </c:pt>
                <c:pt idx="6967">
                  <c:v>-0.05</c:v>
                </c:pt>
                <c:pt idx="6968">
                  <c:v>-0.05</c:v>
                </c:pt>
                <c:pt idx="6969">
                  <c:v>-0.05</c:v>
                </c:pt>
                <c:pt idx="6970">
                  <c:v>-0.05</c:v>
                </c:pt>
                <c:pt idx="6971">
                  <c:v>-0.05</c:v>
                </c:pt>
                <c:pt idx="6972">
                  <c:v>-0.05</c:v>
                </c:pt>
                <c:pt idx="6973">
                  <c:v>-0.05</c:v>
                </c:pt>
                <c:pt idx="6974">
                  <c:v>-0.05</c:v>
                </c:pt>
                <c:pt idx="6975">
                  <c:v>-0.05</c:v>
                </c:pt>
                <c:pt idx="6976">
                  <c:v>-0.05</c:v>
                </c:pt>
                <c:pt idx="6977">
                  <c:v>-0.05</c:v>
                </c:pt>
                <c:pt idx="6978">
                  <c:v>-0.05</c:v>
                </c:pt>
                <c:pt idx="6979">
                  <c:v>-0.05</c:v>
                </c:pt>
                <c:pt idx="6980">
                  <c:v>-0.05</c:v>
                </c:pt>
                <c:pt idx="6981">
                  <c:v>-0.05</c:v>
                </c:pt>
                <c:pt idx="6982">
                  <c:v>-0.05</c:v>
                </c:pt>
                <c:pt idx="6983">
                  <c:v>-0.05</c:v>
                </c:pt>
                <c:pt idx="6984">
                  <c:v>-0.05</c:v>
                </c:pt>
                <c:pt idx="6985">
                  <c:v>-0.05</c:v>
                </c:pt>
                <c:pt idx="6986">
                  <c:v>-0.05</c:v>
                </c:pt>
                <c:pt idx="6987">
                  <c:v>-0.05</c:v>
                </c:pt>
                <c:pt idx="6988">
                  <c:v>-0.05</c:v>
                </c:pt>
                <c:pt idx="6989">
                  <c:v>-0.05</c:v>
                </c:pt>
                <c:pt idx="6990">
                  <c:v>-0.05</c:v>
                </c:pt>
                <c:pt idx="6991">
                  <c:v>-0.05</c:v>
                </c:pt>
                <c:pt idx="6992">
                  <c:v>-0.05</c:v>
                </c:pt>
                <c:pt idx="6993">
                  <c:v>-0.05</c:v>
                </c:pt>
                <c:pt idx="6994">
                  <c:v>-0.05</c:v>
                </c:pt>
                <c:pt idx="6995">
                  <c:v>-0.05</c:v>
                </c:pt>
                <c:pt idx="6996">
                  <c:v>-0.05</c:v>
                </c:pt>
                <c:pt idx="6997">
                  <c:v>-0.05</c:v>
                </c:pt>
                <c:pt idx="6998">
                  <c:v>-0.05</c:v>
                </c:pt>
                <c:pt idx="6999">
                  <c:v>-0.05</c:v>
                </c:pt>
                <c:pt idx="7000">
                  <c:v>-0.05</c:v>
                </c:pt>
                <c:pt idx="7001">
                  <c:v>-0.05</c:v>
                </c:pt>
                <c:pt idx="7002">
                  <c:v>-0.05</c:v>
                </c:pt>
                <c:pt idx="7003">
                  <c:v>-0.05</c:v>
                </c:pt>
                <c:pt idx="7004">
                  <c:v>-0.05</c:v>
                </c:pt>
                <c:pt idx="7005">
                  <c:v>-0.05</c:v>
                </c:pt>
                <c:pt idx="7006">
                  <c:v>-0.05</c:v>
                </c:pt>
                <c:pt idx="7007">
                  <c:v>-0.05</c:v>
                </c:pt>
                <c:pt idx="7008">
                  <c:v>-0.05</c:v>
                </c:pt>
                <c:pt idx="7009">
                  <c:v>-0.05</c:v>
                </c:pt>
                <c:pt idx="7010">
                  <c:v>-0.05</c:v>
                </c:pt>
                <c:pt idx="7011">
                  <c:v>-0.05</c:v>
                </c:pt>
                <c:pt idx="7012">
                  <c:v>-0.05</c:v>
                </c:pt>
                <c:pt idx="7013">
                  <c:v>-0.05</c:v>
                </c:pt>
                <c:pt idx="7014">
                  <c:v>-0.05</c:v>
                </c:pt>
                <c:pt idx="7015">
                  <c:v>-0.05</c:v>
                </c:pt>
                <c:pt idx="7016">
                  <c:v>-0.05</c:v>
                </c:pt>
                <c:pt idx="7017">
                  <c:v>-0.05</c:v>
                </c:pt>
                <c:pt idx="7018">
                  <c:v>-0.05</c:v>
                </c:pt>
                <c:pt idx="7019">
                  <c:v>-0.05</c:v>
                </c:pt>
                <c:pt idx="7020">
                  <c:v>-0.05</c:v>
                </c:pt>
                <c:pt idx="7021">
                  <c:v>-0.05</c:v>
                </c:pt>
                <c:pt idx="7022">
                  <c:v>-0.05</c:v>
                </c:pt>
                <c:pt idx="7023">
                  <c:v>-0.05</c:v>
                </c:pt>
                <c:pt idx="7024">
                  <c:v>-0.05</c:v>
                </c:pt>
                <c:pt idx="7025">
                  <c:v>-0.05</c:v>
                </c:pt>
                <c:pt idx="7026">
                  <c:v>-0.05</c:v>
                </c:pt>
                <c:pt idx="7027">
                  <c:v>-0.05</c:v>
                </c:pt>
                <c:pt idx="7028">
                  <c:v>-0.05</c:v>
                </c:pt>
                <c:pt idx="7029">
                  <c:v>-0.05</c:v>
                </c:pt>
                <c:pt idx="7030">
                  <c:v>-0.05</c:v>
                </c:pt>
                <c:pt idx="7031">
                  <c:v>-0.05</c:v>
                </c:pt>
                <c:pt idx="7032">
                  <c:v>-0.05</c:v>
                </c:pt>
                <c:pt idx="7033">
                  <c:v>-0.05</c:v>
                </c:pt>
                <c:pt idx="7034">
                  <c:v>-0.05</c:v>
                </c:pt>
                <c:pt idx="7035">
                  <c:v>-0.05</c:v>
                </c:pt>
                <c:pt idx="7036">
                  <c:v>-0.05</c:v>
                </c:pt>
                <c:pt idx="7037">
                  <c:v>-0.05</c:v>
                </c:pt>
                <c:pt idx="7038">
                  <c:v>-0.05</c:v>
                </c:pt>
                <c:pt idx="7039">
                  <c:v>-0.05</c:v>
                </c:pt>
                <c:pt idx="7040">
                  <c:v>-0.05</c:v>
                </c:pt>
                <c:pt idx="7041">
                  <c:v>-0.05</c:v>
                </c:pt>
                <c:pt idx="7042">
                  <c:v>-0.05</c:v>
                </c:pt>
                <c:pt idx="7043">
                  <c:v>-0.05</c:v>
                </c:pt>
                <c:pt idx="7044">
                  <c:v>-0.05</c:v>
                </c:pt>
                <c:pt idx="7045">
                  <c:v>-0.05</c:v>
                </c:pt>
                <c:pt idx="7046">
                  <c:v>-0.05</c:v>
                </c:pt>
                <c:pt idx="7047">
                  <c:v>-0.05</c:v>
                </c:pt>
                <c:pt idx="7048">
                  <c:v>-0.05</c:v>
                </c:pt>
                <c:pt idx="7049">
                  <c:v>-0.05</c:v>
                </c:pt>
                <c:pt idx="7050">
                  <c:v>-0.05</c:v>
                </c:pt>
                <c:pt idx="7051">
                  <c:v>-0.05</c:v>
                </c:pt>
                <c:pt idx="7052">
                  <c:v>-0.05</c:v>
                </c:pt>
                <c:pt idx="7053">
                  <c:v>-0.05</c:v>
                </c:pt>
                <c:pt idx="7054">
                  <c:v>-0.05</c:v>
                </c:pt>
                <c:pt idx="7055">
                  <c:v>-0.05</c:v>
                </c:pt>
                <c:pt idx="7056">
                  <c:v>-0.05</c:v>
                </c:pt>
                <c:pt idx="7057">
                  <c:v>-0.05</c:v>
                </c:pt>
                <c:pt idx="7058">
                  <c:v>-0.05</c:v>
                </c:pt>
                <c:pt idx="7059">
                  <c:v>-0.05</c:v>
                </c:pt>
                <c:pt idx="7060">
                  <c:v>-0.05</c:v>
                </c:pt>
                <c:pt idx="7061">
                  <c:v>-0.05</c:v>
                </c:pt>
                <c:pt idx="7062">
                  <c:v>-0.05</c:v>
                </c:pt>
                <c:pt idx="7063">
                  <c:v>-0.05</c:v>
                </c:pt>
                <c:pt idx="7064">
                  <c:v>-0.05</c:v>
                </c:pt>
                <c:pt idx="7065">
                  <c:v>-0.05</c:v>
                </c:pt>
                <c:pt idx="7066">
                  <c:v>-0.05</c:v>
                </c:pt>
                <c:pt idx="7067">
                  <c:v>-0.05</c:v>
                </c:pt>
                <c:pt idx="7068">
                  <c:v>-0.05</c:v>
                </c:pt>
                <c:pt idx="7069">
                  <c:v>-0.05</c:v>
                </c:pt>
                <c:pt idx="7070">
                  <c:v>-0.05</c:v>
                </c:pt>
                <c:pt idx="7071">
                  <c:v>-0.05</c:v>
                </c:pt>
                <c:pt idx="7072">
                  <c:v>-0.05</c:v>
                </c:pt>
                <c:pt idx="7073">
                  <c:v>-0.05</c:v>
                </c:pt>
                <c:pt idx="7074">
                  <c:v>-0.05</c:v>
                </c:pt>
                <c:pt idx="7075">
                  <c:v>-0.05</c:v>
                </c:pt>
                <c:pt idx="7076">
                  <c:v>-0.05</c:v>
                </c:pt>
                <c:pt idx="7077">
                  <c:v>-0.05</c:v>
                </c:pt>
                <c:pt idx="7078">
                  <c:v>-0.05</c:v>
                </c:pt>
                <c:pt idx="7079">
                  <c:v>-0.05</c:v>
                </c:pt>
                <c:pt idx="7080">
                  <c:v>-0.05</c:v>
                </c:pt>
                <c:pt idx="7081">
                  <c:v>-0.05</c:v>
                </c:pt>
                <c:pt idx="7082">
                  <c:v>-0.05</c:v>
                </c:pt>
                <c:pt idx="7083">
                  <c:v>-0.05</c:v>
                </c:pt>
                <c:pt idx="7084">
                  <c:v>-0.05</c:v>
                </c:pt>
                <c:pt idx="7085">
                  <c:v>-0.05</c:v>
                </c:pt>
                <c:pt idx="7086">
                  <c:v>-0.05</c:v>
                </c:pt>
                <c:pt idx="7087">
                  <c:v>-0.05</c:v>
                </c:pt>
                <c:pt idx="7088">
                  <c:v>-0.05</c:v>
                </c:pt>
                <c:pt idx="7089">
                  <c:v>-0.05</c:v>
                </c:pt>
                <c:pt idx="7090">
                  <c:v>-0.05</c:v>
                </c:pt>
                <c:pt idx="7091">
                  <c:v>-0.05</c:v>
                </c:pt>
                <c:pt idx="7092">
                  <c:v>-0.05</c:v>
                </c:pt>
                <c:pt idx="7093">
                  <c:v>-0.05</c:v>
                </c:pt>
                <c:pt idx="7094">
                  <c:v>-0.05</c:v>
                </c:pt>
                <c:pt idx="7095">
                  <c:v>-0.05</c:v>
                </c:pt>
                <c:pt idx="7096">
                  <c:v>-0.05</c:v>
                </c:pt>
                <c:pt idx="7097">
                  <c:v>-0.05</c:v>
                </c:pt>
                <c:pt idx="7098">
                  <c:v>-0.05</c:v>
                </c:pt>
                <c:pt idx="7099">
                  <c:v>-0.05</c:v>
                </c:pt>
                <c:pt idx="7100">
                  <c:v>-0.05</c:v>
                </c:pt>
                <c:pt idx="7101">
                  <c:v>-0.05</c:v>
                </c:pt>
                <c:pt idx="7102">
                  <c:v>-0.05</c:v>
                </c:pt>
                <c:pt idx="7103">
                  <c:v>-0.05</c:v>
                </c:pt>
                <c:pt idx="7104">
                  <c:v>-0.05</c:v>
                </c:pt>
                <c:pt idx="7105">
                  <c:v>-0.05</c:v>
                </c:pt>
                <c:pt idx="7106">
                  <c:v>-0.05</c:v>
                </c:pt>
                <c:pt idx="7107">
                  <c:v>-0.05</c:v>
                </c:pt>
                <c:pt idx="7108">
                  <c:v>-0.05</c:v>
                </c:pt>
                <c:pt idx="7109">
                  <c:v>-0.05</c:v>
                </c:pt>
                <c:pt idx="7110">
                  <c:v>-0.05</c:v>
                </c:pt>
                <c:pt idx="7111">
                  <c:v>-0.05</c:v>
                </c:pt>
                <c:pt idx="7112">
                  <c:v>-0.05</c:v>
                </c:pt>
                <c:pt idx="7113">
                  <c:v>-0.05</c:v>
                </c:pt>
                <c:pt idx="7114">
                  <c:v>-0.05</c:v>
                </c:pt>
                <c:pt idx="7115">
                  <c:v>-0.05</c:v>
                </c:pt>
                <c:pt idx="7116">
                  <c:v>-0.05</c:v>
                </c:pt>
                <c:pt idx="7117">
                  <c:v>-0.05</c:v>
                </c:pt>
                <c:pt idx="7118">
                  <c:v>-0.05</c:v>
                </c:pt>
                <c:pt idx="7119">
                  <c:v>-0.05</c:v>
                </c:pt>
                <c:pt idx="7120">
                  <c:v>-0.05</c:v>
                </c:pt>
                <c:pt idx="7121">
                  <c:v>-0.05</c:v>
                </c:pt>
                <c:pt idx="7122">
                  <c:v>-0.05</c:v>
                </c:pt>
                <c:pt idx="7123">
                  <c:v>-0.05</c:v>
                </c:pt>
                <c:pt idx="7124">
                  <c:v>-0.05</c:v>
                </c:pt>
                <c:pt idx="7125">
                  <c:v>-0.05</c:v>
                </c:pt>
                <c:pt idx="7126">
                  <c:v>-0.05</c:v>
                </c:pt>
                <c:pt idx="7127">
                  <c:v>-0.05</c:v>
                </c:pt>
                <c:pt idx="7128">
                  <c:v>-0.05</c:v>
                </c:pt>
                <c:pt idx="7129">
                  <c:v>-0.05</c:v>
                </c:pt>
                <c:pt idx="7130">
                  <c:v>-0.05</c:v>
                </c:pt>
                <c:pt idx="7131">
                  <c:v>-0.05</c:v>
                </c:pt>
                <c:pt idx="7132">
                  <c:v>-0.05</c:v>
                </c:pt>
                <c:pt idx="7133">
                  <c:v>-0.05</c:v>
                </c:pt>
                <c:pt idx="7134">
                  <c:v>-0.05</c:v>
                </c:pt>
                <c:pt idx="7135">
                  <c:v>-0.05</c:v>
                </c:pt>
                <c:pt idx="7136">
                  <c:v>-0.05</c:v>
                </c:pt>
                <c:pt idx="7137">
                  <c:v>-0.05</c:v>
                </c:pt>
                <c:pt idx="7138">
                  <c:v>-0.05</c:v>
                </c:pt>
                <c:pt idx="7139">
                  <c:v>-0.05</c:v>
                </c:pt>
                <c:pt idx="7140">
                  <c:v>-0.05</c:v>
                </c:pt>
                <c:pt idx="7141">
                  <c:v>-0.05</c:v>
                </c:pt>
                <c:pt idx="7142">
                  <c:v>-0.05</c:v>
                </c:pt>
                <c:pt idx="7143">
                  <c:v>-0.05</c:v>
                </c:pt>
                <c:pt idx="7144">
                  <c:v>-0.05</c:v>
                </c:pt>
                <c:pt idx="7145">
                  <c:v>-0.05</c:v>
                </c:pt>
                <c:pt idx="7146">
                  <c:v>-0.05</c:v>
                </c:pt>
                <c:pt idx="7147">
                  <c:v>-0.05</c:v>
                </c:pt>
                <c:pt idx="7148">
                  <c:v>-0.05</c:v>
                </c:pt>
                <c:pt idx="7149">
                  <c:v>-0.05</c:v>
                </c:pt>
                <c:pt idx="7150">
                  <c:v>-0.05</c:v>
                </c:pt>
                <c:pt idx="7151">
                  <c:v>-0.05</c:v>
                </c:pt>
                <c:pt idx="7152">
                  <c:v>-0.05</c:v>
                </c:pt>
                <c:pt idx="7153">
                  <c:v>-0.05</c:v>
                </c:pt>
                <c:pt idx="7154">
                  <c:v>-0.05</c:v>
                </c:pt>
                <c:pt idx="7155">
                  <c:v>-0.05</c:v>
                </c:pt>
                <c:pt idx="7156">
                  <c:v>-0.05</c:v>
                </c:pt>
                <c:pt idx="7157">
                  <c:v>-0.05</c:v>
                </c:pt>
                <c:pt idx="7158">
                  <c:v>-0.05</c:v>
                </c:pt>
                <c:pt idx="7159">
                  <c:v>-0.05</c:v>
                </c:pt>
                <c:pt idx="7160">
                  <c:v>-0.05</c:v>
                </c:pt>
                <c:pt idx="7161">
                  <c:v>-0.05</c:v>
                </c:pt>
                <c:pt idx="7162">
                  <c:v>-0.05</c:v>
                </c:pt>
                <c:pt idx="7163">
                  <c:v>-0.05</c:v>
                </c:pt>
                <c:pt idx="7164">
                  <c:v>-0.05</c:v>
                </c:pt>
                <c:pt idx="7165">
                  <c:v>-0.05</c:v>
                </c:pt>
                <c:pt idx="7166">
                  <c:v>-0.05</c:v>
                </c:pt>
                <c:pt idx="7167">
                  <c:v>-0.05</c:v>
                </c:pt>
                <c:pt idx="7168">
                  <c:v>-0.05</c:v>
                </c:pt>
                <c:pt idx="7169">
                  <c:v>-0.05</c:v>
                </c:pt>
                <c:pt idx="7170">
                  <c:v>-0.05</c:v>
                </c:pt>
                <c:pt idx="7171">
                  <c:v>-0.05</c:v>
                </c:pt>
                <c:pt idx="7172">
                  <c:v>-0.05</c:v>
                </c:pt>
                <c:pt idx="7173">
                  <c:v>-0.05</c:v>
                </c:pt>
                <c:pt idx="7174">
                  <c:v>-0.05</c:v>
                </c:pt>
                <c:pt idx="7175">
                  <c:v>-0.05</c:v>
                </c:pt>
                <c:pt idx="7176">
                  <c:v>-0.05</c:v>
                </c:pt>
                <c:pt idx="7177">
                  <c:v>-0.05</c:v>
                </c:pt>
                <c:pt idx="7178">
                  <c:v>-0.05</c:v>
                </c:pt>
                <c:pt idx="7179">
                  <c:v>-0.05</c:v>
                </c:pt>
                <c:pt idx="7180">
                  <c:v>-0.05</c:v>
                </c:pt>
                <c:pt idx="7181">
                  <c:v>-0.05</c:v>
                </c:pt>
                <c:pt idx="7182">
                  <c:v>-0.05</c:v>
                </c:pt>
                <c:pt idx="7183">
                  <c:v>-0.05</c:v>
                </c:pt>
                <c:pt idx="7184">
                  <c:v>-0.05</c:v>
                </c:pt>
                <c:pt idx="7185">
                  <c:v>-0.05</c:v>
                </c:pt>
                <c:pt idx="7186">
                  <c:v>-0.05</c:v>
                </c:pt>
                <c:pt idx="7187">
                  <c:v>-0.05</c:v>
                </c:pt>
                <c:pt idx="7188">
                  <c:v>-0.05</c:v>
                </c:pt>
                <c:pt idx="7189">
                  <c:v>-0.05</c:v>
                </c:pt>
                <c:pt idx="7190">
                  <c:v>-0.05</c:v>
                </c:pt>
                <c:pt idx="7191">
                  <c:v>-0.05</c:v>
                </c:pt>
                <c:pt idx="7192">
                  <c:v>-0.05</c:v>
                </c:pt>
                <c:pt idx="7193">
                  <c:v>-0.05</c:v>
                </c:pt>
                <c:pt idx="7194">
                  <c:v>-0.05</c:v>
                </c:pt>
                <c:pt idx="7195">
                  <c:v>-0.05</c:v>
                </c:pt>
                <c:pt idx="7196">
                  <c:v>-0.05</c:v>
                </c:pt>
                <c:pt idx="7197">
                  <c:v>-0.05</c:v>
                </c:pt>
                <c:pt idx="7198">
                  <c:v>-0.05</c:v>
                </c:pt>
                <c:pt idx="7199">
                  <c:v>-0.05</c:v>
                </c:pt>
                <c:pt idx="7200">
                  <c:v>-0.05</c:v>
                </c:pt>
                <c:pt idx="7201">
                  <c:v>-0.05</c:v>
                </c:pt>
                <c:pt idx="7202">
                  <c:v>-0.05</c:v>
                </c:pt>
                <c:pt idx="7203">
                  <c:v>-0.05</c:v>
                </c:pt>
                <c:pt idx="7204">
                  <c:v>-0.05</c:v>
                </c:pt>
                <c:pt idx="7205">
                  <c:v>-0.05</c:v>
                </c:pt>
                <c:pt idx="7206">
                  <c:v>-0.05</c:v>
                </c:pt>
                <c:pt idx="7207">
                  <c:v>-0.05</c:v>
                </c:pt>
                <c:pt idx="7208">
                  <c:v>-0.05</c:v>
                </c:pt>
                <c:pt idx="7209">
                  <c:v>-0.05</c:v>
                </c:pt>
                <c:pt idx="7210">
                  <c:v>-0.05</c:v>
                </c:pt>
                <c:pt idx="7211">
                  <c:v>-0.05</c:v>
                </c:pt>
                <c:pt idx="7212">
                  <c:v>-0.05</c:v>
                </c:pt>
                <c:pt idx="7213">
                  <c:v>-0.05</c:v>
                </c:pt>
                <c:pt idx="7214">
                  <c:v>-0.05</c:v>
                </c:pt>
                <c:pt idx="7215">
                  <c:v>-0.05</c:v>
                </c:pt>
                <c:pt idx="7216">
                  <c:v>-0.05</c:v>
                </c:pt>
                <c:pt idx="7217">
                  <c:v>-0.05</c:v>
                </c:pt>
                <c:pt idx="7218">
                  <c:v>-0.05</c:v>
                </c:pt>
                <c:pt idx="7219">
                  <c:v>-0.05</c:v>
                </c:pt>
                <c:pt idx="7220">
                  <c:v>-0.05</c:v>
                </c:pt>
                <c:pt idx="7221">
                  <c:v>-0.05</c:v>
                </c:pt>
                <c:pt idx="7222">
                  <c:v>-0.05</c:v>
                </c:pt>
                <c:pt idx="7223">
                  <c:v>-0.05</c:v>
                </c:pt>
                <c:pt idx="7224">
                  <c:v>-0.05</c:v>
                </c:pt>
                <c:pt idx="7225">
                  <c:v>-0.05</c:v>
                </c:pt>
                <c:pt idx="7226">
                  <c:v>-0.05</c:v>
                </c:pt>
                <c:pt idx="7227">
                  <c:v>-0.05</c:v>
                </c:pt>
                <c:pt idx="7228">
                  <c:v>-0.05</c:v>
                </c:pt>
                <c:pt idx="7229">
                  <c:v>-0.05</c:v>
                </c:pt>
                <c:pt idx="7230">
                  <c:v>-0.05</c:v>
                </c:pt>
                <c:pt idx="7231">
                  <c:v>-0.05</c:v>
                </c:pt>
                <c:pt idx="7232">
                  <c:v>-0.05</c:v>
                </c:pt>
                <c:pt idx="7233">
                  <c:v>-0.05</c:v>
                </c:pt>
                <c:pt idx="7234">
                  <c:v>-0.05</c:v>
                </c:pt>
                <c:pt idx="7235">
                  <c:v>-0.05</c:v>
                </c:pt>
                <c:pt idx="7236">
                  <c:v>-0.05</c:v>
                </c:pt>
                <c:pt idx="7237">
                  <c:v>-0.05</c:v>
                </c:pt>
                <c:pt idx="7238">
                  <c:v>-0.05</c:v>
                </c:pt>
                <c:pt idx="7239">
                  <c:v>-0.05</c:v>
                </c:pt>
                <c:pt idx="7240">
                  <c:v>-0.05</c:v>
                </c:pt>
                <c:pt idx="7241">
                  <c:v>-0.05</c:v>
                </c:pt>
                <c:pt idx="7242">
                  <c:v>-0.05</c:v>
                </c:pt>
                <c:pt idx="7243">
                  <c:v>-0.05</c:v>
                </c:pt>
                <c:pt idx="7244">
                  <c:v>-0.05</c:v>
                </c:pt>
                <c:pt idx="7245">
                  <c:v>-0.05</c:v>
                </c:pt>
                <c:pt idx="7246">
                  <c:v>-0.05</c:v>
                </c:pt>
                <c:pt idx="7247">
                  <c:v>-0.05</c:v>
                </c:pt>
                <c:pt idx="7248">
                  <c:v>-0.05</c:v>
                </c:pt>
                <c:pt idx="7249">
                  <c:v>-0.05</c:v>
                </c:pt>
                <c:pt idx="7250">
                  <c:v>-0.05</c:v>
                </c:pt>
                <c:pt idx="7251">
                  <c:v>-0.05</c:v>
                </c:pt>
                <c:pt idx="7252">
                  <c:v>-0.05</c:v>
                </c:pt>
                <c:pt idx="7253">
                  <c:v>-0.05</c:v>
                </c:pt>
                <c:pt idx="7254">
                  <c:v>-0.05</c:v>
                </c:pt>
                <c:pt idx="7255">
                  <c:v>-0.05</c:v>
                </c:pt>
                <c:pt idx="7256">
                  <c:v>-0.05</c:v>
                </c:pt>
                <c:pt idx="7257">
                  <c:v>-0.05</c:v>
                </c:pt>
                <c:pt idx="7258">
                  <c:v>-0.05</c:v>
                </c:pt>
                <c:pt idx="7259">
                  <c:v>-0.05</c:v>
                </c:pt>
                <c:pt idx="7260">
                  <c:v>-0.05</c:v>
                </c:pt>
                <c:pt idx="7261">
                  <c:v>-0.05</c:v>
                </c:pt>
                <c:pt idx="7262">
                  <c:v>-0.05</c:v>
                </c:pt>
                <c:pt idx="7263">
                  <c:v>-0.05</c:v>
                </c:pt>
                <c:pt idx="7264">
                  <c:v>-0.05</c:v>
                </c:pt>
                <c:pt idx="7265">
                  <c:v>-0.05</c:v>
                </c:pt>
                <c:pt idx="7266">
                  <c:v>-0.05</c:v>
                </c:pt>
                <c:pt idx="7267">
                  <c:v>-0.05</c:v>
                </c:pt>
                <c:pt idx="7268">
                  <c:v>-0.05</c:v>
                </c:pt>
                <c:pt idx="7269">
                  <c:v>-0.05</c:v>
                </c:pt>
                <c:pt idx="7270">
                  <c:v>-0.05</c:v>
                </c:pt>
                <c:pt idx="7271">
                  <c:v>-0.05</c:v>
                </c:pt>
                <c:pt idx="7272">
                  <c:v>-0.05</c:v>
                </c:pt>
                <c:pt idx="7273">
                  <c:v>-0.05</c:v>
                </c:pt>
                <c:pt idx="7274">
                  <c:v>-0.05</c:v>
                </c:pt>
                <c:pt idx="7275">
                  <c:v>-0.05</c:v>
                </c:pt>
                <c:pt idx="7276">
                  <c:v>-0.05</c:v>
                </c:pt>
                <c:pt idx="7277">
                  <c:v>-0.05</c:v>
                </c:pt>
                <c:pt idx="7278">
                  <c:v>-0.05</c:v>
                </c:pt>
                <c:pt idx="7279">
                  <c:v>-0.05</c:v>
                </c:pt>
                <c:pt idx="7280">
                  <c:v>-0.05</c:v>
                </c:pt>
                <c:pt idx="7281">
                  <c:v>-0.05</c:v>
                </c:pt>
                <c:pt idx="7282">
                  <c:v>-0.05</c:v>
                </c:pt>
                <c:pt idx="7283">
                  <c:v>-0.05</c:v>
                </c:pt>
                <c:pt idx="7284">
                  <c:v>-0.05</c:v>
                </c:pt>
                <c:pt idx="7285">
                  <c:v>-0.05</c:v>
                </c:pt>
                <c:pt idx="7286">
                  <c:v>-0.05</c:v>
                </c:pt>
                <c:pt idx="7287">
                  <c:v>-0.05</c:v>
                </c:pt>
                <c:pt idx="7288">
                  <c:v>-0.05</c:v>
                </c:pt>
                <c:pt idx="7289">
                  <c:v>-0.05</c:v>
                </c:pt>
                <c:pt idx="7290">
                  <c:v>-0.05</c:v>
                </c:pt>
                <c:pt idx="7291">
                  <c:v>-0.05</c:v>
                </c:pt>
                <c:pt idx="7292">
                  <c:v>-0.05</c:v>
                </c:pt>
                <c:pt idx="7293">
                  <c:v>-0.05</c:v>
                </c:pt>
                <c:pt idx="7294">
                  <c:v>-0.05</c:v>
                </c:pt>
                <c:pt idx="7295">
                  <c:v>-0.05</c:v>
                </c:pt>
                <c:pt idx="7296">
                  <c:v>-0.05</c:v>
                </c:pt>
                <c:pt idx="7297">
                  <c:v>-0.05</c:v>
                </c:pt>
                <c:pt idx="7298">
                  <c:v>-0.05</c:v>
                </c:pt>
                <c:pt idx="7299">
                  <c:v>-0.05</c:v>
                </c:pt>
                <c:pt idx="7300">
                  <c:v>-0.05</c:v>
                </c:pt>
                <c:pt idx="7301">
                  <c:v>-0.05</c:v>
                </c:pt>
                <c:pt idx="7302">
                  <c:v>-0.05</c:v>
                </c:pt>
                <c:pt idx="7303">
                  <c:v>-0.05</c:v>
                </c:pt>
                <c:pt idx="7304">
                  <c:v>-0.05</c:v>
                </c:pt>
                <c:pt idx="7305">
                  <c:v>-0.05</c:v>
                </c:pt>
                <c:pt idx="7306">
                  <c:v>-0.05</c:v>
                </c:pt>
                <c:pt idx="7307">
                  <c:v>-0.05</c:v>
                </c:pt>
                <c:pt idx="7308">
                  <c:v>-0.05</c:v>
                </c:pt>
                <c:pt idx="7309">
                  <c:v>-0.05</c:v>
                </c:pt>
                <c:pt idx="7310">
                  <c:v>-0.05</c:v>
                </c:pt>
                <c:pt idx="7311">
                  <c:v>-0.05</c:v>
                </c:pt>
                <c:pt idx="7312">
                  <c:v>-0.05</c:v>
                </c:pt>
                <c:pt idx="7313">
                  <c:v>-0.05</c:v>
                </c:pt>
                <c:pt idx="7314">
                  <c:v>-0.05</c:v>
                </c:pt>
                <c:pt idx="7315">
                  <c:v>-0.05</c:v>
                </c:pt>
                <c:pt idx="7316">
                  <c:v>-0.05</c:v>
                </c:pt>
                <c:pt idx="7317">
                  <c:v>-0.05</c:v>
                </c:pt>
                <c:pt idx="7318">
                  <c:v>-0.05</c:v>
                </c:pt>
                <c:pt idx="7319">
                  <c:v>-0.05</c:v>
                </c:pt>
                <c:pt idx="7320">
                  <c:v>-0.05</c:v>
                </c:pt>
                <c:pt idx="7321">
                  <c:v>-0.05</c:v>
                </c:pt>
                <c:pt idx="7322">
                  <c:v>-0.05</c:v>
                </c:pt>
                <c:pt idx="7323">
                  <c:v>-0.05</c:v>
                </c:pt>
                <c:pt idx="7324">
                  <c:v>-0.05</c:v>
                </c:pt>
                <c:pt idx="7325">
                  <c:v>-0.05</c:v>
                </c:pt>
                <c:pt idx="7326">
                  <c:v>-0.05</c:v>
                </c:pt>
                <c:pt idx="7327">
                  <c:v>-0.05</c:v>
                </c:pt>
                <c:pt idx="7328">
                  <c:v>-0.05</c:v>
                </c:pt>
                <c:pt idx="7329">
                  <c:v>-0.05</c:v>
                </c:pt>
                <c:pt idx="7330">
                  <c:v>-0.05</c:v>
                </c:pt>
                <c:pt idx="7331">
                  <c:v>-0.05</c:v>
                </c:pt>
                <c:pt idx="7332">
                  <c:v>-0.05</c:v>
                </c:pt>
                <c:pt idx="7333">
                  <c:v>-0.05</c:v>
                </c:pt>
                <c:pt idx="7334">
                  <c:v>-0.05</c:v>
                </c:pt>
                <c:pt idx="7335">
                  <c:v>-0.05</c:v>
                </c:pt>
                <c:pt idx="7336">
                  <c:v>-0.05</c:v>
                </c:pt>
                <c:pt idx="7337">
                  <c:v>-0.05</c:v>
                </c:pt>
                <c:pt idx="7338">
                  <c:v>-0.05</c:v>
                </c:pt>
                <c:pt idx="7339">
                  <c:v>-0.05</c:v>
                </c:pt>
                <c:pt idx="7340">
                  <c:v>-0.05</c:v>
                </c:pt>
                <c:pt idx="7341">
                  <c:v>-0.05</c:v>
                </c:pt>
                <c:pt idx="7342">
                  <c:v>-0.05</c:v>
                </c:pt>
                <c:pt idx="7343">
                  <c:v>-0.05</c:v>
                </c:pt>
                <c:pt idx="7344">
                  <c:v>-0.05</c:v>
                </c:pt>
                <c:pt idx="7345">
                  <c:v>-0.05</c:v>
                </c:pt>
                <c:pt idx="7346">
                  <c:v>-0.05</c:v>
                </c:pt>
                <c:pt idx="7347">
                  <c:v>-0.05</c:v>
                </c:pt>
                <c:pt idx="7348">
                  <c:v>-0.05</c:v>
                </c:pt>
                <c:pt idx="7349">
                  <c:v>-0.05</c:v>
                </c:pt>
                <c:pt idx="7350">
                  <c:v>-0.05</c:v>
                </c:pt>
                <c:pt idx="7351">
                  <c:v>-0.05</c:v>
                </c:pt>
                <c:pt idx="7352">
                  <c:v>-0.05</c:v>
                </c:pt>
                <c:pt idx="7353">
                  <c:v>-0.05</c:v>
                </c:pt>
                <c:pt idx="7354">
                  <c:v>-0.05</c:v>
                </c:pt>
                <c:pt idx="7355">
                  <c:v>-0.05</c:v>
                </c:pt>
                <c:pt idx="7356">
                  <c:v>-0.05</c:v>
                </c:pt>
                <c:pt idx="7357">
                  <c:v>-0.05</c:v>
                </c:pt>
                <c:pt idx="7358">
                  <c:v>-0.05</c:v>
                </c:pt>
                <c:pt idx="7359">
                  <c:v>-0.05</c:v>
                </c:pt>
                <c:pt idx="7360">
                  <c:v>-0.05</c:v>
                </c:pt>
                <c:pt idx="7361">
                  <c:v>-0.05</c:v>
                </c:pt>
                <c:pt idx="7362">
                  <c:v>-0.05</c:v>
                </c:pt>
                <c:pt idx="7363">
                  <c:v>-0.05</c:v>
                </c:pt>
                <c:pt idx="7364">
                  <c:v>-0.05</c:v>
                </c:pt>
                <c:pt idx="7365">
                  <c:v>-0.05</c:v>
                </c:pt>
                <c:pt idx="7366">
                  <c:v>-0.05</c:v>
                </c:pt>
                <c:pt idx="7367">
                  <c:v>-0.05</c:v>
                </c:pt>
                <c:pt idx="7368">
                  <c:v>-0.05</c:v>
                </c:pt>
                <c:pt idx="7369">
                  <c:v>-0.05</c:v>
                </c:pt>
                <c:pt idx="7370">
                  <c:v>-0.05</c:v>
                </c:pt>
                <c:pt idx="7371">
                  <c:v>-0.05</c:v>
                </c:pt>
                <c:pt idx="7372">
                  <c:v>-0.05</c:v>
                </c:pt>
                <c:pt idx="7373">
                  <c:v>-0.05</c:v>
                </c:pt>
                <c:pt idx="7374">
                  <c:v>-0.05</c:v>
                </c:pt>
                <c:pt idx="7375">
                  <c:v>-0.05</c:v>
                </c:pt>
                <c:pt idx="7376">
                  <c:v>-0.05</c:v>
                </c:pt>
                <c:pt idx="7377">
                  <c:v>-0.05</c:v>
                </c:pt>
                <c:pt idx="7378">
                  <c:v>-0.05</c:v>
                </c:pt>
                <c:pt idx="7379">
                  <c:v>-0.05</c:v>
                </c:pt>
                <c:pt idx="7380">
                  <c:v>-0.05</c:v>
                </c:pt>
                <c:pt idx="7381">
                  <c:v>-0.05</c:v>
                </c:pt>
                <c:pt idx="7382">
                  <c:v>-0.05</c:v>
                </c:pt>
                <c:pt idx="7383">
                  <c:v>-0.05</c:v>
                </c:pt>
                <c:pt idx="7384">
                  <c:v>-0.05</c:v>
                </c:pt>
                <c:pt idx="7385">
                  <c:v>-0.05</c:v>
                </c:pt>
                <c:pt idx="7386">
                  <c:v>-0.05</c:v>
                </c:pt>
                <c:pt idx="7387">
                  <c:v>-0.05</c:v>
                </c:pt>
                <c:pt idx="7388">
                  <c:v>-0.05</c:v>
                </c:pt>
                <c:pt idx="7389">
                  <c:v>-0.05</c:v>
                </c:pt>
                <c:pt idx="7390">
                  <c:v>-0.05</c:v>
                </c:pt>
                <c:pt idx="7391">
                  <c:v>-0.05</c:v>
                </c:pt>
                <c:pt idx="7392">
                  <c:v>-0.05</c:v>
                </c:pt>
                <c:pt idx="7393">
                  <c:v>-0.05</c:v>
                </c:pt>
                <c:pt idx="7394">
                  <c:v>-0.05</c:v>
                </c:pt>
                <c:pt idx="7395">
                  <c:v>-0.05</c:v>
                </c:pt>
                <c:pt idx="7396">
                  <c:v>-0.05</c:v>
                </c:pt>
                <c:pt idx="7397">
                  <c:v>-0.05</c:v>
                </c:pt>
                <c:pt idx="7398">
                  <c:v>-0.05</c:v>
                </c:pt>
                <c:pt idx="7399">
                  <c:v>-0.05</c:v>
                </c:pt>
                <c:pt idx="7400">
                  <c:v>-0.05</c:v>
                </c:pt>
                <c:pt idx="7401">
                  <c:v>-0.05</c:v>
                </c:pt>
                <c:pt idx="7402">
                  <c:v>-0.05</c:v>
                </c:pt>
                <c:pt idx="7403">
                  <c:v>-0.05</c:v>
                </c:pt>
                <c:pt idx="7404">
                  <c:v>-0.05</c:v>
                </c:pt>
                <c:pt idx="7405">
                  <c:v>-0.05</c:v>
                </c:pt>
                <c:pt idx="7406">
                  <c:v>-0.05</c:v>
                </c:pt>
                <c:pt idx="7407">
                  <c:v>-0.05</c:v>
                </c:pt>
                <c:pt idx="7408">
                  <c:v>-0.05</c:v>
                </c:pt>
                <c:pt idx="7409">
                  <c:v>-0.05</c:v>
                </c:pt>
                <c:pt idx="7410">
                  <c:v>-0.05</c:v>
                </c:pt>
                <c:pt idx="7411">
                  <c:v>-0.05</c:v>
                </c:pt>
                <c:pt idx="7412">
                  <c:v>-0.05</c:v>
                </c:pt>
                <c:pt idx="7413">
                  <c:v>-0.05</c:v>
                </c:pt>
                <c:pt idx="7414">
                  <c:v>-0.05</c:v>
                </c:pt>
                <c:pt idx="7415">
                  <c:v>-0.05</c:v>
                </c:pt>
                <c:pt idx="7416">
                  <c:v>-0.05</c:v>
                </c:pt>
                <c:pt idx="7417">
                  <c:v>-0.05</c:v>
                </c:pt>
                <c:pt idx="7418">
                  <c:v>-0.05</c:v>
                </c:pt>
                <c:pt idx="7419">
                  <c:v>-0.05</c:v>
                </c:pt>
                <c:pt idx="7420">
                  <c:v>-0.05</c:v>
                </c:pt>
                <c:pt idx="7421">
                  <c:v>-0.05</c:v>
                </c:pt>
                <c:pt idx="7422">
                  <c:v>-0.05</c:v>
                </c:pt>
                <c:pt idx="7423">
                  <c:v>-0.05</c:v>
                </c:pt>
                <c:pt idx="7424">
                  <c:v>-0.05</c:v>
                </c:pt>
                <c:pt idx="7425">
                  <c:v>-0.05</c:v>
                </c:pt>
                <c:pt idx="7426">
                  <c:v>-0.05</c:v>
                </c:pt>
                <c:pt idx="7427">
                  <c:v>-0.05</c:v>
                </c:pt>
                <c:pt idx="7428">
                  <c:v>-0.05</c:v>
                </c:pt>
                <c:pt idx="7429">
                  <c:v>-0.05</c:v>
                </c:pt>
                <c:pt idx="7430">
                  <c:v>-0.05</c:v>
                </c:pt>
                <c:pt idx="7431">
                  <c:v>-0.05</c:v>
                </c:pt>
                <c:pt idx="7432">
                  <c:v>-0.05</c:v>
                </c:pt>
                <c:pt idx="7433">
                  <c:v>-0.05</c:v>
                </c:pt>
                <c:pt idx="7434">
                  <c:v>-0.05</c:v>
                </c:pt>
                <c:pt idx="7435">
                  <c:v>-0.05</c:v>
                </c:pt>
                <c:pt idx="7436">
                  <c:v>-0.05</c:v>
                </c:pt>
                <c:pt idx="7437">
                  <c:v>-0.05</c:v>
                </c:pt>
                <c:pt idx="7438">
                  <c:v>-0.05</c:v>
                </c:pt>
                <c:pt idx="7439">
                  <c:v>-0.05</c:v>
                </c:pt>
                <c:pt idx="7440">
                  <c:v>-0.05</c:v>
                </c:pt>
                <c:pt idx="7441">
                  <c:v>-0.05</c:v>
                </c:pt>
                <c:pt idx="7442">
                  <c:v>-0.05</c:v>
                </c:pt>
                <c:pt idx="7443">
                  <c:v>-0.05</c:v>
                </c:pt>
                <c:pt idx="7444">
                  <c:v>-0.05</c:v>
                </c:pt>
                <c:pt idx="7445">
                  <c:v>-0.05</c:v>
                </c:pt>
                <c:pt idx="7446">
                  <c:v>-0.05</c:v>
                </c:pt>
                <c:pt idx="7447">
                  <c:v>-0.05</c:v>
                </c:pt>
                <c:pt idx="7448">
                  <c:v>-0.05</c:v>
                </c:pt>
                <c:pt idx="7449">
                  <c:v>-0.05</c:v>
                </c:pt>
              </c:numCache>
            </c:numRef>
          </c:val>
          <c:extLst>
            <c:ext xmlns:c16="http://schemas.microsoft.com/office/drawing/2014/chart" uri="{C3380CC4-5D6E-409C-BE32-E72D297353CC}">
              <c16:uniqueId val="{00000007-18B2-4F60-85B0-145F3229A96D}"/>
            </c:ext>
          </c:extLst>
        </c:ser>
        <c:ser>
          <c:idx val="8"/>
          <c:order val="8"/>
          <c:tx>
            <c:strRef>
              <c:f>'MSH6'!$P$1</c:f>
              <c:strCache>
                <c:ptCount val="1"/>
                <c:pt idx="0">
                  <c:v>Clamp</c:v>
                </c:pt>
              </c:strCache>
            </c:strRef>
          </c:tx>
          <c:spPr>
            <a:solidFill>
              <a:schemeClr val="accent3">
                <a:lumMod val="60000"/>
              </a:schemeClr>
            </a:solidFill>
            <a:ln>
              <a:noFill/>
            </a:ln>
            <a:effectLst/>
          </c:spPr>
          <c:invertIfNegative val="0"/>
          <c:val>
            <c:numRef>
              <c:f>'MSH6'!$P$2:$P$8949</c:f>
              <c:numCache>
                <c:formatCode>General</c:formatCode>
                <c:ptCount val="8948"/>
                <c:pt idx="6369">
                  <c:v>-0.05</c:v>
                </c:pt>
                <c:pt idx="6370">
                  <c:v>-0.05</c:v>
                </c:pt>
                <c:pt idx="6371">
                  <c:v>-0.05</c:v>
                </c:pt>
                <c:pt idx="6372">
                  <c:v>-0.05</c:v>
                </c:pt>
                <c:pt idx="6373">
                  <c:v>-0.05</c:v>
                </c:pt>
                <c:pt idx="6374">
                  <c:v>-0.05</c:v>
                </c:pt>
                <c:pt idx="6375">
                  <c:v>-0.05</c:v>
                </c:pt>
                <c:pt idx="6376">
                  <c:v>-0.05</c:v>
                </c:pt>
                <c:pt idx="6377">
                  <c:v>-0.05</c:v>
                </c:pt>
                <c:pt idx="6378">
                  <c:v>-0.05</c:v>
                </c:pt>
                <c:pt idx="6379">
                  <c:v>-0.05</c:v>
                </c:pt>
                <c:pt idx="6380">
                  <c:v>-0.05</c:v>
                </c:pt>
                <c:pt idx="6381">
                  <c:v>-0.05</c:v>
                </c:pt>
                <c:pt idx="6382">
                  <c:v>-0.05</c:v>
                </c:pt>
                <c:pt idx="6383">
                  <c:v>-0.05</c:v>
                </c:pt>
                <c:pt idx="6384">
                  <c:v>-0.05</c:v>
                </c:pt>
                <c:pt idx="6385">
                  <c:v>-0.05</c:v>
                </c:pt>
                <c:pt idx="6386">
                  <c:v>-0.05</c:v>
                </c:pt>
                <c:pt idx="6387">
                  <c:v>-0.05</c:v>
                </c:pt>
                <c:pt idx="6388">
                  <c:v>-0.05</c:v>
                </c:pt>
                <c:pt idx="6389">
                  <c:v>-0.05</c:v>
                </c:pt>
                <c:pt idx="6390">
                  <c:v>-0.05</c:v>
                </c:pt>
                <c:pt idx="6391">
                  <c:v>-0.05</c:v>
                </c:pt>
                <c:pt idx="6392">
                  <c:v>-0.05</c:v>
                </c:pt>
                <c:pt idx="6393">
                  <c:v>-0.05</c:v>
                </c:pt>
                <c:pt idx="6394">
                  <c:v>-0.05</c:v>
                </c:pt>
                <c:pt idx="6395">
                  <c:v>-0.05</c:v>
                </c:pt>
                <c:pt idx="6396">
                  <c:v>-0.05</c:v>
                </c:pt>
                <c:pt idx="6397">
                  <c:v>-0.05</c:v>
                </c:pt>
                <c:pt idx="6398">
                  <c:v>-0.05</c:v>
                </c:pt>
                <c:pt idx="6399">
                  <c:v>-0.05</c:v>
                </c:pt>
                <c:pt idx="6400">
                  <c:v>-0.05</c:v>
                </c:pt>
                <c:pt idx="6401">
                  <c:v>-0.05</c:v>
                </c:pt>
                <c:pt idx="6402">
                  <c:v>-0.05</c:v>
                </c:pt>
                <c:pt idx="6403">
                  <c:v>-0.05</c:v>
                </c:pt>
                <c:pt idx="6404">
                  <c:v>-0.05</c:v>
                </c:pt>
                <c:pt idx="6405">
                  <c:v>-0.05</c:v>
                </c:pt>
                <c:pt idx="6406">
                  <c:v>-0.05</c:v>
                </c:pt>
                <c:pt idx="6407">
                  <c:v>-0.05</c:v>
                </c:pt>
                <c:pt idx="6408">
                  <c:v>-0.05</c:v>
                </c:pt>
                <c:pt idx="6409">
                  <c:v>-0.05</c:v>
                </c:pt>
                <c:pt idx="6410">
                  <c:v>-0.05</c:v>
                </c:pt>
                <c:pt idx="6411">
                  <c:v>-0.05</c:v>
                </c:pt>
                <c:pt idx="6412">
                  <c:v>-0.05</c:v>
                </c:pt>
                <c:pt idx="6413">
                  <c:v>-0.05</c:v>
                </c:pt>
                <c:pt idx="6414">
                  <c:v>-0.05</c:v>
                </c:pt>
                <c:pt idx="6415">
                  <c:v>-0.05</c:v>
                </c:pt>
                <c:pt idx="6416">
                  <c:v>-0.05</c:v>
                </c:pt>
                <c:pt idx="6417">
                  <c:v>-0.05</c:v>
                </c:pt>
                <c:pt idx="6418">
                  <c:v>-0.05</c:v>
                </c:pt>
                <c:pt idx="6419">
                  <c:v>-0.05</c:v>
                </c:pt>
                <c:pt idx="6420">
                  <c:v>-0.05</c:v>
                </c:pt>
                <c:pt idx="6421">
                  <c:v>-0.05</c:v>
                </c:pt>
                <c:pt idx="6422">
                  <c:v>-0.05</c:v>
                </c:pt>
                <c:pt idx="6423">
                  <c:v>-0.05</c:v>
                </c:pt>
                <c:pt idx="6424">
                  <c:v>-0.05</c:v>
                </c:pt>
                <c:pt idx="6425">
                  <c:v>-0.05</c:v>
                </c:pt>
                <c:pt idx="6426">
                  <c:v>-0.05</c:v>
                </c:pt>
                <c:pt idx="6427">
                  <c:v>-0.05</c:v>
                </c:pt>
                <c:pt idx="6428">
                  <c:v>-0.05</c:v>
                </c:pt>
                <c:pt idx="6429">
                  <c:v>-0.05</c:v>
                </c:pt>
                <c:pt idx="6430">
                  <c:v>-0.05</c:v>
                </c:pt>
                <c:pt idx="6431">
                  <c:v>-0.05</c:v>
                </c:pt>
                <c:pt idx="6432">
                  <c:v>-0.05</c:v>
                </c:pt>
                <c:pt idx="6433">
                  <c:v>-0.05</c:v>
                </c:pt>
                <c:pt idx="6434">
                  <c:v>-0.05</c:v>
                </c:pt>
                <c:pt idx="6435">
                  <c:v>-0.05</c:v>
                </c:pt>
                <c:pt idx="6436">
                  <c:v>-0.05</c:v>
                </c:pt>
                <c:pt idx="6437">
                  <c:v>-0.05</c:v>
                </c:pt>
                <c:pt idx="6438">
                  <c:v>-0.05</c:v>
                </c:pt>
                <c:pt idx="6439">
                  <c:v>-0.05</c:v>
                </c:pt>
                <c:pt idx="6440">
                  <c:v>-0.05</c:v>
                </c:pt>
                <c:pt idx="6441">
                  <c:v>-0.05</c:v>
                </c:pt>
                <c:pt idx="6442">
                  <c:v>-0.05</c:v>
                </c:pt>
                <c:pt idx="6443">
                  <c:v>-0.05</c:v>
                </c:pt>
                <c:pt idx="6444">
                  <c:v>-0.05</c:v>
                </c:pt>
                <c:pt idx="6445">
                  <c:v>-0.05</c:v>
                </c:pt>
                <c:pt idx="6446">
                  <c:v>-0.05</c:v>
                </c:pt>
                <c:pt idx="6447">
                  <c:v>-0.05</c:v>
                </c:pt>
                <c:pt idx="6448">
                  <c:v>-0.05</c:v>
                </c:pt>
                <c:pt idx="6449">
                  <c:v>-0.05</c:v>
                </c:pt>
                <c:pt idx="6450">
                  <c:v>-0.05</c:v>
                </c:pt>
                <c:pt idx="6451">
                  <c:v>-0.05</c:v>
                </c:pt>
                <c:pt idx="6452">
                  <c:v>-0.05</c:v>
                </c:pt>
              </c:numCache>
            </c:numRef>
          </c:val>
          <c:extLst>
            <c:ext xmlns:c16="http://schemas.microsoft.com/office/drawing/2014/chart" uri="{C3380CC4-5D6E-409C-BE32-E72D297353CC}">
              <c16:uniqueId val="{00000008-18B2-4F60-85B0-145F3229A96D}"/>
            </c:ext>
          </c:extLst>
        </c:ser>
        <c:ser>
          <c:idx val="9"/>
          <c:order val="9"/>
          <c:tx>
            <c:strRef>
              <c:f>'MSH6'!$Q$1</c:f>
              <c:strCache>
                <c:ptCount val="1"/>
                <c:pt idx="0">
                  <c:v>ATPase</c:v>
                </c:pt>
              </c:strCache>
            </c:strRef>
          </c:tx>
          <c:spPr>
            <a:solidFill>
              <a:schemeClr val="accent4">
                <a:lumMod val="60000"/>
              </a:schemeClr>
            </a:solidFill>
            <a:ln>
              <a:noFill/>
            </a:ln>
            <a:effectLst/>
          </c:spPr>
          <c:invertIfNegative val="0"/>
          <c:val>
            <c:numRef>
              <c:f>'MSH6'!$Q$2:$Q$8949</c:f>
              <c:numCache>
                <c:formatCode>General</c:formatCode>
                <c:ptCount val="8948"/>
                <c:pt idx="7450">
                  <c:v>-0.05</c:v>
                </c:pt>
                <c:pt idx="7451">
                  <c:v>-0.05</c:v>
                </c:pt>
                <c:pt idx="7452">
                  <c:v>-0.05</c:v>
                </c:pt>
                <c:pt idx="7453">
                  <c:v>-0.05</c:v>
                </c:pt>
                <c:pt idx="7454">
                  <c:v>-0.05</c:v>
                </c:pt>
                <c:pt idx="7455">
                  <c:v>-0.05</c:v>
                </c:pt>
                <c:pt idx="7456">
                  <c:v>-0.05</c:v>
                </c:pt>
                <c:pt idx="7457">
                  <c:v>-0.05</c:v>
                </c:pt>
                <c:pt idx="7458">
                  <c:v>-0.05</c:v>
                </c:pt>
                <c:pt idx="7459">
                  <c:v>-0.05</c:v>
                </c:pt>
                <c:pt idx="7460">
                  <c:v>-0.05</c:v>
                </c:pt>
                <c:pt idx="7461">
                  <c:v>-0.05</c:v>
                </c:pt>
                <c:pt idx="7462">
                  <c:v>-0.05</c:v>
                </c:pt>
                <c:pt idx="7463">
                  <c:v>-0.05</c:v>
                </c:pt>
                <c:pt idx="7464">
                  <c:v>-0.05</c:v>
                </c:pt>
                <c:pt idx="7465">
                  <c:v>-0.05</c:v>
                </c:pt>
                <c:pt idx="7466">
                  <c:v>-0.05</c:v>
                </c:pt>
                <c:pt idx="7467">
                  <c:v>-0.05</c:v>
                </c:pt>
                <c:pt idx="7468">
                  <c:v>-0.05</c:v>
                </c:pt>
                <c:pt idx="7469">
                  <c:v>-0.05</c:v>
                </c:pt>
                <c:pt idx="7470">
                  <c:v>-0.05</c:v>
                </c:pt>
                <c:pt idx="7471">
                  <c:v>-0.05</c:v>
                </c:pt>
                <c:pt idx="7472">
                  <c:v>-0.05</c:v>
                </c:pt>
                <c:pt idx="7473">
                  <c:v>-0.05</c:v>
                </c:pt>
                <c:pt idx="7474">
                  <c:v>-0.05</c:v>
                </c:pt>
                <c:pt idx="7475">
                  <c:v>-0.05</c:v>
                </c:pt>
                <c:pt idx="7476">
                  <c:v>-0.05</c:v>
                </c:pt>
                <c:pt idx="7477">
                  <c:v>-0.05</c:v>
                </c:pt>
                <c:pt idx="7478">
                  <c:v>-0.05</c:v>
                </c:pt>
                <c:pt idx="7479">
                  <c:v>-0.05</c:v>
                </c:pt>
                <c:pt idx="7480">
                  <c:v>-0.05</c:v>
                </c:pt>
                <c:pt idx="7481">
                  <c:v>-0.05</c:v>
                </c:pt>
                <c:pt idx="7482">
                  <c:v>-0.05</c:v>
                </c:pt>
                <c:pt idx="7483">
                  <c:v>-0.05</c:v>
                </c:pt>
                <c:pt idx="7484">
                  <c:v>-0.05</c:v>
                </c:pt>
                <c:pt idx="7485">
                  <c:v>-0.05</c:v>
                </c:pt>
                <c:pt idx="7486">
                  <c:v>-0.05</c:v>
                </c:pt>
                <c:pt idx="7487">
                  <c:v>-0.05</c:v>
                </c:pt>
                <c:pt idx="7488">
                  <c:v>-0.05</c:v>
                </c:pt>
                <c:pt idx="7489">
                  <c:v>-0.05</c:v>
                </c:pt>
                <c:pt idx="7490">
                  <c:v>-0.05</c:v>
                </c:pt>
                <c:pt idx="7491">
                  <c:v>-0.05</c:v>
                </c:pt>
                <c:pt idx="7492">
                  <c:v>-0.05</c:v>
                </c:pt>
                <c:pt idx="7493">
                  <c:v>-0.05</c:v>
                </c:pt>
                <c:pt idx="7494">
                  <c:v>-0.05</c:v>
                </c:pt>
                <c:pt idx="7495">
                  <c:v>-0.05</c:v>
                </c:pt>
                <c:pt idx="7496">
                  <c:v>-0.05</c:v>
                </c:pt>
                <c:pt idx="7497">
                  <c:v>-0.05</c:v>
                </c:pt>
                <c:pt idx="7498">
                  <c:v>-0.05</c:v>
                </c:pt>
                <c:pt idx="7499">
                  <c:v>-0.05</c:v>
                </c:pt>
                <c:pt idx="7500">
                  <c:v>-0.05</c:v>
                </c:pt>
                <c:pt idx="7501">
                  <c:v>-0.05</c:v>
                </c:pt>
                <c:pt idx="7502">
                  <c:v>-0.05</c:v>
                </c:pt>
                <c:pt idx="7503">
                  <c:v>-0.05</c:v>
                </c:pt>
                <c:pt idx="7504">
                  <c:v>-0.05</c:v>
                </c:pt>
                <c:pt idx="7505">
                  <c:v>-0.05</c:v>
                </c:pt>
                <c:pt idx="7506">
                  <c:v>-0.05</c:v>
                </c:pt>
                <c:pt idx="7507">
                  <c:v>-0.05</c:v>
                </c:pt>
                <c:pt idx="7508">
                  <c:v>-0.05</c:v>
                </c:pt>
                <c:pt idx="7509">
                  <c:v>-0.05</c:v>
                </c:pt>
                <c:pt idx="7510">
                  <c:v>-0.05</c:v>
                </c:pt>
                <c:pt idx="7511">
                  <c:v>-0.05</c:v>
                </c:pt>
                <c:pt idx="7512">
                  <c:v>-0.05</c:v>
                </c:pt>
                <c:pt idx="7513">
                  <c:v>-0.05</c:v>
                </c:pt>
                <c:pt idx="7514">
                  <c:v>-0.05</c:v>
                </c:pt>
                <c:pt idx="7515">
                  <c:v>-0.05</c:v>
                </c:pt>
                <c:pt idx="7516">
                  <c:v>-0.05</c:v>
                </c:pt>
                <c:pt idx="7517">
                  <c:v>-0.05</c:v>
                </c:pt>
                <c:pt idx="7518">
                  <c:v>-0.05</c:v>
                </c:pt>
                <c:pt idx="7519">
                  <c:v>-0.05</c:v>
                </c:pt>
                <c:pt idx="7520">
                  <c:v>-0.05</c:v>
                </c:pt>
                <c:pt idx="7521">
                  <c:v>-0.05</c:v>
                </c:pt>
                <c:pt idx="7522">
                  <c:v>-0.05</c:v>
                </c:pt>
                <c:pt idx="7523">
                  <c:v>-0.05</c:v>
                </c:pt>
                <c:pt idx="7524">
                  <c:v>-0.05</c:v>
                </c:pt>
                <c:pt idx="7525">
                  <c:v>-0.05</c:v>
                </c:pt>
                <c:pt idx="7526">
                  <c:v>-0.05</c:v>
                </c:pt>
                <c:pt idx="7527">
                  <c:v>-0.05</c:v>
                </c:pt>
                <c:pt idx="7528">
                  <c:v>-0.05</c:v>
                </c:pt>
                <c:pt idx="7529">
                  <c:v>-0.05</c:v>
                </c:pt>
                <c:pt idx="7530">
                  <c:v>-0.05</c:v>
                </c:pt>
                <c:pt idx="7531">
                  <c:v>-0.05</c:v>
                </c:pt>
                <c:pt idx="7532">
                  <c:v>-0.05</c:v>
                </c:pt>
                <c:pt idx="7533">
                  <c:v>-0.05</c:v>
                </c:pt>
                <c:pt idx="7534">
                  <c:v>-0.05</c:v>
                </c:pt>
                <c:pt idx="7535">
                  <c:v>-0.05</c:v>
                </c:pt>
                <c:pt idx="7536">
                  <c:v>-0.05</c:v>
                </c:pt>
                <c:pt idx="7537">
                  <c:v>-0.05</c:v>
                </c:pt>
                <c:pt idx="7538">
                  <c:v>-0.05</c:v>
                </c:pt>
                <c:pt idx="7539">
                  <c:v>-0.05</c:v>
                </c:pt>
                <c:pt idx="7540">
                  <c:v>-0.05</c:v>
                </c:pt>
                <c:pt idx="7541">
                  <c:v>-0.05</c:v>
                </c:pt>
                <c:pt idx="7542">
                  <c:v>-0.05</c:v>
                </c:pt>
                <c:pt idx="7543">
                  <c:v>-0.05</c:v>
                </c:pt>
                <c:pt idx="7544">
                  <c:v>-0.05</c:v>
                </c:pt>
                <c:pt idx="7545">
                  <c:v>-0.05</c:v>
                </c:pt>
                <c:pt idx="7546">
                  <c:v>-0.05</c:v>
                </c:pt>
                <c:pt idx="7547">
                  <c:v>-0.05</c:v>
                </c:pt>
                <c:pt idx="7548">
                  <c:v>-0.05</c:v>
                </c:pt>
                <c:pt idx="7549">
                  <c:v>-0.05</c:v>
                </c:pt>
                <c:pt idx="7550">
                  <c:v>-0.05</c:v>
                </c:pt>
                <c:pt idx="7551">
                  <c:v>-0.05</c:v>
                </c:pt>
                <c:pt idx="7552">
                  <c:v>-0.05</c:v>
                </c:pt>
                <c:pt idx="7553">
                  <c:v>-0.05</c:v>
                </c:pt>
                <c:pt idx="7554">
                  <c:v>-0.05</c:v>
                </c:pt>
                <c:pt idx="7555">
                  <c:v>-0.05</c:v>
                </c:pt>
                <c:pt idx="7556">
                  <c:v>-0.05</c:v>
                </c:pt>
                <c:pt idx="7557">
                  <c:v>-0.05</c:v>
                </c:pt>
                <c:pt idx="7558">
                  <c:v>-0.05</c:v>
                </c:pt>
                <c:pt idx="7559">
                  <c:v>-0.05</c:v>
                </c:pt>
                <c:pt idx="7560">
                  <c:v>-0.05</c:v>
                </c:pt>
                <c:pt idx="7561">
                  <c:v>-0.05</c:v>
                </c:pt>
                <c:pt idx="7562">
                  <c:v>-0.05</c:v>
                </c:pt>
                <c:pt idx="7563">
                  <c:v>-0.05</c:v>
                </c:pt>
                <c:pt idx="7564">
                  <c:v>-0.05</c:v>
                </c:pt>
                <c:pt idx="7565">
                  <c:v>-0.05</c:v>
                </c:pt>
                <c:pt idx="7566">
                  <c:v>-0.05</c:v>
                </c:pt>
                <c:pt idx="7567">
                  <c:v>-0.05</c:v>
                </c:pt>
                <c:pt idx="7568">
                  <c:v>-0.05</c:v>
                </c:pt>
                <c:pt idx="7569">
                  <c:v>-0.05</c:v>
                </c:pt>
                <c:pt idx="7570">
                  <c:v>-0.05</c:v>
                </c:pt>
                <c:pt idx="7571">
                  <c:v>-0.05</c:v>
                </c:pt>
                <c:pt idx="7572">
                  <c:v>-0.05</c:v>
                </c:pt>
                <c:pt idx="7573">
                  <c:v>-0.05</c:v>
                </c:pt>
                <c:pt idx="7574">
                  <c:v>-0.05</c:v>
                </c:pt>
                <c:pt idx="7575">
                  <c:v>-0.05</c:v>
                </c:pt>
                <c:pt idx="7576">
                  <c:v>-0.05</c:v>
                </c:pt>
                <c:pt idx="7577">
                  <c:v>-0.05</c:v>
                </c:pt>
                <c:pt idx="7578">
                  <c:v>-0.05</c:v>
                </c:pt>
                <c:pt idx="7579">
                  <c:v>-0.05</c:v>
                </c:pt>
                <c:pt idx="7580">
                  <c:v>-0.05</c:v>
                </c:pt>
                <c:pt idx="7581">
                  <c:v>-0.05</c:v>
                </c:pt>
                <c:pt idx="7582">
                  <c:v>-0.05</c:v>
                </c:pt>
                <c:pt idx="7583">
                  <c:v>-0.05</c:v>
                </c:pt>
                <c:pt idx="7584">
                  <c:v>-0.05</c:v>
                </c:pt>
                <c:pt idx="7585">
                  <c:v>-0.05</c:v>
                </c:pt>
                <c:pt idx="7586">
                  <c:v>-0.05</c:v>
                </c:pt>
                <c:pt idx="7587">
                  <c:v>-0.05</c:v>
                </c:pt>
                <c:pt idx="7588">
                  <c:v>-0.05</c:v>
                </c:pt>
                <c:pt idx="7589">
                  <c:v>-0.05</c:v>
                </c:pt>
                <c:pt idx="7590">
                  <c:v>-0.05</c:v>
                </c:pt>
                <c:pt idx="7591">
                  <c:v>-0.05</c:v>
                </c:pt>
                <c:pt idx="7592">
                  <c:v>-0.05</c:v>
                </c:pt>
                <c:pt idx="7593">
                  <c:v>-0.05</c:v>
                </c:pt>
                <c:pt idx="7594">
                  <c:v>-0.05</c:v>
                </c:pt>
                <c:pt idx="7595">
                  <c:v>-0.05</c:v>
                </c:pt>
                <c:pt idx="7596">
                  <c:v>-0.05</c:v>
                </c:pt>
                <c:pt idx="7597">
                  <c:v>-0.05</c:v>
                </c:pt>
                <c:pt idx="7598">
                  <c:v>-0.05</c:v>
                </c:pt>
                <c:pt idx="7599">
                  <c:v>-0.05</c:v>
                </c:pt>
                <c:pt idx="7600">
                  <c:v>-0.05</c:v>
                </c:pt>
                <c:pt idx="7601">
                  <c:v>-0.05</c:v>
                </c:pt>
                <c:pt idx="7602">
                  <c:v>-0.05</c:v>
                </c:pt>
                <c:pt idx="7603">
                  <c:v>-0.05</c:v>
                </c:pt>
                <c:pt idx="7604">
                  <c:v>-0.05</c:v>
                </c:pt>
                <c:pt idx="7605">
                  <c:v>-0.05</c:v>
                </c:pt>
                <c:pt idx="7606">
                  <c:v>-0.05</c:v>
                </c:pt>
                <c:pt idx="7607">
                  <c:v>-0.05</c:v>
                </c:pt>
                <c:pt idx="7608">
                  <c:v>-0.05</c:v>
                </c:pt>
                <c:pt idx="7609">
                  <c:v>-0.05</c:v>
                </c:pt>
                <c:pt idx="7610">
                  <c:v>-0.05</c:v>
                </c:pt>
                <c:pt idx="7611">
                  <c:v>-0.05</c:v>
                </c:pt>
                <c:pt idx="7612">
                  <c:v>-0.05</c:v>
                </c:pt>
                <c:pt idx="7613">
                  <c:v>-0.05</c:v>
                </c:pt>
                <c:pt idx="7614">
                  <c:v>-0.05</c:v>
                </c:pt>
                <c:pt idx="7615">
                  <c:v>-0.05</c:v>
                </c:pt>
                <c:pt idx="7616">
                  <c:v>-0.05</c:v>
                </c:pt>
                <c:pt idx="7617">
                  <c:v>-0.05</c:v>
                </c:pt>
                <c:pt idx="7618">
                  <c:v>-0.05</c:v>
                </c:pt>
                <c:pt idx="7619">
                  <c:v>-0.05</c:v>
                </c:pt>
                <c:pt idx="7620">
                  <c:v>-0.05</c:v>
                </c:pt>
                <c:pt idx="7621">
                  <c:v>-0.05</c:v>
                </c:pt>
                <c:pt idx="7622">
                  <c:v>-0.05</c:v>
                </c:pt>
                <c:pt idx="7623">
                  <c:v>-0.05</c:v>
                </c:pt>
                <c:pt idx="7624">
                  <c:v>-0.05</c:v>
                </c:pt>
                <c:pt idx="7625">
                  <c:v>-0.05</c:v>
                </c:pt>
                <c:pt idx="7626">
                  <c:v>-0.05</c:v>
                </c:pt>
                <c:pt idx="7627">
                  <c:v>-0.05</c:v>
                </c:pt>
                <c:pt idx="7628">
                  <c:v>-0.05</c:v>
                </c:pt>
                <c:pt idx="7629">
                  <c:v>-0.05</c:v>
                </c:pt>
                <c:pt idx="7630">
                  <c:v>-0.05</c:v>
                </c:pt>
                <c:pt idx="7631">
                  <c:v>-0.05</c:v>
                </c:pt>
                <c:pt idx="7632">
                  <c:v>-0.05</c:v>
                </c:pt>
                <c:pt idx="7633">
                  <c:v>-0.05</c:v>
                </c:pt>
                <c:pt idx="7634">
                  <c:v>-0.05</c:v>
                </c:pt>
                <c:pt idx="7635">
                  <c:v>-0.05</c:v>
                </c:pt>
                <c:pt idx="7636">
                  <c:v>-0.05</c:v>
                </c:pt>
                <c:pt idx="7637">
                  <c:v>-0.05</c:v>
                </c:pt>
                <c:pt idx="7638">
                  <c:v>-0.05</c:v>
                </c:pt>
                <c:pt idx="7639">
                  <c:v>-0.05</c:v>
                </c:pt>
                <c:pt idx="7640">
                  <c:v>-0.05</c:v>
                </c:pt>
                <c:pt idx="7641">
                  <c:v>-0.05</c:v>
                </c:pt>
                <c:pt idx="7642">
                  <c:v>-0.05</c:v>
                </c:pt>
                <c:pt idx="7643">
                  <c:v>-0.05</c:v>
                </c:pt>
                <c:pt idx="7644">
                  <c:v>-0.05</c:v>
                </c:pt>
                <c:pt idx="7645">
                  <c:v>-0.05</c:v>
                </c:pt>
                <c:pt idx="7646">
                  <c:v>-0.05</c:v>
                </c:pt>
                <c:pt idx="7647">
                  <c:v>-0.05</c:v>
                </c:pt>
                <c:pt idx="7648">
                  <c:v>-0.05</c:v>
                </c:pt>
                <c:pt idx="7649">
                  <c:v>-0.05</c:v>
                </c:pt>
                <c:pt idx="7650">
                  <c:v>-0.05</c:v>
                </c:pt>
                <c:pt idx="7651">
                  <c:v>-0.05</c:v>
                </c:pt>
                <c:pt idx="7652">
                  <c:v>-0.05</c:v>
                </c:pt>
                <c:pt idx="7653">
                  <c:v>-0.05</c:v>
                </c:pt>
                <c:pt idx="7654">
                  <c:v>-0.05</c:v>
                </c:pt>
                <c:pt idx="7655">
                  <c:v>-0.05</c:v>
                </c:pt>
                <c:pt idx="7656">
                  <c:v>-0.05</c:v>
                </c:pt>
                <c:pt idx="7657">
                  <c:v>-0.05</c:v>
                </c:pt>
                <c:pt idx="7658">
                  <c:v>-0.05</c:v>
                </c:pt>
                <c:pt idx="7659">
                  <c:v>-0.05</c:v>
                </c:pt>
                <c:pt idx="7660">
                  <c:v>-0.05</c:v>
                </c:pt>
                <c:pt idx="7661">
                  <c:v>-0.05</c:v>
                </c:pt>
                <c:pt idx="7662">
                  <c:v>-0.05</c:v>
                </c:pt>
                <c:pt idx="7663">
                  <c:v>-0.05</c:v>
                </c:pt>
                <c:pt idx="7664">
                  <c:v>-0.05</c:v>
                </c:pt>
                <c:pt idx="7665">
                  <c:v>-0.05</c:v>
                </c:pt>
                <c:pt idx="7666">
                  <c:v>-0.05</c:v>
                </c:pt>
                <c:pt idx="7667">
                  <c:v>-0.05</c:v>
                </c:pt>
                <c:pt idx="7668">
                  <c:v>-0.05</c:v>
                </c:pt>
                <c:pt idx="7669">
                  <c:v>-0.05</c:v>
                </c:pt>
                <c:pt idx="7670">
                  <c:v>-0.05</c:v>
                </c:pt>
                <c:pt idx="7671">
                  <c:v>-0.05</c:v>
                </c:pt>
                <c:pt idx="7672">
                  <c:v>-0.05</c:v>
                </c:pt>
                <c:pt idx="7673">
                  <c:v>-0.05</c:v>
                </c:pt>
                <c:pt idx="7674">
                  <c:v>-0.05</c:v>
                </c:pt>
                <c:pt idx="7675">
                  <c:v>-0.05</c:v>
                </c:pt>
                <c:pt idx="7676">
                  <c:v>-0.05</c:v>
                </c:pt>
                <c:pt idx="7677">
                  <c:v>-0.05</c:v>
                </c:pt>
                <c:pt idx="7678">
                  <c:v>-0.05</c:v>
                </c:pt>
                <c:pt idx="7679">
                  <c:v>-0.05</c:v>
                </c:pt>
                <c:pt idx="7680">
                  <c:v>-0.05</c:v>
                </c:pt>
                <c:pt idx="7681">
                  <c:v>-0.05</c:v>
                </c:pt>
                <c:pt idx="7682">
                  <c:v>-0.05</c:v>
                </c:pt>
                <c:pt idx="7683">
                  <c:v>-0.05</c:v>
                </c:pt>
                <c:pt idx="7684">
                  <c:v>-0.05</c:v>
                </c:pt>
                <c:pt idx="7685">
                  <c:v>-0.05</c:v>
                </c:pt>
                <c:pt idx="7686">
                  <c:v>-0.05</c:v>
                </c:pt>
                <c:pt idx="7687">
                  <c:v>-0.05</c:v>
                </c:pt>
                <c:pt idx="7688">
                  <c:v>-0.05</c:v>
                </c:pt>
                <c:pt idx="7689">
                  <c:v>-0.05</c:v>
                </c:pt>
                <c:pt idx="7690">
                  <c:v>-0.05</c:v>
                </c:pt>
                <c:pt idx="7691">
                  <c:v>-0.05</c:v>
                </c:pt>
                <c:pt idx="7692">
                  <c:v>-0.05</c:v>
                </c:pt>
                <c:pt idx="7693">
                  <c:v>-0.05</c:v>
                </c:pt>
                <c:pt idx="7694">
                  <c:v>-0.05</c:v>
                </c:pt>
                <c:pt idx="7695">
                  <c:v>-0.05</c:v>
                </c:pt>
                <c:pt idx="7696">
                  <c:v>-0.05</c:v>
                </c:pt>
                <c:pt idx="7697">
                  <c:v>-0.05</c:v>
                </c:pt>
                <c:pt idx="7698">
                  <c:v>-0.05</c:v>
                </c:pt>
                <c:pt idx="7699">
                  <c:v>-0.05</c:v>
                </c:pt>
                <c:pt idx="7700">
                  <c:v>-0.05</c:v>
                </c:pt>
                <c:pt idx="7701">
                  <c:v>-0.05</c:v>
                </c:pt>
                <c:pt idx="7702">
                  <c:v>-0.05</c:v>
                </c:pt>
                <c:pt idx="7703">
                  <c:v>-0.05</c:v>
                </c:pt>
                <c:pt idx="7704">
                  <c:v>-0.05</c:v>
                </c:pt>
                <c:pt idx="7705">
                  <c:v>-0.05</c:v>
                </c:pt>
                <c:pt idx="7706">
                  <c:v>-0.05</c:v>
                </c:pt>
                <c:pt idx="7707">
                  <c:v>-0.05</c:v>
                </c:pt>
                <c:pt idx="7708">
                  <c:v>-0.05</c:v>
                </c:pt>
                <c:pt idx="7709">
                  <c:v>-0.05</c:v>
                </c:pt>
                <c:pt idx="7710">
                  <c:v>-0.05</c:v>
                </c:pt>
                <c:pt idx="7711">
                  <c:v>-0.05</c:v>
                </c:pt>
                <c:pt idx="7712">
                  <c:v>-0.05</c:v>
                </c:pt>
                <c:pt idx="7713">
                  <c:v>-0.05</c:v>
                </c:pt>
                <c:pt idx="7714">
                  <c:v>-0.05</c:v>
                </c:pt>
                <c:pt idx="7715">
                  <c:v>-0.05</c:v>
                </c:pt>
                <c:pt idx="7716">
                  <c:v>-0.05</c:v>
                </c:pt>
                <c:pt idx="7717">
                  <c:v>-0.05</c:v>
                </c:pt>
                <c:pt idx="7718">
                  <c:v>-0.05</c:v>
                </c:pt>
                <c:pt idx="7719">
                  <c:v>-0.05</c:v>
                </c:pt>
                <c:pt idx="7720">
                  <c:v>-0.05</c:v>
                </c:pt>
                <c:pt idx="7721">
                  <c:v>-0.05</c:v>
                </c:pt>
                <c:pt idx="7722">
                  <c:v>-0.05</c:v>
                </c:pt>
                <c:pt idx="7723">
                  <c:v>-0.05</c:v>
                </c:pt>
                <c:pt idx="7724">
                  <c:v>-0.05</c:v>
                </c:pt>
                <c:pt idx="7725">
                  <c:v>-0.05</c:v>
                </c:pt>
                <c:pt idx="7726">
                  <c:v>-0.05</c:v>
                </c:pt>
                <c:pt idx="7727">
                  <c:v>-0.05</c:v>
                </c:pt>
                <c:pt idx="7728">
                  <c:v>-0.05</c:v>
                </c:pt>
                <c:pt idx="7729">
                  <c:v>-0.05</c:v>
                </c:pt>
                <c:pt idx="7730">
                  <c:v>-0.05</c:v>
                </c:pt>
                <c:pt idx="7731">
                  <c:v>-0.05</c:v>
                </c:pt>
                <c:pt idx="7732">
                  <c:v>-0.05</c:v>
                </c:pt>
                <c:pt idx="7733">
                  <c:v>-0.05</c:v>
                </c:pt>
                <c:pt idx="7734">
                  <c:v>-0.05</c:v>
                </c:pt>
                <c:pt idx="7735">
                  <c:v>-0.05</c:v>
                </c:pt>
                <c:pt idx="7736">
                  <c:v>-0.05</c:v>
                </c:pt>
                <c:pt idx="7737">
                  <c:v>-0.05</c:v>
                </c:pt>
                <c:pt idx="7738">
                  <c:v>-0.05</c:v>
                </c:pt>
                <c:pt idx="7739">
                  <c:v>-0.05</c:v>
                </c:pt>
                <c:pt idx="7740">
                  <c:v>-0.05</c:v>
                </c:pt>
                <c:pt idx="7741">
                  <c:v>-0.05</c:v>
                </c:pt>
                <c:pt idx="7742">
                  <c:v>-0.05</c:v>
                </c:pt>
                <c:pt idx="7743">
                  <c:v>-0.05</c:v>
                </c:pt>
                <c:pt idx="7744">
                  <c:v>-0.05</c:v>
                </c:pt>
                <c:pt idx="7745">
                  <c:v>-0.05</c:v>
                </c:pt>
                <c:pt idx="7746">
                  <c:v>-0.05</c:v>
                </c:pt>
                <c:pt idx="7747">
                  <c:v>-0.05</c:v>
                </c:pt>
                <c:pt idx="7748">
                  <c:v>-0.05</c:v>
                </c:pt>
                <c:pt idx="7749">
                  <c:v>-0.05</c:v>
                </c:pt>
                <c:pt idx="7750">
                  <c:v>-0.05</c:v>
                </c:pt>
                <c:pt idx="7751">
                  <c:v>-0.05</c:v>
                </c:pt>
                <c:pt idx="7752">
                  <c:v>-0.05</c:v>
                </c:pt>
                <c:pt idx="7753">
                  <c:v>-0.05</c:v>
                </c:pt>
                <c:pt idx="7754">
                  <c:v>-0.05</c:v>
                </c:pt>
                <c:pt idx="7755">
                  <c:v>-0.05</c:v>
                </c:pt>
                <c:pt idx="7756">
                  <c:v>-0.05</c:v>
                </c:pt>
                <c:pt idx="7757">
                  <c:v>-0.05</c:v>
                </c:pt>
                <c:pt idx="7758">
                  <c:v>-0.05</c:v>
                </c:pt>
                <c:pt idx="7759">
                  <c:v>-0.05</c:v>
                </c:pt>
                <c:pt idx="7760">
                  <c:v>-0.05</c:v>
                </c:pt>
                <c:pt idx="7761">
                  <c:v>-0.05</c:v>
                </c:pt>
                <c:pt idx="7762">
                  <c:v>-0.05</c:v>
                </c:pt>
                <c:pt idx="7763">
                  <c:v>-0.05</c:v>
                </c:pt>
                <c:pt idx="7764">
                  <c:v>-0.05</c:v>
                </c:pt>
                <c:pt idx="7765">
                  <c:v>-0.05</c:v>
                </c:pt>
                <c:pt idx="7766">
                  <c:v>-0.05</c:v>
                </c:pt>
                <c:pt idx="7767">
                  <c:v>-0.05</c:v>
                </c:pt>
                <c:pt idx="7768">
                  <c:v>-0.05</c:v>
                </c:pt>
                <c:pt idx="7769">
                  <c:v>-0.05</c:v>
                </c:pt>
                <c:pt idx="7770">
                  <c:v>-0.05</c:v>
                </c:pt>
                <c:pt idx="7771">
                  <c:v>-0.05</c:v>
                </c:pt>
                <c:pt idx="7772">
                  <c:v>-0.05</c:v>
                </c:pt>
                <c:pt idx="7773">
                  <c:v>-0.05</c:v>
                </c:pt>
                <c:pt idx="7774">
                  <c:v>-0.05</c:v>
                </c:pt>
                <c:pt idx="7775">
                  <c:v>-0.05</c:v>
                </c:pt>
                <c:pt idx="7776">
                  <c:v>-0.05</c:v>
                </c:pt>
                <c:pt idx="7777">
                  <c:v>-0.05</c:v>
                </c:pt>
                <c:pt idx="7778">
                  <c:v>-0.05</c:v>
                </c:pt>
                <c:pt idx="7779">
                  <c:v>-0.05</c:v>
                </c:pt>
                <c:pt idx="7780">
                  <c:v>-0.05</c:v>
                </c:pt>
                <c:pt idx="7781">
                  <c:v>-0.05</c:v>
                </c:pt>
                <c:pt idx="7782">
                  <c:v>-0.05</c:v>
                </c:pt>
                <c:pt idx="7783">
                  <c:v>-0.05</c:v>
                </c:pt>
                <c:pt idx="7784">
                  <c:v>-0.05</c:v>
                </c:pt>
                <c:pt idx="7785">
                  <c:v>-0.05</c:v>
                </c:pt>
                <c:pt idx="7786">
                  <c:v>-0.05</c:v>
                </c:pt>
                <c:pt idx="7787">
                  <c:v>-0.05</c:v>
                </c:pt>
                <c:pt idx="7788">
                  <c:v>-0.05</c:v>
                </c:pt>
                <c:pt idx="7789">
                  <c:v>-0.05</c:v>
                </c:pt>
                <c:pt idx="7790">
                  <c:v>-0.05</c:v>
                </c:pt>
                <c:pt idx="7791">
                  <c:v>-0.05</c:v>
                </c:pt>
                <c:pt idx="7792">
                  <c:v>-0.05</c:v>
                </c:pt>
                <c:pt idx="7793">
                  <c:v>-0.05</c:v>
                </c:pt>
                <c:pt idx="7794">
                  <c:v>-0.05</c:v>
                </c:pt>
                <c:pt idx="7795">
                  <c:v>-0.05</c:v>
                </c:pt>
                <c:pt idx="7796">
                  <c:v>-0.05</c:v>
                </c:pt>
                <c:pt idx="7797">
                  <c:v>-0.05</c:v>
                </c:pt>
                <c:pt idx="7798">
                  <c:v>-0.05</c:v>
                </c:pt>
                <c:pt idx="7799">
                  <c:v>-0.05</c:v>
                </c:pt>
                <c:pt idx="7800">
                  <c:v>-0.05</c:v>
                </c:pt>
                <c:pt idx="7801">
                  <c:v>-0.05</c:v>
                </c:pt>
                <c:pt idx="7802">
                  <c:v>-0.05</c:v>
                </c:pt>
                <c:pt idx="7803">
                  <c:v>-0.05</c:v>
                </c:pt>
                <c:pt idx="7804">
                  <c:v>-0.05</c:v>
                </c:pt>
                <c:pt idx="7805">
                  <c:v>-0.05</c:v>
                </c:pt>
                <c:pt idx="7806">
                  <c:v>-0.05</c:v>
                </c:pt>
                <c:pt idx="7807">
                  <c:v>-0.05</c:v>
                </c:pt>
                <c:pt idx="7808">
                  <c:v>-0.05</c:v>
                </c:pt>
                <c:pt idx="7809">
                  <c:v>-0.05</c:v>
                </c:pt>
                <c:pt idx="7810">
                  <c:v>-0.05</c:v>
                </c:pt>
                <c:pt idx="7811">
                  <c:v>-0.05</c:v>
                </c:pt>
                <c:pt idx="7812">
                  <c:v>-0.05</c:v>
                </c:pt>
                <c:pt idx="7813">
                  <c:v>-0.05</c:v>
                </c:pt>
                <c:pt idx="7814">
                  <c:v>-0.05</c:v>
                </c:pt>
                <c:pt idx="7815">
                  <c:v>-0.05</c:v>
                </c:pt>
                <c:pt idx="7816">
                  <c:v>-0.05</c:v>
                </c:pt>
                <c:pt idx="7817">
                  <c:v>-0.05</c:v>
                </c:pt>
                <c:pt idx="7818">
                  <c:v>-0.05</c:v>
                </c:pt>
                <c:pt idx="7819">
                  <c:v>-0.05</c:v>
                </c:pt>
                <c:pt idx="7820">
                  <c:v>-0.05</c:v>
                </c:pt>
                <c:pt idx="7821">
                  <c:v>-0.05</c:v>
                </c:pt>
                <c:pt idx="7822">
                  <c:v>-0.05</c:v>
                </c:pt>
                <c:pt idx="7823">
                  <c:v>-0.05</c:v>
                </c:pt>
                <c:pt idx="7824">
                  <c:v>-0.05</c:v>
                </c:pt>
                <c:pt idx="7825">
                  <c:v>-0.05</c:v>
                </c:pt>
                <c:pt idx="7826">
                  <c:v>-0.05</c:v>
                </c:pt>
                <c:pt idx="7827">
                  <c:v>-0.05</c:v>
                </c:pt>
                <c:pt idx="7828">
                  <c:v>-0.05</c:v>
                </c:pt>
                <c:pt idx="7829">
                  <c:v>-0.05</c:v>
                </c:pt>
                <c:pt idx="7830">
                  <c:v>-0.05</c:v>
                </c:pt>
                <c:pt idx="7831">
                  <c:v>-0.05</c:v>
                </c:pt>
                <c:pt idx="7832">
                  <c:v>-0.05</c:v>
                </c:pt>
                <c:pt idx="7833">
                  <c:v>-0.05</c:v>
                </c:pt>
                <c:pt idx="7834">
                  <c:v>-0.05</c:v>
                </c:pt>
                <c:pt idx="7835">
                  <c:v>-0.05</c:v>
                </c:pt>
                <c:pt idx="7836">
                  <c:v>-0.05</c:v>
                </c:pt>
                <c:pt idx="7837">
                  <c:v>-0.05</c:v>
                </c:pt>
                <c:pt idx="7838">
                  <c:v>-0.05</c:v>
                </c:pt>
                <c:pt idx="7839">
                  <c:v>-0.05</c:v>
                </c:pt>
                <c:pt idx="7840">
                  <c:v>-0.05</c:v>
                </c:pt>
                <c:pt idx="7841">
                  <c:v>-0.05</c:v>
                </c:pt>
                <c:pt idx="7842">
                  <c:v>-0.05</c:v>
                </c:pt>
                <c:pt idx="7843">
                  <c:v>-0.05</c:v>
                </c:pt>
                <c:pt idx="7844">
                  <c:v>-0.05</c:v>
                </c:pt>
                <c:pt idx="7845">
                  <c:v>-0.05</c:v>
                </c:pt>
                <c:pt idx="7846">
                  <c:v>-0.05</c:v>
                </c:pt>
                <c:pt idx="7847">
                  <c:v>-0.05</c:v>
                </c:pt>
                <c:pt idx="7848">
                  <c:v>-0.05</c:v>
                </c:pt>
                <c:pt idx="7849">
                  <c:v>-0.05</c:v>
                </c:pt>
                <c:pt idx="7850">
                  <c:v>-0.05</c:v>
                </c:pt>
                <c:pt idx="7851">
                  <c:v>-0.05</c:v>
                </c:pt>
                <c:pt idx="7852">
                  <c:v>-0.05</c:v>
                </c:pt>
                <c:pt idx="7853">
                  <c:v>-0.05</c:v>
                </c:pt>
                <c:pt idx="7854">
                  <c:v>-0.05</c:v>
                </c:pt>
                <c:pt idx="7855">
                  <c:v>-0.05</c:v>
                </c:pt>
                <c:pt idx="7856">
                  <c:v>-0.05</c:v>
                </c:pt>
                <c:pt idx="7857">
                  <c:v>-0.05</c:v>
                </c:pt>
                <c:pt idx="7858">
                  <c:v>-0.05</c:v>
                </c:pt>
                <c:pt idx="7859">
                  <c:v>-0.05</c:v>
                </c:pt>
                <c:pt idx="7860">
                  <c:v>-0.05</c:v>
                </c:pt>
                <c:pt idx="7861">
                  <c:v>-0.05</c:v>
                </c:pt>
                <c:pt idx="7862">
                  <c:v>-0.05</c:v>
                </c:pt>
                <c:pt idx="7863">
                  <c:v>-0.05</c:v>
                </c:pt>
                <c:pt idx="7864">
                  <c:v>-0.05</c:v>
                </c:pt>
                <c:pt idx="7865">
                  <c:v>-0.05</c:v>
                </c:pt>
                <c:pt idx="7866">
                  <c:v>-0.05</c:v>
                </c:pt>
                <c:pt idx="7867">
                  <c:v>-0.05</c:v>
                </c:pt>
                <c:pt idx="7868">
                  <c:v>-0.05</c:v>
                </c:pt>
                <c:pt idx="7869">
                  <c:v>-0.05</c:v>
                </c:pt>
                <c:pt idx="7870">
                  <c:v>-0.05</c:v>
                </c:pt>
                <c:pt idx="7871">
                  <c:v>-0.05</c:v>
                </c:pt>
                <c:pt idx="7872">
                  <c:v>-0.05</c:v>
                </c:pt>
                <c:pt idx="7873">
                  <c:v>-0.05</c:v>
                </c:pt>
                <c:pt idx="7874">
                  <c:v>-0.05</c:v>
                </c:pt>
                <c:pt idx="7875">
                  <c:v>-0.05</c:v>
                </c:pt>
                <c:pt idx="7876">
                  <c:v>-0.05</c:v>
                </c:pt>
                <c:pt idx="7877">
                  <c:v>-0.05</c:v>
                </c:pt>
                <c:pt idx="7878">
                  <c:v>-0.05</c:v>
                </c:pt>
                <c:pt idx="7879">
                  <c:v>-0.05</c:v>
                </c:pt>
                <c:pt idx="7880">
                  <c:v>-0.05</c:v>
                </c:pt>
                <c:pt idx="7881">
                  <c:v>-0.05</c:v>
                </c:pt>
                <c:pt idx="7882">
                  <c:v>-0.05</c:v>
                </c:pt>
                <c:pt idx="7883">
                  <c:v>-0.05</c:v>
                </c:pt>
                <c:pt idx="7884">
                  <c:v>-0.05</c:v>
                </c:pt>
                <c:pt idx="7885">
                  <c:v>-0.05</c:v>
                </c:pt>
                <c:pt idx="7886">
                  <c:v>-0.05</c:v>
                </c:pt>
                <c:pt idx="7887">
                  <c:v>-0.05</c:v>
                </c:pt>
                <c:pt idx="7888">
                  <c:v>-0.05</c:v>
                </c:pt>
                <c:pt idx="7889">
                  <c:v>-0.05</c:v>
                </c:pt>
                <c:pt idx="7890">
                  <c:v>-0.05</c:v>
                </c:pt>
                <c:pt idx="7891">
                  <c:v>-0.05</c:v>
                </c:pt>
                <c:pt idx="7892">
                  <c:v>-0.05</c:v>
                </c:pt>
                <c:pt idx="7893">
                  <c:v>-0.05</c:v>
                </c:pt>
                <c:pt idx="7894">
                  <c:v>-0.05</c:v>
                </c:pt>
                <c:pt idx="7895">
                  <c:v>-0.05</c:v>
                </c:pt>
                <c:pt idx="7896">
                  <c:v>-0.05</c:v>
                </c:pt>
                <c:pt idx="7897">
                  <c:v>-0.05</c:v>
                </c:pt>
                <c:pt idx="7898">
                  <c:v>-0.05</c:v>
                </c:pt>
                <c:pt idx="7899">
                  <c:v>-0.05</c:v>
                </c:pt>
                <c:pt idx="7900">
                  <c:v>-0.05</c:v>
                </c:pt>
                <c:pt idx="7901">
                  <c:v>-0.05</c:v>
                </c:pt>
                <c:pt idx="7902">
                  <c:v>-0.05</c:v>
                </c:pt>
                <c:pt idx="7903">
                  <c:v>-0.05</c:v>
                </c:pt>
                <c:pt idx="7904">
                  <c:v>-0.05</c:v>
                </c:pt>
                <c:pt idx="7905">
                  <c:v>-0.05</c:v>
                </c:pt>
                <c:pt idx="7906">
                  <c:v>-0.05</c:v>
                </c:pt>
                <c:pt idx="7907">
                  <c:v>-0.05</c:v>
                </c:pt>
                <c:pt idx="7908">
                  <c:v>-0.05</c:v>
                </c:pt>
                <c:pt idx="7909">
                  <c:v>-0.05</c:v>
                </c:pt>
                <c:pt idx="7910">
                  <c:v>-0.05</c:v>
                </c:pt>
                <c:pt idx="7911">
                  <c:v>-0.05</c:v>
                </c:pt>
                <c:pt idx="7912">
                  <c:v>-0.05</c:v>
                </c:pt>
                <c:pt idx="7913">
                  <c:v>-0.05</c:v>
                </c:pt>
                <c:pt idx="7914">
                  <c:v>-0.05</c:v>
                </c:pt>
                <c:pt idx="7915">
                  <c:v>-0.05</c:v>
                </c:pt>
                <c:pt idx="7916">
                  <c:v>-0.05</c:v>
                </c:pt>
                <c:pt idx="7917">
                  <c:v>-0.05</c:v>
                </c:pt>
                <c:pt idx="7918">
                  <c:v>-0.05</c:v>
                </c:pt>
                <c:pt idx="7919">
                  <c:v>-0.05</c:v>
                </c:pt>
                <c:pt idx="7920">
                  <c:v>-0.05</c:v>
                </c:pt>
                <c:pt idx="7921">
                  <c:v>-0.05</c:v>
                </c:pt>
                <c:pt idx="7922">
                  <c:v>-0.05</c:v>
                </c:pt>
                <c:pt idx="7923">
                  <c:v>-0.05</c:v>
                </c:pt>
                <c:pt idx="7924">
                  <c:v>-0.05</c:v>
                </c:pt>
                <c:pt idx="7925">
                  <c:v>-0.05</c:v>
                </c:pt>
                <c:pt idx="7926">
                  <c:v>-0.05</c:v>
                </c:pt>
                <c:pt idx="7927">
                  <c:v>-0.05</c:v>
                </c:pt>
                <c:pt idx="7928">
                  <c:v>-0.05</c:v>
                </c:pt>
                <c:pt idx="7929">
                  <c:v>-0.05</c:v>
                </c:pt>
                <c:pt idx="7930">
                  <c:v>-0.05</c:v>
                </c:pt>
                <c:pt idx="7931">
                  <c:v>-0.05</c:v>
                </c:pt>
                <c:pt idx="7932">
                  <c:v>-0.05</c:v>
                </c:pt>
                <c:pt idx="7933">
                  <c:v>-0.05</c:v>
                </c:pt>
                <c:pt idx="7934">
                  <c:v>-0.05</c:v>
                </c:pt>
                <c:pt idx="7935">
                  <c:v>-0.05</c:v>
                </c:pt>
                <c:pt idx="7936">
                  <c:v>-0.05</c:v>
                </c:pt>
                <c:pt idx="7937">
                  <c:v>-0.05</c:v>
                </c:pt>
                <c:pt idx="7938">
                  <c:v>-0.05</c:v>
                </c:pt>
                <c:pt idx="7939">
                  <c:v>-0.05</c:v>
                </c:pt>
                <c:pt idx="7940">
                  <c:v>-0.05</c:v>
                </c:pt>
                <c:pt idx="7941">
                  <c:v>-0.05</c:v>
                </c:pt>
                <c:pt idx="7942">
                  <c:v>-0.05</c:v>
                </c:pt>
                <c:pt idx="7943">
                  <c:v>-0.05</c:v>
                </c:pt>
                <c:pt idx="7944">
                  <c:v>-0.05</c:v>
                </c:pt>
                <c:pt idx="7945">
                  <c:v>-0.05</c:v>
                </c:pt>
                <c:pt idx="7946">
                  <c:v>-0.05</c:v>
                </c:pt>
                <c:pt idx="7947">
                  <c:v>-0.05</c:v>
                </c:pt>
                <c:pt idx="7948">
                  <c:v>-0.05</c:v>
                </c:pt>
                <c:pt idx="7949">
                  <c:v>-0.05</c:v>
                </c:pt>
                <c:pt idx="7950">
                  <c:v>-0.05</c:v>
                </c:pt>
                <c:pt idx="7951">
                  <c:v>-0.05</c:v>
                </c:pt>
                <c:pt idx="7952">
                  <c:v>-0.05</c:v>
                </c:pt>
                <c:pt idx="7953">
                  <c:v>-0.05</c:v>
                </c:pt>
                <c:pt idx="7954">
                  <c:v>-0.05</c:v>
                </c:pt>
                <c:pt idx="7955">
                  <c:v>-0.05</c:v>
                </c:pt>
                <c:pt idx="7956">
                  <c:v>-0.05</c:v>
                </c:pt>
                <c:pt idx="7957">
                  <c:v>-0.05</c:v>
                </c:pt>
                <c:pt idx="7958">
                  <c:v>-0.05</c:v>
                </c:pt>
                <c:pt idx="7959">
                  <c:v>-0.05</c:v>
                </c:pt>
                <c:pt idx="7960">
                  <c:v>-0.05</c:v>
                </c:pt>
                <c:pt idx="7961">
                  <c:v>-0.05</c:v>
                </c:pt>
                <c:pt idx="7962">
                  <c:v>-0.05</c:v>
                </c:pt>
                <c:pt idx="7963">
                  <c:v>-0.05</c:v>
                </c:pt>
                <c:pt idx="7964">
                  <c:v>-0.05</c:v>
                </c:pt>
                <c:pt idx="7965">
                  <c:v>-0.05</c:v>
                </c:pt>
                <c:pt idx="7966">
                  <c:v>-0.05</c:v>
                </c:pt>
                <c:pt idx="7967">
                  <c:v>-0.05</c:v>
                </c:pt>
                <c:pt idx="7968">
                  <c:v>-0.05</c:v>
                </c:pt>
                <c:pt idx="7969">
                  <c:v>-0.05</c:v>
                </c:pt>
                <c:pt idx="7970">
                  <c:v>-0.05</c:v>
                </c:pt>
                <c:pt idx="7971">
                  <c:v>-0.05</c:v>
                </c:pt>
                <c:pt idx="7972">
                  <c:v>-0.05</c:v>
                </c:pt>
                <c:pt idx="7973">
                  <c:v>-0.05</c:v>
                </c:pt>
                <c:pt idx="7974">
                  <c:v>-0.05</c:v>
                </c:pt>
                <c:pt idx="7975">
                  <c:v>-0.05</c:v>
                </c:pt>
                <c:pt idx="7976">
                  <c:v>-0.05</c:v>
                </c:pt>
                <c:pt idx="7977">
                  <c:v>-0.05</c:v>
                </c:pt>
                <c:pt idx="7978">
                  <c:v>-0.05</c:v>
                </c:pt>
                <c:pt idx="7979">
                  <c:v>-0.05</c:v>
                </c:pt>
                <c:pt idx="7980">
                  <c:v>-0.05</c:v>
                </c:pt>
                <c:pt idx="7981">
                  <c:v>-0.05</c:v>
                </c:pt>
                <c:pt idx="7982">
                  <c:v>-0.05</c:v>
                </c:pt>
                <c:pt idx="7983">
                  <c:v>-0.05</c:v>
                </c:pt>
                <c:pt idx="7984">
                  <c:v>-0.05</c:v>
                </c:pt>
                <c:pt idx="7985">
                  <c:v>-0.05</c:v>
                </c:pt>
                <c:pt idx="7986">
                  <c:v>-0.05</c:v>
                </c:pt>
                <c:pt idx="7987">
                  <c:v>-0.05</c:v>
                </c:pt>
                <c:pt idx="7988">
                  <c:v>-0.05</c:v>
                </c:pt>
                <c:pt idx="7989">
                  <c:v>-0.05</c:v>
                </c:pt>
                <c:pt idx="7990">
                  <c:v>-0.05</c:v>
                </c:pt>
                <c:pt idx="7991">
                  <c:v>-0.05</c:v>
                </c:pt>
                <c:pt idx="7992">
                  <c:v>-0.05</c:v>
                </c:pt>
                <c:pt idx="7993">
                  <c:v>-0.05</c:v>
                </c:pt>
                <c:pt idx="7994">
                  <c:v>-0.05</c:v>
                </c:pt>
                <c:pt idx="7995">
                  <c:v>-0.05</c:v>
                </c:pt>
                <c:pt idx="7996">
                  <c:v>-0.05</c:v>
                </c:pt>
                <c:pt idx="7997">
                  <c:v>-0.05</c:v>
                </c:pt>
                <c:pt idx="7998">
                  <c:v>-0.05</c:v>
                </c:pt>
                <c:pt idx="7999">
                  <c:v>-0.05</c:v>
                </c:pt>
                <c:pt idx="8000">
                  <c:v>-0.05</c:v>
                </c:pt>
                <c:pt idx="8001">
                  <c:v>-0.05</c:v>
                </c:pt>
                <c:pt idx="8002">
                  <c:v>-0.05</c:v>
                </c:pt>
                <c:pt idx="8003">
                  <c:v>-0.05</c:v>
                </c:pt>
                <c:pt idx="8004">
                  <c:v>-0.05</c:v>
                </c:pt>
                <c:pt idx="8005">
                  <c:v>-0.05</c:v>
                </c:pt>
                <c:pt idx="8006">
                  <c:v>-0.05</c:v>
                </c:pt>
                <c:pt idx="8007">
                  <c:v>-0.05</c:v>
                </c:pt>
                <c:pt idx="8008">
                  <c:v>-0.05</c:v>
                </c:pt>
                <c:pt idx="8009">
                  <c:v>-0.05</c:v>
                </c:pt>
                <c:pt idx="8010">
                  <c:v>-0.05</c:v>
                </c:pt>
                <c:pt idx="8011">
                  <c:v>-0.05</c:v>
                </c:pt>
                <c:pt idx="8012">
                  <c:v>-0.05</c:v>
                </c:pt>
                <c:pt idx="8013">
                  <c:v>-0.05</c:v>
                </c:pt>
                <c:pt idx="8014">
                  <c:v>-0.05</c:v>
                </c:pt>
                <c:pt idx="8015">
                  <c:v>-0.05</c:v>
                </c:pt>
                <c:pt idx="8016">
                  <c:v>-0.05</c:v>
                </c:pt>
                <c:pt idx="8017">
                  <c:v>-0.05</c:v>
                </c:pt>
                <c:pt idx="8018">
                  <c:v>-0.05</c:v>
                </c:pt>
                <c:pt idx="8019">
                  <c:v>-0.05</c:v>
                </c:pt>
                <c:pt idx="8020">
                  <c:v>-0.05</c:v>
                </c:pt>
                <c:pt idx="8021">
                  <c:v>-0.05</c:v>
                </c:pt>
                <c:pt idx="8022">
                  <c:v>-0.05</c:v>
                </c:pt>
                <c:pt idx="8023">
                  <c:v>-0.05</c:v>
                </c:pt>
                <c:pt idx="8024">
                  <c:v>-0.05</c:v>
                </c:pt>
                <c:pt idx="8025">
                  <c:v>-0.05</c:v>
                </c:pt>
                <c:pt idx="8026">
                  <c:v>-0.05</c:v>
                </c:pt>
                <c:pt idx="8027">
                  <c:v>-0.05</c:v>
                </c:pt>
                <c:pt idx="8028">
                  <c:v>-0.05</c:v>
                </c:pt>
                <c:pt idx="8029">
                  <c:v>-0.05</c:v>
                </c:pt>
                <c:pt idx="8030">
                  <c:v>-0.05</c:v>
                </c:pt>
                <c:pt idx="8031">
                  <c:v>-0.05</c:v>
                </c:pt>
                <c:pt idx="8032">
                  <c:v>-0.05</c:v>
                </c:pt>
                <c:pt idx="8033">
                  <c:v>-0.05</c:v>
                </c:pt>
                <c:pt idx="8034">
                  <c:v>-0.05</c:v>
                </c:pt>
                <c:pt idx="8035">
                  <c:v>-0.05</c:v>
                </c:pt>
                <c:pt idx="8036">
                  <c:v>-0.05</c:v>
                </c:pt>
                <c:pt idx="8037">
                  <c:v>-0.05</c:v>
                </c:pt>
                <c:pt idx="8038">
                  <c:v>-0.05</c:v>
                </c:pt>
                <c:pt idx="8039">
                  <c:v>-0.05</c:v>
                </c:pt>
                <c:pt idx="8040">
                  <c:v>-0.05</c:v>
                </c:pt>
                <c:pt idx="8041">
                  <c:v>-0.05</c:v>
                </c:pt>
                <c:pt idx="8042">
                  <c:v>-0.05</c:v>
                </c:pt>
                <c:pt idx="8043">
                  <c:v>-0.05</c:v>
                </c:pt>
                <c:pt idx="8044">
                  <c:v>-0.05</c:v>
                </c:pt>
                <c:pt idx="8045">
                  <c:v>-0.05</c:v>
                </c:pt>
                <c:pt idx="8046">
                  <c:v>-0.05</c:v>
                </c:pt>
                <c:pt idx="8047">
                  <c:v>-0.05</c:v>
                </c:pt>
                <c:pt idx="8048">
                  <c:v>-0.05</c:v>
                </c:pt>
                <c:pt idx="8049">
                  <c:v>-0.05</c:v>
                </c:pt>
                <c:pt idx="8050">
                  <c:v>-0.05</c:v>
                </c:pt>
                <c:pt idx="8051">
                  <c:v>-0.05</c:v>
                </c:pt>
                <c:pt idx="8052">
                  <c:v>-0.05</c:v>
                </c:pt>
                <c:pt idx="8053">
                  <c:v>-0.05</c:v>
                </c:pt>
                <c:pt idx="8054">
                  <c:v>-0.05</c:v>
                </c:pt>
                <c:pt idx="8055">
                  <c:v>-0.05</c:v>
                </c:pt>
                <c:pt idx="8056">
                  <c:v>-0.05</c:v>
                </c:pt>
                <c:pt idx="8057">
                  <c:v>-0.05</c:v>
                </c:pt>
                <c:pt idx="8058">
                  <c:v>-0.05</c:v>
                </c:pt>
                <c:pt idx="8059">
                  <c:v>-0.05</c:v>
                </c:pt>
                <c:pt idx="8060">
                  <c:v>-0.05</c:v>
                </c:pt>
                <c:pt idx="8061">
                  <c:v>-0.05</c:v>
                </c:pt>
                <c:pt idx="8062">
                  <c:v>-0.05</c:v>
                </c:pt>
                <c:pt idx="8063">
                  <c:v>-0.05</c:v>
                </c:pt>
                <c:pt idx="8064">
                  <c:v>-0.05</c:v>
                </c:pt>
                <c:pt idx="8065">
                  <c:v>-0.05</c:v>
                </c:pt>
                <c:pt idx="8066">
                  <c:v>-0.05</c:v>
                </c:pt>
                <c:pt idx="8067">
                  <c:v>-0.05</c:v>
                </c:pt>
                <c:pt idx="8068">
                  <c:v>-0.05</c:v>
                </c:pt>
                <c:pt idx="8069">
                  <c:v>-0.05</c:v>
                </c:pt>
                <c:pt idx="8070">
                  <c:v>-0.05</c:v>
                </c:pt>
                <c:pt idx="8071">
                  <c:v>-0.05</c:v>
                </c:pt>
                <c:pt idx="8072">
                  <c:v>-0.05</c:v>
                </c:pt>
                <c:pt idx="8073">
                  <c:v>-0.05</c:v>
                </c:pt>
                <c:pt idx="8074">
                  <c:v>-0.05</c:v>
                </c:pt>
                <c:pt idx="8075">
                  <c:v>-0.05</c:v>
                </c:pt>
                <c:pt idx="8076">
                  <c:v>-0.05</c:v>
                </c:pt>
                <c:pt idx="8077">
                  <c:v>-0.05</c:v>
                </c:pt>
                <c:pt idx="8078">
                  <c:v>-0.05</c:v>
                </c:pt>
                <c:pt idx="8079">
                  <c:v>-0.05</c:v>
                </c:pt>
                <c:pt idx="8080">
                  <c:v>-0.05</c:v>
                </c:pt>
                <c:pt idx="8081">
                  <c:v>-0.05</c:v>
                </c:pt>
                <c:pt idx="8082">
                  <c:v>-0.05</c:v>
                </c:pt>
                <c:pt idx="8083">
                  <c:v>-0.05</c:v>
                </c:pt>
                <c:pt idx="8084">
                  <c:v>-0.05</c:v>
                </c:pt>
                <c:pt idx="8085">
                  <c:v>-0.05</c:v>
                </c:pt>
                <c:pt idx="8086">
                  <c:v>-0.05</c:v>
                </c:pt>
                <c:pt idx="8087">
                  <c:v>-0.05</c:v>
                </c:pt>
                <c:pt idx="8088">
                  <c:v>-0.05</c:v>
                </c:pt>
                <c:pt idx="8089">
                  <c:v>-0.05</c:v>
                </c:pt>
                <c:pt idx="8090">
                  <c:v>-0.05</c:v>
                </c:pt>
                <c:pt idx="8091">
                  <c:v>-0.05</c:v>
                </c:pt>
                <c:pt idx="8092">
                  <c:v>-0.05</c:v>
                </c:pt>
                <c:pt idx="8093">
                  <c:v>-0.05</c:v>
                </c:pt>
                <c:pt idx="8094">
                  <c:v>-0.05</c:v>
                </c:pt>
                <c:pt idx="8095">
                  <c:v>-0.05</c:v>
                </c:pt>
                <c:pt idx="8096">
                  <c:v>-0.05</c:v>
                </c:pt>
                <c:pt idx="8097">
                  <c:v>-0.05</c:v>
                </c:pt>
                <c:pt idx="8098">
                  <c:v>-0.05</c:v>
                </c:pt>
                <c:pt idx="8099">
                  <c:v>-0.05</c:v>
                </c:pt>
                <c:pt idx="8100">
                  <c:v>-0.05</c:v>
                </c:pt>
                <c:pt idx="8101">
                  <c:v>-0.05</c:v>
                </c:pt>
                <c:pt idx="8102">
                  <c:v>-0.05</c:v>
                </c:pt>
                <c:pt idx="8103">
                  <c:v>-0.05</c:v>
                </c:pt>
                <c:pt idx="8104">
                  <c:v>-0.05</c:v>
                </c:pt>
                <c:pt idx="8105">
                  <c:v>-0.05</c:v>
                </c:pt>
                <c:pt idx="8106">
                  <c:v>-0.05</c:v>
                </c:pt>
                <c:pt idx="8107">
                  <c:v>-0.05</c:v>
                </c:pt>
                <c:pt idx="8108">
                  <c:v>-0.05</c:v>
                </c:pt>
                <c:pt idx="8109">
                  <c:v>-0.05</c:v>
                </c:pt>
                <c:pt idx="8110">
                  <c:v>-0.05</c:v>
                </c:pt>
                <c:pt idx="8111">
                  <c:v>-0.05</c:v>
                </c:pt>
                <c:pt idx="8112">
                  <c:v>-0.05</c:v>
                </c:pt>
                <c:pt idx="8113">
                  <c:v>-0.05</c:v>
                </c:pt>
                <c:pt idx="8114">
                  <c:v>-0.05</c:v>
                </c:pt>
                <c:pt idx="8115">
                  <c:v>-0.05</c:v>
                </c:pt>
                <c:pt idx="8116">
                  <c:v>-0.05</c:v>
                </c:pt>
                <c:pt idx="8117">
                  <c:v>-0.05</c:v>
                </c:pt>
                <c:pt idx="8118">
                  <c:v>-0.05</c:v>
                </c:pt>
                <c:pt idx="8119">
                  <c:v>-0.05</c:v>
                </c:pt>
                <c:pt idx="8120">
                  <c:v>-0.05</c:v>
                </c:pt>
                <c:pt idx="8121">
                  <c:v>-0.05</c:v>
                </c:pt>
                <c:pt idx="8122">
                  <c:v>-0.05</c:v>
                </c:pt>
                <c:pt idx="8123">
                  <c:v>-0.05</c:v>
                </c:pt>
                <c:pt idx="8124">
                  <c:v>-0.05</c:v>
                </c:pt>
                <c:pt idx="8125">
                  <c:v>-0.05</c:v>
                </c:pt>
                <c:pt idx="8126">
                  <c:v>-0.05</c:v>
                </c:pt>
                <c:pt idx="8127">
                  <c:v>-0.05</c:v>
                </c:pt>
                <c:pt idx="8128">
                  <c:v>-0.05</c:v>
                </c:pt>
                <c:pt idx="8129">
                  <c:v>-0.05</c:v>
                </c:pt>
                <c:pt idx="8130">
                  <c:v>-0.05</c:v>
                </c:pt>
                <c:pt idx="8131">
                  <c:v>-0.05</c:v>
                </c:pt>
                <c:pt idx="8132">
                  <c:v>-0.05</c:v>
                </c:pt>
                <c:pt idx="8133">
                  <c:v>-0.05</c:v>
                </c:pt>
                <c:pt idx="8134">
                  <c:v>-0.05</c:v>
                </c:pt>
                <c:pt idx="8135">
                  <c:v>-0.05</c:v>
                </c:pt>
                <c:pt idx="8136">
                  <c:v>-0.05</c:v>
                </c:pt>
                <c:pt idx="8137">
                  <c:v>-0.05</c:v>
                </c:pt>
                <c:pt idx="8138">
                  <c:v>-0.05</c:v>
                </c:pt>
                <c:pt idx="8139">
                  <c:v>-0.05</c:v>
                </c:pt>
                <c:pt idx="8140">
                  <c:v>-0.05</c:v>
                </c:pt>
                <c:pt idx="8141">
                  <c:v>-0.05</c:v>
                </c:pt>
                <c:pt idx="8142">
                  <c:v>-0.05</c:v>
                </c:pt>
                <c:pt idx="8143">
                  <c:v>-0.05</c:v>
                </c:pt>
                <c:pt idx="8144">
                  <c:v>-0.05</c:v>
                </c:pt>
                <c:pt idx="8145">
                  <c:v>-0.05</c:v>
                </c:pt>
                <c:pt idx="8146">
                  <c:v>-0.05</c:v>
                </c:pt>
                <c:pt idx="8147">
                  <c:v>-0.05</c:v>
                </c:pt>
                <c:pt idx="8148">
                  <c:v>-0.05</c:v>
                </c:pt>
                <c:pt idx="8149">
                  <c:v>-0.05</c:v>
                </c:pt>
                <c:pt idx="8150">
                  <c:v>-0.05</c:v>
                </c:pt>
                <c:pt idx="8151">
                  <c:v>-0.05</c:v>
                </c:pt>
                <c:pt idx="8152">
                  <c:v>-0.05</c:v>
                </c:pt>
                <c:pt idx="8153">
                  <c:v>-0.05</c:v>
                </c:pt>
                <c:pt idx="8154">
                  <c:v>-0.05</c:v>
                </c:pt>
                <c:pt idx="8155">
                  <c:v>-0.05</c:v>
                </c:pt>
                <c:pt idx="8156">
                  <c:v>-0.05</c:v>
                </c:pt>
                <c:pt idx="8157">
                  <c:v>-0.05</c:v>
                </c:pt>
                <c:pt idx="8158">
                  <c:v>-0.05</c:v>
                </c:pt>
                <c:pt idx="8159">
                  <c:v>-0.05</c:v>
                </c:pt>
                <c:pt idx="8160">
                  <c:v>-0.05</c:v>
                </c:pt>
                <c:pt idx="8161">
                  <c:v>-0.05</c:v>
                </c:pt>
                <c:pt idx="8162">
                  <c:v>-0.05</c:v>
                </c:pt>
                <c:pt idx="8163">
                  <c:v>-0.05</c:v>
                </c:pt>
                <c:pt idx="8164">
                  <c:v>-0.05</c:v>
                </c:pt>
                <c:pt idx="8165">
                  <c:v>-0.05</c:v>
                </c:pt>
                <c:pt idx="8166">
                  <c:v>-0.05</c:v>
                </c:pt>
                <c:pt idx="8167">
                  <c:v>-0.05</c:v>
                </c:pt>
                <c:pt idx="8168">
                  <c:v>-0.05</c:v>
                </c:pt>
                <c:pt idx="8169">
                  <c:v>-0.05</c:v>
                </c:pt>
                <c:pt idx="8170">
                  <c:v>-0.05</c:v>
                </c:pt>
                <c:pt idx="8171">
                  <c:v>-0.05</c:v>
                </c:pt>
                <c:pt idx="8172">
                  <c:v>-0.05</c:v>
                </c:pt>
                <c:pt idx="8173">
                  <c:v>-0.05</c:v>
                </c:pt>
                <c:pt idx="8174">
                  <c:v>-0.05</c:v>
                </c:pt>
                <c:pt idx="8175">
                  <c:v>-0.05</c:v>
                </c:pt>
                <c:pt idx="8176">
                  <c:v>-0.05</c:v>
                </c:pt>
                <c:pt idx="8177">
                  <c:v>-0.05</c:v>
                </c:pt>
                <c:pt idx="8178">
                  <c:v>-0.05</c:v>
                </c:pt>
                <c:pt idx="8179">
                  <c:v>-0.05</c:v>
                </c:pt>
                <c:pt idx="8180">
                  <c:v>-0.05</c:v>
                </c:pt>
                <c:pt idx="8181">
                  <c:v>-0.05</c:v>
                </c:pt>
                <c:pt idx="8182">
                  <c:v>-0.05</c:v>
                </c:pt>
                <c:pt idx="8183">
                  <c:v>-0.05</c:v>
                </c:pt>
                <c:pt idx="8184">
                  <c:v>-0.05</c:v>
                </c:pt>
                <c:pt idx="8185">
                  <c:v>-0.05</c:v>
                </c:pt>
                <c:pt idx="8186">
                  <c:v>-0.05</c:v>
                </c:pt>
                <c:pt idx="8187">
                  <c:v>-0.05</c:v>
                </c:pt>
                <c:pt idx="8188">
                  <c:v>-0.05</c:v>
                </c:pt>
                <c:pt idx="8189">
                  <c:v>-0.05</c:v>
                </c:pt>
                <c:pt idx="8190">
                  <c:v>-0.05</c:v>
                </c:pt>
                <c:pt idx="8191">
                  <c:v>-0.05</c:v>
                </c:pt>
                <c:pt idx="8192">
                  <c:v>-0.05</c:v>
                </c:pt>
                <c:pt idx="8193">
                  <c:v>-0.05</c:v>
                </c:pt>
                <c:pt idx="8194">
                  <c:v>-0.05</c:v>
                </c:pt>
                <c:pt idx="8195">
                  <c:v>-0.05</c:v>
                </c:pt>
                <c:pt idx="8196">
                  <c:v>-0.05</c:v>
                </c:pt>
                <c:pt idx="8197">
                  <c:v>-0.05</c:v>
                </c:pt>
                <c:pt idx="8198">
                  <c:v>-0.05</c:v>
                </c:pt>
                <c:pt idx="8199">
                  <c:v>-0.05</c:v>
                </c:pt>
                <c:pt idx="8200">
                  <c:v>-0.05</c:v>
                </c:pt>
                <c:pt idx="8201">
                  <c:v>-0.05</c:v>
                </c:pt>
                <c:pt idx="8202">
                  <c:v>-0.05</c:v>
                </c:pt>
                <c:pt idx="8203">
                  <c:v>-0.05</c:v>
                </c:pt>
                <c:pt idx="8204">
                  <c:v>-0.05</c:v>
                </c:pt>
                <c:pt idx="8205">
                  <c:v>-0.05</c:v>
                </c:pt>
                <c:pt idx="8206">
                  <c:v>-0.05</c:v>
                </c:pt>
                <c:pt idx="8207">
                  <c:v>-0.05</c:v>
                </c:pt>
                <c:pt idx="8208">
                  <c:v>-0.05</c:v>
                </c:pt>
                <c:pt idx="8209">
                  <c:v>-0.05</c:v>
                </c:pt>
                <c:pt idx="8210">
                  <c:v>-0.05</c:v>
                </c:pt>
                <c:pt idx="8211">
                  <c:v>-0.05</c:v>
                </c:pt>
                <c:pt idx="8212">
                  <c:v>-0.05</c:v>
                </c:pt>
                <c:pt idx="8213">
                  <c:v>-0.05</c:v>
                </c:pt>
                <c:pt idx="8214">
                  <c:v>-0.05</c:v>
                </c:pt>
                <c:pt idx="8215">
                  <c:v>-0.05</c:v>
                </c:pt>
                <c:pt idx="8216">
                  <c:v>-0.05</c:v>
                </c:pt>
                <c:pt idx="8217">
                  <c:v>-0.05</c:v>
                </c:pt>
                <c:pt idx="8218">
                  <c:v>-0.05</c:v>
                </c:pt>
                <c:pt idx="8219">
                  <c:v>-0.05</c:v>
                </c:pt>
                <c:pt idx="8220">
                  <c:v>-0.05</c:v>
                </c:pt>
                <c:pt idx="8221">
                  <c:v>-0.05</c:v>
                </c:pt>
                <c:pt idx="8222">
                  <c:v>-0.05</c:v>
                </c:pt>
                <c:pt idx="8223">
                  <c:v>-0.05</c:v>
                </c:pt>
                <c:pt idx="8224">
                  <c:v>-0.05</c:v>
                </c:pt>
                <c:pt idx="8225">
                  <c:v>-0.05</c:v>
                </c:pt>
                <c:pt idx="8226">
                  <c:v>-0.05</c:v>
                </c:pt>
                <c:pt idx="8227">
                  <c:v>-0.05</c:v>
                </c:pt>
                <c:pt idx="8228">
                  <c:v>-0.05</c:v>
                </c:pt>
                <c:pt idx="8229">
                  <c:v>-0.05</c:v>
                </c:pt>
                <c:pt idx="8230">
                  <c:v>-0.05</c:v>
                </c:pt>
                <c:pt idx="8231">
                  <c:v>-0.05</c:v>
                </c:pt>
                <c:pt idx="8232">
                  <c:v>-0.05</c:v>
                </c:pt>
                <c:pt idx="8233">
                  <c:v>-0.05</c:v>
                </c:pt>
                <c:pt idx="8234">
                  <c:v>-0.05</c:v>
                </c:pt>
                <c:pt idx="8235">
                  <c:v>-0.05</c:v>
                </c:pt>
                <c:pt idx="8236">
                  <c:v>-0.05</c:v>
                </c:pt>
                <c:pt idx="8237">
                  <c:v>-0.05</c:v>
                </c:pt>
                <c:pt idx="8238">
                  <c:v>-0.05</c:v>
                </c:pt>
                <c:pt idx="8239">
                  <c:v>-0.05</c:v>
                </c:pt>
                <c:pt idx="8240">
                  <c:v>-0.05</c:v>
                </c:pt>
                <c:pt idx="8241">
                  <c:v>-0.05</c:v>
                </c:pt>
                <c:pt idx="8242">
                  <c:v>-0.05</c:v>
                </c:pt>
                <c:pt idx="8243">
                  <c:v>-0.05</c:v>
                </c:pt>
                <c:pt idx="8244">
                  <c:v>-0.05</c:v>
                </c:pt>
                <c:pt idx="8245">
                  <c:v>-0.05</c:v>
                </c:pt>
                <c:pt idx="8246">
                  <c:v>-0.05</c:v>
                </c:pt>
                <c:pt idx="8247">
                  <c:v>-0.05</c:v>
                </c:pt>
                <c:pt idx="8248">
                  <c:v>-0.05</c:v>
                </c:pt>
                <c:pt idx="8249">
                  <c:v>-0.05</c:v>
                </c:pt>
                <c:pt idx="8250">
                  <c:v>-0.05</c:v>
                </c:pt>
                <c:pt idx="8251">
                  <c:v>-0.05</c:v>
                </c:pt>
                <c:pt idx="8252">
                  <c:v>-0.05</c:v>
                </c:pt>
                <c:pt idx="8253">
                  <c:v>-0.05</c:v>
                </c:pt>
                <c:pt idx="8254">
                  <c:v>-0.05</c:v>
                </c:pt>
                <c:pt idx="8255">
                  <c:v>-0.05</c:v>
                </c:pt>
                <c:pt idx="8256">
                  <c:v>-0.05</c:v>
                </c:pt>
                <c:pt idx="8257">
                  <c:v>-0.05</c:v>
                </c:pt>
                <c:pt idx="8258">
                  <c:v>-0.05</c:v>
                </c:pt>
                <c:pt idx="8259">
                  <c:v>-0.05</c:v>
                </c:pt>
                <c:pt idx="8260">
                  <c:v>-0.05</c:v>
                </c:pt>
                <c:pt idx="8261">
                  <c:v>-0.05</c:v>
                </c:pt>
                <c:pt idx="8262">
                  <c:v>-0.05</c:v>
                </c:pt>
                <c:pt idx="8263">
                  <c:v>-0.05</c:v>
                </c:pt>
                <c:pt idx="8264">
                  <c:v>-0.05</c:v>
                </c:pt>
                <c:pt idx="8265">
                  <c:v>-0.05</c:v>
                </c:pt>
                <c:pt idx="8266">
                  <c:v>-0.05</c:v>
                </c:pt>
                <c:pt idx="8267">
                  <c:v>-0.05</c:v>
                </c:pt>
                <c:pt idx="8268">
                  <c:v>-0.05</c:v>
                </c:pt>
                <c:pt idx="8269">
                  <c:v>-0.05</c:v>
                </c:pt>
                <c:pt idx="8270">
                  <c:v>-0.05</c:v>
                </c:pt>
                <c:pt idx="8271">
                  <c:v>-0.05</c:v>
                </c:pt>
                <c:pt idx="8272">
                  <c:v>-0.05</c:v>
                </c:pt>
                <c:pt idx="8273">
                  <c:v>-0.05</c:v>
                </c:pt>
                <c:pt idx="8274">
                  <c:v>-0.05</c:v>
                </c:pt>
                <c:pt idx="8275">
                  <c:v>-0.05</c:v>
                </c:pt>
                <c:pt idx="8276">
                  <c:v>-0.05</c:v>
                </c:pt>
                <c:pt idx="8277">
                  <c:v>-0.05</c:v>
                </c:pt>
                <c:pt idx="8278">
                  <c:v>-0.05</c:v>
                </c:pt>
                <c:pt idx="8279">
                  <c:v>-0.05</c:v>
                </c:pt>
                <c:pt idx="8280">
                  <c:v>-0.05</c:v>
                </c:pt>
                <c:pt idx="8281">
                  <c:v>-0.05</c:v>
                </c:pt>
                <c:pt idx="8282">
                  <c:v>-0.05</c:v>
                </c:pt>
                <c:pt idx="8283">
                  <c:v>-0.05</c:v>
                </c:pt>
                <c:pt idx="8284">
                  <c:v>-0.05</c:v>
                </c:pt>
                <c:pt idx="8285">
                  <c:v>-0.05</c:v>
                </c:pt>
                <c:pt idx="8286">
                  <c:v>-0.05</c:v>
                </c:pt>
                <c:pt idx="8287">
                  <c:v>-0.05</c:v>
                </c:pt>
                <c:pt idx="8288">
                  <c:v>-0.05</c:v>
                </c:pt>
                <c:pt idx="8289">
                  <c:v>-0.05</c:v>
                </c:pt>
                <c:pt idx="8290">
                  <c:v>-0.05</c:v>
                </c:pt>
                <c:pt idx="8291">
                  <c:v>-0.05</c:v>
                </c:pt>
                <c:pt idx="8292">
                  <c:v>-0.05</c:v>
                </c:pt>
                <c:pt idx="8293">
                  <c:v>-0.05</c:v>
                </c:pt>
                <c:pt idx="8294">
                  <c:v>-0.05</c:v>
                </c:pt>
                <c:pt idx="8295">
                  <c:v>-0.05</c:v>
                </c:pt>
                <c:pt idx="8296">
                  <c:v>-0.05</c:v>
                </c:pt>
                <c:pt idx="8297">
                  <c:v>-0.05</c:v>
                </c:pt>
                <c:pt idx="8298">
                  <c:v>-0.05</c:v>
                </c:pt>
                <c:pt idx="8299">
                  <c:v>-0.05</c:v>
                </c:pt>
                <c:pt idx="8300">
                  <c:v>-0.05</c:v>
                </c:pt>
                <c:pt idx="8301">
                  <c:v>-0.05</c:v>
                </c:pt>
                <c:pt idx="8302">
                  <c:v>-0.05</c:v>
                </c:pt>
                <c:pt idx="8303">
                  <c:v>-0.05</c:v>
                </c:pt>
                <c:pt idx="8304">
                  <c:v>-0.05</c:v>
                </c:pt>
                <c:pt idx="8305">
                  <c:v>-0.05</c:v>
                </c:pt>
                <c:pt idx="8306">
                  <c:v>-0.05</c:v>
                </c:pt>
                <c:pt idx="8307">
                  <c:v>-0.05</c:v>
                </c:pt>
                <c:pt idx="8308">
                  <c:v>-0.05</c:v>
                </c:pt>
                <c:pt idx="8309">
                  <c:v>-0.05</c:v>
                </c:pt>
                <c:pt idx="8310">
                  <c:v>-0.05</c:v>
                </c:pt>
                <c:pt idx="8311">
                  <c:v>-0.05</c:v>
                </c:pt>
                <c:pt idx="8312">
                  <c:v>-0.05</c:v>
                </c:pt>
                <c:pt idx="8313">
                  <c:v>-0.05</c:v>
                </c:pt>
                <c:pt idx="8314">
                  <c:v>-0.05</c:v>
                </c:pt>
                <c:pt idx="8315">
                  <c:v>-0.05</c:v>
                </c:pt>
                <c:pt idx="8316">
                  <c:v>-0.05</c:v>
                </c:pt>
                <c:pt idx="8317">
                  <c:v>-0.05</c:v>
                </c:pt>
                <c:pt idx="8318">
                  <c:v>-0.05</c:v>
                </c:pt>
                <c:pt idx="8319">
                  <c:v>-0.05</c:v>
                </c:pt>
                <c:pt idx="8320">
                  <c:v>-0.05</c:v>
                </c:pt>
                <c:pt idx="8321">
                  <c:v>-0.05</c:v>
                </c:pt>
                <c:pt idx="8322">
                  <c:v>-0.05</c:v>
                </c:pt>
                <c:pt idx="8323">
                  <c:v>-0.05</c:v>
                </c:pt>
                <c:pt idx="8324">
                  <c:v>-0.05</c:v>
                </c:pt>
                <c:pt idx="8325">
                  <c:v>-0.05</c:v>
                </c:pt>
                <c:pt idx="8326">
                  <c:v>-0.05</c:v>
                </c:pt>
                <c:pt idx="8327">
                  <c:v>-0.05</c:v>
                </c:pt>
                <c:pt idx="8328">
                  <c:v>-0.05</c:v>
                </c:pt>
                <c:pt idx="8329">
                  <c:v>-0.05</c:v>
                </c:pt>
                <c:pt idx="8330">
                  <c:v>-0.05</c:v>
                </c:pt>
                <c:pt idx="8331">
                  <c:v>-0.05</c:v>
                </c:pt>
                <c:pt idx="8332">
                  <c:v>-0.05</c:v>
                </c:pt>
                <c:pt idx="8333">
                  <c:v>-0.05</c:v>
                </c:pt>
                <c:pt idx="8334">
                  <c:v>-0.05</c:v>
                </c:pt>
                <c:pt idx="8335">
                  <c:v>-0.05</c:v>
                </c:pt>
                <c:pt idx="8336">
                  <c:v>-0.05</c:v>
                </c:pt>
                <c:pt idx="8337">
                  <c:v>-0.05</c:v>
                </c:pt>
                <c:pt idx="8338">
                  <c:v>-0.05</c:v>
                </c:pt>
                <c:pt idx="8339">
                  <c:v>-0.05</c:v>
                </c:pt>
                <c:pt idx="8340">
                  <c:v>-0.05</c:v>
                </c:pt>
                <c:pt idx="8341">
                  <c:v>-0.05</c:v>
                </c:pt>
                <c:pt idx="8342">
                  <c:v>-0.05</c:v>
                </c:pt>
                <c:pt idx="8343">
                  <c:v>-0.05</c:v>
                </c:pt>
                <c:pt idx="8344">
                  <c:v>-0.05</c:v>
                </c:pt>
                <c:pt idx="8345">
                  <c:v>-0.05</c:v>
                </c:pt>
                <c:pt idx="8346">
                  <c:v>-0.05</c:v>
                </c:pt>
                <c:pt idx="8347">
                  <c:v>-0.05</c:v>
                </c:pt>
                <c:pt idx="8348">
                  <c:v>-0.05</c:v>
                </c:pt>
                <c:pt idx="8349">
                  <c:v>-0.05</c:v>
                </c:pt>
                <c:pt idx="8350">
                  <c:v>-0.05</c:v>
                </c:pt>
                <c:pt idx="8351">
                  <c:v>-0.05</c:v>
                </c:pt>
                <c:pt idx="8352">
                  <c:v>-0.05</c:v>
                </c:pt>
                <c:pt idx="8353">
                  <c:v>-0.05</c:v>
                </c:pt>
                <c:pt idx="8354">
                  <c:v>-0.05</c:v>
                </c:pt>
                <c:pt idx="8355">
                  <c:v>-0.05</c:v>
                </c:pt>
                <c:pt idx="8356">
                  <c:v>-0.05</c:v>
                </c:pt>
                <c:pt idx="8357">
                  <c:v>-0.05</c:v>
                </c:pt>
                <c:pt idx="8358">
                  <c:v>-0.05</c:v>
                </c:pt>
                <c:pt idx="8359">
                  <c:v>-0.05</c:v>
                </c:pt>
                <c:pt idx="8360">
                  <c:v>-0.05</c:v>
                </c:pt>
                <c:pt idx="8361">
                  <c:v>-0.05</c:v>
                </c:pt>
                <c:pt idx="8362">
                  <c:v>-0.05</c:v>
                </c:pt>
                <c:pt idx="8363">
                  <c:v>-0.05</c:v>
                </c:pt>
                <c:pt idx="8364">
                  <c:v>-0.05</c:v>
                </c:pt>
                <c:pt idx="8365">
                  <c:v>-0.05</c:v>
                </c:pt>
                <c:pt idx="8366">
                  <c:v>-0.05</c:v>
                </c:pt>
                <c:pt idx="8367">
                  <c:v>-0.05</c:v>
                </c:pt>
                <c:pt idx="8368">
                  <c:v>-0.05</c:v>
                </c:pt>
                <c:pt idx="8369">
                  <c:v>-0.05</c:v>
                </c:pt>
                <c:pt idx="8370">
                  <c:v>-0.05</c:v>
                </c:pt>
                <c:pt idx="8371">
                  <c:v>-0.05</c:v>
                </c:pt>
                <c:pt idx="8372">
                  <c:v>-0.05</c:v>
                </c:pt>
                <c:pt idx="8373">
                  <c:v>-0.05</c:v>
                </c:pt>
                <c:pt idx="8374">
                  <c:v>-0.05</c:v>
                </c:pt>
                <c:pt idx="8375">
                  <c:v>-0.05</c:v>
                </c:pt>
                <c:pt idx="8376">
                  <c:v>-0.05</c:v>
                </c:pt>
                <c:pt idx="8377">
                  <c:v>-0.05</c:v>
                </c:pt>
                <c:pt idx="8378">
                  <c:v>-0.05</c:v>
                </c:pt>
                <c:pt idx="8379">
                  <c:v>-0.05</c:v>
                </c:pt>
                <c:pt idx="8380">
                  <c:v>-0.05</c:v>
                </c:pt>
                <c:pt idx="8381">
                  <c:v>-0.05</c:v>
                </c:pt>
                <c:pt idx="8382">
                  <c:v>-0.05</c:v>
                </c:pt>
                <c:pt idx="8383">
                  <c:v>-0.05</c:v>
                </c:pt>
                <c:pt idx="8384">
                  <c:v>-0.05</c:v>
                </c:pt>
                <c:pt idx="8385">
                  <c:v>-0.05</c:v>
                </c:pt>
                <c:pt idx="8386">
                  <c:v>-0.05</c:v>
                </c:pt>
                <c:pt idx="8387">
                  <c:v>-0.05</c:v>
                </c:pt>
                <c:pt idx="8388">
                  <c:v>-0.05</c:v>
                </c:pt>
                <c:pt idx="8389">
                  <c:v>-0.05</c:v>
                </c:pt>
                <c:pt idx="8390">
                  <c:v>-0.05</c:v>
                </c:pt>
                <c:pt idx="8391">
                  <c:v>-0.05</c:v>
                </c:pt>
                <c:pt idx="8392">
                  <c:v>-0.05</c:v>
                </c:pt>
                <c:pt idx="8393">
                  <c:v>-0.05</c:v>
                </c:pt>
                <c:pt idx="8394">
                  <c:v>-0.05</c:v>
                </c:pt>
                <c:pt idx="8395">
                  <c:v>-0.05</c:v>
                </c:pt>
                <c:pt idx="8396">
                  <c:v>-0.05</c:v>
                </c:pt>
                <c:pt idx="8397">
                  <c:v>-0.05</c:v>
                </c:pt>
                <c:pt idx="8398">
                  <c:v>-0.05</c:v>
                </c:pt>
                <c:pt idx="8399">
                  <c:v>-0.05</c:v>
                </c:pt>
                <c:pt idx="8400">
                  <c:v>-0.05</c:v>
                </c:pt>
                <c:pt idx="8401">
                  <c:v>-0.05</c:v>
                </c:pt>
                <c:pt idx="8402">
                  <c:v>-0.05</c:v>
                </c:pt>
                <c:pt idx="8403">
                  <c:v>-0.05</c:v>
                </c:pt>
                <c:pt idx="8404">
                  <c:v>-0.05</c:v>
                </c:pt>
                <c:pt idx="8405">
                  <c:v>-0.05</c:v>
                </c:pt>
                <c:pt idx="8406">
                  <c:v>-0.05</c:v>
                </c:pt>
                <c:pt idx="8407">
                  <c:v>-0.05</c:v>
                </c:pt>
                <c:pt idx="8408">
                  <c:v>-0.05</c:v>
                </c:pt>
                <c:pt idx="8409">
                  <c:v>-0.05</c:v>
                </c:pt>
                <c:pt idx="8410">
                  <c:v>-0.05</c:v>
                </c:pt>
                <c:pt idx="8411">
                  <c:v>-0.05</c:v>
                </c:pt>
                <c:pt idx="8412">
                  <c:v>-0.05</c:v>
                </c:pt>
                <c:pt idx="8413">
                  <c:v>-0.05</c:v>
                </c:pt>
                <c:pt idx="8414">
                  <c:v>-0.05</c:v>
                </c:pt>
                <c:pt idx="8415">
                  <c:v>-0.05</c:v>
                </c:pt>
                <c:pt idx="8416">
                  <c:v>-0.05</c:v>
                </c:pt>
                <c:pt idx="8417">
                  <c:v>-0.05</c:v>
                </c:pt>
                <c:pt idx="8418">
                  <c:v>-0.05</c:v>
                </c:pt>
                <c:pt idx="8419">
                  <c:v>-0.05</c:v>
                </c:pt>
                <c:pt idx="8420">
                  <c:v>-0.05</c:v>
                </c:pt>
                <c:pt idx="8421">
                  <c:v>-0.05</c:v>
                </c:pt>
                <c:pt idx="8422">
                  <c:v>-0.05</c:v>
                </c:pt>
                <c:pt idx="8423">
                  <c:v>-0.05</c:v>
                </c:pt>
                <c:pt idx="8424">
                  <c:v>-0.05</c:v>
                </c:pt>
                <c:pt idx="8425">
                  <c:v>-0.05</c:v>
                </c:pt>
                <c:pt idx="8426">
                  <c:v>-0.05</c:v>
                </c:pt>
                <c:pt idx="8427">
                  <c:v>-0.05</c:v>
                </c:pt>
                <c:pt idx="8428">
                  <c:v>-0.05</c:v>
                </c:pt>
                <c:pt idx="8429">
                  <c:v>-0.05</c:v>
                </c:pt>
                <c:pt idx="8430">
                  <c:v>-0.05</c:v>
                </c:pt>
                <c:pt idx="8431">
                  <c:v>-0.05</c:v>
                </c:pt>
                <c:pt idx="8432">
                  <c:v>-0.05</c:v>
                </c:pt>
                <c:pt idx="8433">
                  <c:v>-0.05</c:v>
                </c:pt>
                <c:pt idx="8434">
                  <c:v>-0.05</c:v>
                </c:pt>
                <c:pt idx="8435">
                  <c:v>-0.05</c:v>
                </c:pt>
                <c:pt idx="8436">
                  <c:v>-0.05</c:v>
                </c:pt>
                <c:pt idx="8437">
                  <c:v>-0.05</c:v>
                </c:pt>
                <c:pt idx="8438">
                  <c:v>-0.05</c:v>
                </c:pt>
                <c:pt idx="8439">
                  <c:v>-0.05</c:v>
                </c:pt>
                <c:pt idx="8440">
                  <c:v>-0.05</c:v>
                </c:pt>
                <c:pt idx="8441">
                  <c:v>-0.05</c:v>
                </c:pt>
                <c:pt idx="8442">
                  <c:v>-0.05</c:v>
                </c:pt>
                <c:pt idx="8443">
                  <c:v>-0.05</c:v>
                </c:pt>
                <c:pt idx="8444">
                  <c:v>-0.05</c:v>
                </c:pt>
                <c:pt idx="8445">
                  <c:v>-0.05</c:v>
                </c:pt>
                <c:pt idx="8446">
                  <c:v>-0.05</c:v>
                </c:pt>
                <c:pt idx="8447">
                  <c:v>-0.05</c:v>
                </c:pt>
                <c:pt idx="8448">
                  <c:v>-0.05</c:v>
                </c:pt>
                <c:pt idx="8449">
                  <c:v>-0.05</c:v>
                </c:pt>
                <c:pt idx="8450">
                  <c:v>-0.05</c:v>
                </c:pt>
                <c:pt idx="8451">
                  <c:v>-0.05</c:v>
                </c:pt>
                <c:pt idx="8452">
                  <c:v>-0.05</c:v>
                </c:pt>
                <c:pt idx="8453">
                  <c:v>-0.05</c:v>
                </c:pt>
                <c:pt idx="8454">
                  <c:v>-0.05</c:v>
                </c:pt>
                <c:pt idx="8455">
                  <c:v>-0.05</c:v>
                </c:pt>
                <c:pt idx="8456">
                  <c:v>-0.05</c:v>
                </c:pt>
                <c:pt idx="8457">
                  <c:v>-0.05</c:v>
                </c:pt>
                <c:pt idx="8458">
                  <c:v>-0.05</c:v>
                </c:pt>
                <c:pt idx="8459">
                  <c:v>-0.05</c:v>
                </c:pt>
                <c:pt idx="8460">
                  <c:v>-0.05</c:v>
                </c:pt>
                <c:pt idx="8461">
                  <c:v>-0.05</c:v>
                </c:pt>
                <c:pt idx="8462">
                  <c:v>-0.05</c:v>
                </c:pt>
                <c:pt idx="8463">
                  <c:v>-0.05</c:v>
                </c:pt>
                <c:pt idx="8464">
                  <c:v>-0.05</c:v>
                </c:pt>
                <c:pt idx="8465">
                  <c:v>-0.05</c:v>
                </c:pt>
                <c:pt idx="8466">
                  <c:v>-0.05</c:v>
                </c:pt>
                <c:pt idx="8467">
                  <c:v>-0.05</c:v>
                </c:pt>
                <c:pt idx="8468">
                  <c:v>-0.05</c:v>
                </c:pt>
                <c:pt idx="8469">
                  <c:v>-0.05</c:v>
                </c:pt>
                <c:pt idx="8470">
                  <c:v>-0.05</c:v>
                </c:pt>
                <c:pt idx="8471">
                  <c:v>-0.05</c:v>
                </c:pt>
                <c:pt idx="8472">
                  <c:v>-0.05</c:v>
                </c:pt>
                <c:pt idx="8473">
                  <c:v>-0.05</c:v>
                </c:pt>
                <c:pt idx="8474">
                  <c:v>-0.05</c:v>
                </c:pt>
                <c:pt idx="8475">
                  <c:v>-0.05</c:v>
                </c:pt>
                <c:pt idx="8476">
                  <c:v>-0.05</c:v>
                </c:pt>
                <c:pt idx="8477">
                  <c:v>-0.05</c:v>
                </c:pt>
                <c:pt idx="8478">
                  <c:v>-0.05</c:v>
                </c:pt>
                <c:pt idx="8479">
                  <c:v>-0.05</c:v>
                </c:pt>
                <c:pt idx="8480">
                  <c:v>-0.05</c:v>
                </c:pt>
                <c:pt idx="8481">
                  <c:v>-0.05</c:v>
                </c:pt>
                <c:pt idx="8482">
                  <c:v>-0.05</c:v>
                </c:pt>
                <c:pt idx="8483">
                  <c:v>-0.05</c:v>
                </c:pt>
                <c:pt idx="8484">
                  <c:v>-0.05</c:v>
                </c:pt>
                <c:pt idx="8485">
                  <c:v>-0.05</c:v>
                </c:pt>
                <c:pt idx="8486">
                  <c:v>-0.05</c:v>
                </c:pt>
                <c:pt idx="8487">
                  <c:v>-0.05</c:v>
                </c:pt>
                <c:pt idx="8488">
                  <c:v>-0.05</c:v>
                </c:pt>
                <c:pt idx="8489">
                  <c:v>-0.05</c:v>
                </c:pt>
                <c:pt idx="8490">
                  <c:v>-0.05</c:v>
                </c:pt>
                <c:pt idx="8491">
                  <c:v>-0.05</c:v>
                </c:pt>
                <c:pt idx="8492">
                  <c:v>-0.05</c:v>
                </c:pt>
                <c:pt idx="8493">
                  <c:v>-0.05</c:v>
                </c:pt>
                <c:pt idx="8494">
                  <c:v>-0.05</c:v>
                </c:pt>
                <c:pt idx="8495">
                  <c:v>-0.05</c:v>
                </c:pt>
                <c:pt idx="8496">
                  <c:v>-0.05</c:v>
                </c:pt>
                <c:pt idx="8497">
                  <c:v>-0.05</c:v>
                </c:pt>
                <c:pt idx="8498">
                  <c:v>-0.05</c:v>
                </c:pt>
                <c:pt idx="8499">
                  <c:v>-0.05</c:v>
                </c:pt>
                <c:pt idx="8500">
                  <c:v>-0.05</c:v>
                </c:pt>
                <c:pt idx="8501">
                  <c:v>-0.05</c:v>
                </c:pt>
                <c:pt idx="8502">
                  <c:v>-0.05</c:v>
                </c:pt>
                <c:pt idx="8503">
                  <c:v>-0.05</c:v>
                </c:pt>
                <c:pt idx="8504">
                  <c:v>-0.05</c:v>
                </c:pt>
                <c:pt idx="8505">
                  <c:v>-0.05</c:v>
                </c:pt>
                <c:pt idx="8506">
                  <c:v>-0.05</c:v>
                </c:pt>
                <c:pt idx="8507">
                  <c:v>-0.05</c:v>
                </c:pt>
                <c:pt idx="8508">
                  <c:v>-0.05</c:v>
                </c:pt>
                <c:pt idx="8509">
                  <c:v>-0.05</c:v>
                </c:pt>
                <c:pt idx="8510">
                  <c:v>-0.05</c:v>
                </c:pt>
                <c:pt idx="8511">
                  <c:v>-0.05</c:v>
                </c:pt>
                <c:pt idx="8512">
                  <c:v>-0.05</c:v>
                </c:pt>
                <c:pt idx="8513">
                  <c:v>-0.05</c:v>
                </c:pt>
                <c:pt idx="8514">
                  <c:v>-0.05</c:v>
                </c:pt>
                <c:pt idx="8515">
                  <c:v>-0.05</c:v>
                </c:pt>
                <c:pt idx="8516">
                  <c:v>-0.05</c:v>
                </c:pt>
                <c:pt idx="8517">
                  <c:v>-0.05</c:v>
                </c:pt>
                <c:pt idx="8518">
                  <c:v>-0.05</c:v>
                </c:pt>
                <c:pt idx="8519">
                  <c:v>-0.05</c:v>
                </c:pt>
                <c:pt idx="8520">
                  <c:v>-0.05</c:v>
                </c:pt>
                <c:pt idx="8521">
                  <c:v>-0.05</c:v>
                </c:pt>
                <c:pt idx="8522">
                  <c:v>-0.05</c:v>
                </c:pt>
                <c:pt idx="8523">
                  <c:v>-0.05</c:v>
                </c:pt>
                <c:pt idx="8524">
                  <c:v>-0.05</c:v>
                </c:pt>
                <c:pt idx="8525">
                  <c:v>-0.05</c:v>
                </c:pt>
                <c:pt idx="8526">
                  <c:v>-0.05</c:v>
                </c:pt>
                <c:pt idx="8527">
                  <c:v>-0.05</c:v>
                </c:pt>
                <c:pt idx="8528">
                  <c:v>-0.05</c:v>
                </c:pt>
                <c:pt idx="8529">
                  <c:v>-0.05</c:v>
                </c:pt>
                <c:pt idx="8530">
                  <c:v>-0.05</c:v>
                </c:pt>
                <c:pt idx="8531">
                  <c:v>-0.05</c:v>
                </c:pt>
                <c:pt idx="8532">
                  <c:v>-0.05</c:v>
                </c:pt>
                <c:pt idx="8533">
                  <c:v>-0.05</c:v>
                </c:pt>
                <c:pt idx="8534">
                  <c:v>-0.05</c:v>
                </c:pt>
                <c:pt idx="8535">
                  <c:v>-0.05</c:v>
                </c:pt>
                <c:pt idx="8536">
                  <c:v>-0.05</c:v>
                </c:pt>
                <c:pt idx="8537">
                  <c:v>-0.05</c:v>
                </c:pt>
                <c:pt idx="8538">
                  <c:v>-0.05</c:v>
                </c:pt>
                <c:pt idx="8539">
                  <c:v>-0.05</c:v>
                </c:pt>
                <c:pt idx="8540">
                  <c:v>-0.05</c:v>
                </c:pt>
                <c:pt idx="8541">
                  <c:v>-0.05</c:v>
                </c:pt>
                <c:pt idx="8542">
                  <c:v>-0.05</c:v>
                </c:pt>
                <c:pt idx="8543">
                  <c:v>-0.05</c:v>
                </c:pt>
                <c:pt idx="8544">
                  <c:v>-0.05</c:v>
                </c:pt>
                <c:pt idx="8545">
                  <c:v>-0.05</c:v>
                </c:pt>
                <c:pt idx="8546">
                  <c:v>-0.05</c:v>
                </c:pt>
                <c:pt idx="8547">
                  <c:v>-0.05</c:v>
                </c:pt>
                <c:pt idx="8548">
                  <c:v>-0.05</c:v>
                </c:pt>
                <c:pt idx="8549">
                  <c:v>-0.05</c:v>
                </c:pt>
                <c:pt idx="8550">
                  <c:v>-0.05</c:v>
                </c:pt>
                <c:pt idx="8551">
                  <c:v>-0.05</c:v>
                </c:pt>
                <c:pt idx="8552">
                  <c:v>-0.05</c:v>
                </c:pt>
                <c:pt idx="8553">
                  <c:v>-0.05</c:v>
                </c:pt>
                <c:pt idx="8554">
                  <c:v>-0.05</c:v>
                </c:pt>
                <c:pt idx="8555">
                  <c:v>-0.05</c:v>
                </c:pt>
                <c:pt idx="8556">
                  <c:v>-0.05</c:v>
                </c:pt>
                <c:pt idx="8557">
                  <c:v>-0.05</c:v>
                </c:pt>
                <c:pt idx="8558">
                  <c:v>-0.05</c:v>
                </c:pt>
                <c:pt idx="8559">
                  <c:v>-0.05</c:v>
                </c:pt>
                <c:pt idx="8560">
                  <c:v>-0.05</c:v>
                </c:pt>
                <c:pt idx="8561">
                  <c:v>-0.05</c:v>
                </c:pt>
                <c:pt idx="8562">
                  <c:v>-0.05</c:v>
                </c:pt>
                <c:pt idx="8563">
                  <c:v>-0.05</c:v>
                </c:pt>
                <c:pt idx="8564">
                  <c:v>-0.05</c:v>
                </c:pt>
                <c:pt idx="8565">
                  <c:v>-0.05</c:v>
                </c:pt>
                <c:pt idx="8566">
                  <c:v>-0.05</c:v>
                </c:pt>
                <c:pt idx="8567">
                  <c:v>-0.05</c:v>
                </c:pt>
                <c:pt idx="8568">
                  <c:v>-0.05</c:v>
                </c:pt>
                <c:pt idx="8569">
                  <c:v>-0.05</c:v>
                </c:pt>
                <c:pt idx="8570">
                  <c:v>-0.05</c:v>
                </c:pt>
                <c:pt idx="8571">
                  <c:v>-0.05</c:v>
                </c:pt>
                <c:pt idx="8572">
                  <c:v>-0.05</c:v>
                </c:pt>
                <c:pt idx="8573">
                  <c:v>-0.05</c:v>
                </c:pt>
                <c:pt idx="8574">
                  <c:v>-0.05</c:v>
                </c:pt>
                <c:pt idx="8575">
                  <c:v>-0.05</c:v>
                </c:pt>
                <c:pt idx="8576">
                  <c:v>-0.05</c:v>
                </c:pt>
                <c:pt idx="8577">
                  <c:v>-0.05</c:v>
                </c:pt>
                <c:pt idx="8578">
                  <c:v>-0.05</c:v>
                </c:pt>
                <c:pt idx="8579">
                  <c:v>-0.05</c:v>
                </c:pt>
                <c:pt idx="8580">
                  <c:v>-0.05</c:v>
                </c:pt>
                <c:pt idx="8581">
                  <c:v>-0.05</c:v>
                </c:pt>
                <c:pt idx="8582">
                  <c:v>-0.05</c:v>
                </c:pt>
                <c:pt idx="8583">
                  <c:v>-0.05</c:v>
                </c:pt>
                <c:pt idx="8584">
                  <c:v>-0.05</c:v>
                </c:pt>
                <c:pt idx="8585">
                  <c:v>-0.05</c:v>
                </c:pt>
                <c:pt idx="8586">
                  <c:v>-0.05</c:v>
                </c:pt>
                <c:pt idx="8587">
                  <c:v>-0.05</c:v>
                </c:pt>
                <c:pt idx="8588">
                  <c:v>-0.05</c:v>
                </c:pt>
                <c:pt idx="8589">
                  <c:v>-0.05</c:v>
                </c:pt>
                <c:pt idx="8590">
                  <c:v>-0.05</c:v>
                </c:pt>
                <c:pt idx="8591">
                  <c:v>-0.05</c:v>
                </c:pt>
                <c:pt idx="8592">
                  <c:v>-0.05</c:v>
                </c:pt>
                <c:pt idx="8593">
                  <c:v>-0.05</c:v>
                </c:pt>
                <c:pt idx="8594">
                  <c:v>-0.05</c:v>
                </c:pt>
                <c:pt idx="8595">
                  <c:v>-0.05</c:v>
                </c:pt>
                <c:pt idx="8596">
                  <c:v>-0.05</c:v>
                </c:pt>
                <c:pt idx="8597">
                  <c:v>-0.05</c:v>
                </c:pt>
                <c:pt idx="8598">
                  <c:v>-0.05</c:v>
                </c:pt>
                <c:pt idx="8599">
                  <c:v>-0.05</c:v>
                </c:pt>
                <c:pt idx="8600">
                  <c:v>-0.05</c:v>
                </c:pt>
                <c:pt idx="8601">
                  <c:v>-0.05</c:v>
                </c:pt>
                <c:pt idx="8602">
                  <c:v>-0.05</c:v>
                </c:pt>
                <c:pt idx="8603">
                  <c:v>-0.05</c:v>
                </c:pt>
                <c:pt idx="8604">
                  <c:v>-0.05</c:v>
                </c:pt>
                <c:pt idx="8605">
                  <c:v>-0.05</c:v>
                </c:pt>
                <c:pt idx="8606">
                  <c:v>-0.05</c:v>
                </c:pt>
                <c:pt idx="8607">
                  <c:v>-0.05</c:v>
                </c:pt>
                <c:pt idx="8608">
                  <c:v>-0.05</c:v>
                </c:pt>
                <c:pt idx="8609">
                  <c:v>-0.05</c:v>
                </c:pt>
                <c:pt idx="8610">
                  <c:v>-0.05</c:v>
                </c:pt>
                <c:pt idx="8611">
                  <c:v>-0.05</c:v>
                </c:pt>
                <c:pt idx="8612">
                  <c:v>-0.05</c:v>
                </c:pt>
                <c:pt idx="8613">
                  <c:v>-0.05</c:v>
                </c:pt>
                <c:pt idx="8614">
                  <c:v>-0.05</c:v>
                </c:pt>
                <c:pt idx="8615">
                  <c:v>-0.05</c:v>
                </c:pt>
                <c:pt idx="8616">
                  <c:v>-0.05</c:v>
                </c:pt>
                <c:pt idx="8617">
                  <c:v>-0.05</c:v>
                </c:pt>
                <c:pt idx="8618">
                  <c:v>-0.05</c:v>
                </c:pt>
                <c:pt idx="8619">
                  <c:v>-0.05</c:v>
                </c:pt>
                <c:pt idx="8620">
                  <c:v>-0.05</c:v>
                </c:pt>
                <c:pt idx="8621">
                  <c:v>-0.05</c:v>
                </c:pt>
                <c:pt idx="8622">
                  <c:v>-0.05</c:v>
                </c:pt>
                <c:pt idx="8623">
                  <c:v>-0.05</c:v>
                </c:pt>
                <c:pt idx="8624">
                  <c:v>-0.05</c:v>
                </c:pt>
                <c:pt idx="8625">
                  <c:v>-0.05</c:v>
                </c:pt>
                <c:pt idx="8626">
                  <c:v>-0.05</c:v>
                </c:pt>
                <c:pt idx="8627">
                  <c:v>-0.05</c:v>
                </c:pt>
                <c:pt idx="8628">
                  <c:v>-0.05</c:v>
                </c:pt>
                <c:pt idx="8629">
                  <c:v>-0.05</c:v>
                </c:pt>
                <c:pt idx="8630">
                  <c:v>-0.05</c:v>
                </c:pt>
                <c:pt idx="8631">
                  <c:v>-0.05</c:v>
                </c:pt>
                <c:pt idx="8632">
                  <c:v>-0.05</c:v>
                </c:pt>
                <c:pt idx="8633">
                  <c:v>-0.05</c:v>
                </c:pt>
                <c:pt idx="8634">
                  <c:v>-0.05</c:v>
                </c:pt>
                <c:pt idx="8635">
                  <c:v>-0.05</c:v>
                </c:pt>
                <c:pt idx="8636">
                  <c:v>-0.05</c:v>
                </c:pt>
                <c:pt idx="8637">
                  <c:v>-0.05</c:v>
                </c:pt>
                <c:pt idx="8638">
                  <c:v>-0.05</c:v>
                </c:pt>
                <c:pt idx="8639">
                  <c:v>-0.05</c:v>
                </c:pt>
                <c:pt idx="8640">
                  <c:v>-0.05</c:v>
                </c:pt>
                <c:pt idx="8641">
                  <c:v>-0.05</c:v>
                </c:pt>
                <c:pt idx="8642">
                  <c:v>-0.05</c:v>
                </c:pt>
                <c:pt idx="8643">
                  <c:v>-0.05</c:v>
                </c:pt>
                <c:pt idx="8644">
                  <c:v>-0.05</c:v>
                </c:pt>
                <c:pt idx="8645">
                  <c:v>-0.05</c:v>
                </c:pt>
                <c:pt idx="8646">
                  <c:v>-0.05</c:v>
                </c:pt>
                <c:pt idx="8647">
                  <c:v>-0.05</c:v>
                </c:pt>
                <c:pt idx="8648">
                  <c:v>-0.05</c:v>
                </c:pt>
                <c:pt idx="8649">
                  <c:v>-0.05</c:v>
                </c:pt>
                <c:pt idx="8650">
                  <c:v>-0.05</c:v>
                </c:pt>
                <c:pt idx="8651">
                  <c:v>-0.05</c:v>
                </c:pt>
                <c:pt idx="8652">
                  <c:v>-0.05</c:v>
                </c:pt>
                <c:pt idx="8653">
                  <c:v>-0.05</c:v>
                </c:pt>
                <c:pt idx="8654">
                  <c:v>-0.05</c:v>
                </c:pt>
                <c:pt idx="8655">
                  <c:v>-0.05</c:v>
                </c:pt>
                <c:pt idx="8656">
                  <c:v>-0.05</c:v>
                </c:pt>
                <c:pt idx="8657">
                  <c:v>-0.05</c:v>
                </c:pt>
                <c:pt idx="8658">
                  <c:v>-0.05</c:v>
                </c:pt>
                <c:pt idx="8659">
                  <c:v>-0.05</c:v>
                </c:pt>
                <c:pt idx="8660">
                  <c:v>-0.05</c:v>
                </c:pt>
                <c:pt idx="8661">
                  <c:v>-0.05</c:v>
                </c:pt>
                <c:pt idx="8662">
                  <c:v>-0.05</c:v>
                </c:pt>
                <c:pt idx="8663">
                  <c:v>-0.05</c:v>
                </c:pt>
                <c:pt idx="8664">
                  <c:v>-0.05</c:v>
                </c:pt>
                <c:pt idx="8665">
                  <c:v>-0.05</c:v>
                </c:pt>
                <c:pt idx="8666">
                  <c:v>-0.05</c:v>
                </c:pt>
                <c:pt idx="8667">
                  <c:v>-0.05</c:v>
                </c:pt>
                <c:pt idx="8668">
                  <c:v>-0.05</c:v>
                </c:pt>
                <c:pt idx="8669">
                  <c:v>-0.05</c:v>
                </c:pt>
                <c:pt idx="8670">
                  <c:v>-0.05</c:v>
                </c:pt>
                <c:pt idx="8671">
                  <c:v>-0.05</c:v>
                </c:pt>
                <c:pt idx="8672">
                  <c:v>-0.05</c:v>
                </c:pt>
                <c:pt idx="8673">
                  <c:v>-0.05</c:v>
                </c:pt>
                <c:pt idx="8674">
                  <c:v>-0.05</c:v>
                </c:pt>
                <c:pt idx="8675">
                  <c:v>-0.05</c:v>
                </c:pt>
                <c:pt idx="8676">
                  <c:v>-0.05</c:v>
                </c:pt>
                <c:pt idx="8677">
                  <c:v>-0.05</c:v>
                </c:pt>
                <c:pt idx="8678">
                  <c:v>-0.05</c:v>
                </c:pt>
                <c:pt idx="8679">
                  <c:v>-0.05</c:v>
                </c:pt>
                <c:pt idx="8680">
                  <c:v>-0.05</c:v>
                </c:pt>
                <c:pt idx="8681">
                  <c:v>-0.05</c:v>
                </c:pt>
                <c:pt idx="8682">
                  <c:v>-0.05</c:v>
                </c:pt>
                <c:pt idx="8683">
                  <c:v>-0.05</c:v>
                </c:pt>
                <c:pt idx="8684">
                  <c:v>-0.05</c:v>
                </c:pt>
                <c:pt idx="8685">
                  <c:v>-0.05</c:v>
                </c:pt>
                <c:pt idx="8686">
                  <c:v>-0.05</c:v>
                </c:pt>
                <c:pt idx="8687">
                  <c:v>-0.05</c:v>
                </c:pt>
                <c:pt idx="8688">
                  <c:v>-0.05</c:v>
                </c:pt>
                <c:pt idx="8689">
                  <c:v>-0.05</c:v>
                </c:pt>
                <c:pt idx="8690">
                  <c:v>-0.05</c:v>
                </c:pt>
                <c:pt idx="8691">
                  <c:v>-0.05</c:v>
                </c:pt>
                <c:pt idx="8692">
                  <c:v>-0.05</c:v>
                </c:pt>
                <c:pt idx="8693">
                  <c:v>-0.05</c:v>
                </c:pt>
                <c:pt idx="8694">
                  <c:v>-0.05</c:v>
                </c:pt>
                <c:pt idx="8695">
                  <c:v>-0.05</c:v>
                </c:pt>
                <c:pt idx="8696">
                  <c:v>-0.05</c:v>
                </c:pt>
                <c:pt idx="8697">
                  <c:v>-0.05</c:v>
                </c:pt>
                <c:pt idx="8698">
                  <c:v>-0.05</c:v>
                </c:pt>
                <c:pt idx="8699">
                  <c:v>-0.05</c:v>
                </c:pt>
                <c:pt idx="8700">
                  <c:v>-0.05</c:v>
                </c:pt>
                <c:pt idx="8701">
                  <c:v>-0.05</c:v>
                </c:pt>
                <c:pt idx="8702">
                  <c:v>-0.05</c:v>
                </c:pt>
                <c:pt idx="8703">
                  <c:v>-0.05</c:v>
                </c:pt>
                <c:pt idx="8704">
                  <c:v>-0.05</c:v>
                </c:pt>
                <c:pt idx="8705">
                  <c:v>-0.05</c:v>
                </c:pt>
                <c:pt idx="8706">
                  <c:v>-0.05</c:v>
                </c:pt>
                <c:pt idx="8707">
                  <c:v>-0.05</c:v>
                </c:pt>
                <c:pt idx="8708">
                  <c:v>-0.05</c:v>
                </c:pt>
                <c:pt idx="8709">
                  <c:v>-0.05</c:v>
                </c:pt>
                <c:pt idx="8710">
                  <c:v>-0.05</c:v>
                </c:pt>
                <c:pt idx="8711">
                  <c:v>-0.05</c:v>
                </c:pt>
                <c:pt idx="8712">
                  <c:v>-0.05</c:v>
                </c:pt>
                <c:pt idx="8713">
                  <c:v>-0.05</c:v>
                </c:pt>
                <c:pt idx="8714">
                  <c:v>-0.05</c:v>
                </c:pt>
                <c:pt idx="8715">
                  <c:v>-0.05</c:v>
                </c:pt>
                <c:pt idx="8716">
                  <c:v>-0.05</c:v>
                </c:pt>
                <c:pt idx="8717">
                  <c:v>-0.05</c:v>
                </c:pt>
                <c:pt idx="8718">
                  <c:v>-0.05</c:v>
                </c:pt>
                <c:pt idx="8719">
                  <c:v>-0.05</c:v>
                </c:pt>
                <c:pt idx="8720">
                  <c:v>-0.05</c:v>
                </c:pt>
                <c:pt idx="8721">
                  <c:v>-0.05</c:v>
                </c:pt>
                <c:pt idx="8722">
                  <c:v>-0.05</c:v>
                </c:pt>
                <c:pt idx="8723">
                  <c:v>-0.05</c:v>
                </c:pt>
                <c:pt idx="8724">
                  <c:v>-0.05</c:v>
                </c:pt>
                <c:pt idx="8725">
                  <c:v>-0.05</c:v>
                </c:pt>
                <c:pt idx="8726">
                  <c:v>-0.05</c:v>
                </c:pt>
                <c:pt idx="8727">
                  <c:v>-0.05</c:v>
                </c:pt>
                <c:pt idx="8728">
                  <c:v>-0.05</c:v>
                </c:pt>
                <c:pt idx="8729">
                  <c:v>-0.05</c:v>
                </c:pt>
                <c:pt idx="8730">
                  <c:v>-0.05</c:v>
                </c:pt>
                <c:pt idx="8731">
                  <c:v>-0.05</c:v>
                </c:pt>
                <c:pt idx="8732">
                  <c:v>-0.05</c:v>
                </c:pt>
                <c:pt idx="8733">
                  <c:v>-0.05</c:v>
                </c:pt>
                <c:pt idx="8734">
                  <c:v>-0.05</c:v>
                </c:pt>
                <c:pt idx="8735">
                  <c:v>-0.05</c:v>
                </c:pt>
                <c:pt idx="8736">
                  <c:v>-0.05</c:v>
                </c:pt>
                <c:pt idx="8737">
                  <c:v>-0.05</c:v>
                </c:pt>
                <c:pt idx="8738">
                  <c:v>-0.05</c:v>
                </c:pt>
                <c:pt idx="8739">
                  <c:v>-0.05</c:v>
                </c:pt>
                <c:pt idx="8740">
                  <c:v>-0.05</c:v>
                </c:pt>
                <c:pt idx="8741">
                  <c:v>-0.05</c:v>
                </c:pt>
                <c:pt idx="8742">
                  <c:v>-0.05</c:v>
                </c:pt>
                <c:pt idx="8743">
                  <c:v>-0.05</c:v>
                </c:pt>
                <c:pt idx="8744">
                  <c:v>-0.05</c:v>
                </c:pt>
                <c:pt idx="8745">
                  <c:v>-0.05</c:v>
                </c:pt>
                <c:pt idx="8746">
                  <c:v>-0.05</c:v>
                </c:pt>
                <c:pt idx="8747">
                  <c:v>-0.05</c:v>
                </c:pt>
                <c:pt idx="8748">
                  <c:v>-0.05</c:v>
                </c:pt>
                <c:pt idx="8749">
                  <c:v>-0.05</c:v>
                </c:pt>
                <c:pt idx="8750">
                  <c:v>-0.05</c:v>
                </c:pt>
                <c:pt idx="8751">
                  <c:v>-0.05</c:v>
                </c:pt>
                <c:pt idx="8752">
                  <c:v>-0.05</c:v>
                </c:pt>
                <c:pt idx="8753">
                  <c:v>-0.05</c:v>
                </c:pt>
                <c:pt idx="8754">
                  <c:v>-0.05</c:v>
                </c:pt>
                <c:pt idx="8755">
                  <c:v>-0.05</c:v>
                </c:pt>
                <c:pt idx="8756">
                  <c:v>-0.05</c:v>
                </c:pt>
                <c:pt idx="8757">
                  <c:v>-0.05</c:v>
                </c:pt>
                <c:pt idx="8758">
                  <c:v>-0.05</c:v>
                </c:pt>
                <c:pt idx="8759">
                  <c:v>-0.05</c:v>
                </c:pt>
                <c:pt idx="8760">
                  <c:v>-0.05</c:v>
                </c:pt>
                <c:pt idx="8761">
                  <c:v>-0.05</c:v>
                </c:pt>
                <c:pt idx="8762">
                  <c:v>-0.05</c:v>
                </c:pt>
                <c:pt idx="8763">
                  <c:v>-0.05</c:v>
                </c:pt>
                <c:pt idx="8764">
                  <c:v>-0.05</c:v>
                </c:pt>
                <c:pt idx="8765">
                  <c:v>-0.05</c:v>
                </c:pt>
                <c:pt idx="8766">
                  <c:v>-0.05</c:v>
                </c:pt>
                <c:pt idx="8767">
                  <c:v>-0.05</c:v>
                </c:pt>
                <c:pt idx="8768">
                  <c:v>-0.05</c:v>
                </c:pt>
                <c:pt idx="8769">
                  <c:v>-0.05</c:v>
                </c:pt>
                <c:pt idx="8770">
                  <c:v>-0.05</c:v>
                </c:pt>
                <c:pt idx="8771">
                  <c:v>-0.05</c:v>
                </c:pt>
                <c:pt idx="8772">
                  <c:v>-0.05</c:v>
                </c:pt>
                <c:pt idx="8773">
                  <c:v>-0.05</c:v>
                </c:pt>
                <c:pt idx="8774">
                  <c:v>-0.05</c:v>
                </c:pt>
                <c:pt idx="8775">
                  <c:v>-0.05</c:v>
                </c:pt>
                <c:pt idx="8776">
                  <c:v>-0.05</c:v>
                </c:pt>
                <c:pt idx="8777">
                  <c:v>-0.05</c:v>
                </c:pt>
                <c:pt idx="8778">
                  <c:v>-0.05</c:v>
                </c:pt>
                <c:pt idx="8779">
                  <c:v>-0.05</c:v>
                </c:pt>
                <c:pt idx="8780">
                  <c:v>-0.05</c:v>
                </c:pt>
                <c:pt idx="8781">
                  <c:v>-0.05</c:v>
                </c:pt>
                <c:pt idx="8782">
                  <c:v>-0.05</c:v>
                </c:pt>
                <c:pt idx="8783">
                  <c:v>-0.05</c:v>
                </c:pt>
                <c:pt idx="8784">
                  <c:v>-0.05</c:v>
                </c:pt>
                <c:pt idx="8785">
                  <c:v>-0.05</c:v>
                </c:pt>
                <c:pt idx="8786">
                  <c:v>-0.05</c:v>
                </c:pt>
                <c:pt idx="8787">
                  <c:v>-0.05</c:v>
                </c:pt>
                <c:pt idx="8788">
                  <c:v>-0.05</c:v>
                </c:pt>
                <c:pt idx="8789">
                  <c:v>-0.05</c:v>
                </c:pt>
                <c:pt idx="8790">
                  <c:v>-0.05</c:v>
                </c:pt>
                <c:pt idx="8791">
                  <c:v>-0.05</c:v>
                </c:pt>
                <c:pt idx="8792">
                  <c:v>-0.05</c:v>
                </c:pt>
                <c:pt idx="8793">
                  <c:v>-0.05</c:v>
                </c:pt>
                <c:pt idx="8794">
                  <c:v>-0.05</c:v>
                </c:pt>
                <c:pt idx="8795">
                  <c:v>-0.05</c:v>
                </c:pt>
                <c:pt idx="8796">
                  <c:v>-0.05</c:v>
                </c:pt>
                <c:pt idx="8797">
                  <c:v>-0.05</c:v>
                </c:pt>
                <c:pt idx="8798">
                  <c:v>-0.05</c:v>
                </c:pt>
                <c:pt idx="8799">
                  <c:v>-0.05</c:v>
                </c:pt>
                <c:pt idx="8800">
                  <c:v>-0.05</c:v>
                </c:pt>
                <c:pt idx="8801">
                  <c:v>-0.05</c:v>
                </c:pt>
                <c:pt idx="8802">
                  <c:v>-0.05</c:v>
                </c:pt>
                <c:pt idx="8803">
                  <c:v>-0.05</c:v>
                </c:pt>
                <c:pt idx="8804">
                  <c:v>-0.05</c:v>
                </c:pt>
                <c:pt idx="8805">
                  <c:v>-0.05</c:v>
                </c:pt>
                <c:pt idx="8806">
                  <c:v>-0.05</c:v>
                </c:pt>
                <c:pt idx="8807">
                  <c:v>-0.05</c:v>
                </c:pt>
                <c:pt idx="8808">
                  <c:v>-0.05</c:v>
                </c:pt>
                <c:pt idx="8809">
                  <c:v>-0.05</c:v>
                </c:pt>
                <c:pt idx="8810">
                  <c:v>-0.05</c:v>
                </c:pt>
                <c:pt idx="8811">
                  <c:v>-0.05</c:v>
                </c:pt>
                <c:pt idx="8812">
                  <c:v>-0.05</c:v>
                </c:pt>
                <c:pt idx="8813">
                  <c:v>-0.05</c:v>
                </c:pt>
                <c:pt idx="8814">
                  <c:v>-0.05</c:v>
                </c:pt>
                <c:pt idx="8815">
                  <c:v>-0.05</c:v>
                </c:pt>
                <c:pt idx="8816">
                  <c:v>-0.05</c:v>
                </c:pt>
                <c:pt idx="8817">
                  <c:v>-0.05</c:v>
                </c:pt>
                <c:pt idx="8818">
                  <c:v>-0.05</c:v>
                </c:pt>
                <c:pt idx="8819">
                  <c:v>-0.05</c:v>
                </c:pt>
                <c:pt idx="8820">
                  <c:v>-0.05</c:v>
                </c:pt>
                <c:pt idx="8821">
                  <c:v>-0.05</c:v>
                </c:pt>
                <c:pt idx="8822">
                  <c:v>-0.05</c:v>
                </c:pt>
                <c:pt idx="8823">
                  <c:v>-0.05</c:v>
                </c:pt>
                <c:pt idx="8824">
                  <c:v>-0.05</c:v>
                </c:pt>
                <c:pt idx="8825">
                  <c:v>-0.05</c:v>
                </c:pt>
                <c:pt idx="8826">
                  <c:v>-0.05</c:v>
                </c:pt>
                <c:pt idx="8827">
                  <c:v>-0.05</c:v>
                </c:pt>
                <c:pt idx="8828">
                  <c:v>-0.05</c:v>
                </c:pt>
                <c:pt idx="8829">
                  <c:v>-0.05</c:v>
                </c:pt>
                <c:pt idx="8830">
                  <c:v>-0.05</c:v>
                </c:pt>
                <c:pt idx="8831">
                  <c:v>-0.05</c:v>
                </c:pt>
                <c:pt idx="8832">
                  <c:v>-0.05</c:v>
                </c:pt>
                <c:pt idx="8833">
                  <c:v>-0.05</c:v>
                </c:pt>
                <c:pt idx="8834">
                  <c:v>-0.05</c:v>
                </c:pt>
                <c:pt idx="8835">
                  <c:v>-0.05</c:v>
                </c:pt>
                <c:pt idx="8836">
                  <c:v>-0.05</c:v>
                </c:pt>
                <c:pt idx="8837">
                  <c:v>-0.05</c:v>
                </c:pt>
                <c:pt idx="8838">
                  <c:v>-0.05</c:v>
                </c:pt>
                <c:pt idx="8839">
                  <c:v>-0.05</c:v>
                </c:pt>
                <c:pt idx="8840">
                  <c:v>-0.05</c:v>
                </c:pt>
                <c:pt idx="8841">
                  <c:v>-0.05</c:v>
                </c:pt>
                <c:pt idx="8842">
                  <c:v>-0.05</c:v>
                </c:pt>
                <c:pt idx="8843">
                  <c:v>-0.05</c:v>
                </c:pt>
                <c:pt idx="8844">
                  <c:v>-0.05</c:v>
                </c:pt>
                <c:pt idx="8845">
                  <c:v>-0.05</c:v>
                </c:pt>
                <c:pt idx="8846">
                  <c:v>-0.05</c:v>
                </c:pt>
                <c:pt idx="8847">
                  <c:v>-0.05</c:v>
                </c:pt>
                <c:pt idx="8848">
                  <c:v>-0.05</c:v>
                </c:pt>
                <c:pt idx="8849">
                  <c:v>-0.05</c:v>
                </c:pt>
                <c:pt idx="8850">
                  <c:v>-0.05</c:v>
                </c:pt>
                <c:pt idx="8851">
                  <c:v>-0.05</c:v>
                </c:pt>
                <c:pt idx="8852">
                  <c:v>-0.05</c:v>
                </c:pt>
                <c:pt idx="8853">
                  <c:v>-0.05</c:v>
                </c:pt>
                <c:pt idx="8854">
                  <c:v>-0.05</c:v>
                </c:pt>
                <c:pt idx="8855">
                  <c:v>-0.05</c:v>
                </c:pt>
                <c:pt idx="8856">
                  <c:v>-0.05</c:v>
                </c:pt>
                <c:pt idx="8857">
                  <c:v>-0.05</c:v>
                </c:pt>
                <c:pt idx="8858">
                  <c:v>-0.05</c:v>
                </c:pt>
                <c:pt idx="8859">
                  <c:v>-0.05</c:v>
                </c:pt>
                <c:pt idx="8860">
                  <c:v>-0.05</c:v>
                </c:pt>
                <c:pt idx="8861">
                  <c:v>-0.05</c:v>
                </c:pt>
                <c:pt idx="8862">
                  <c:v>-0.05</c:v>
                </c:pt>
                <c:pt idx="8863">
                  <c:v>-0.05</c:v>
                </c:pt>
                <c:pt idx="8864">
                  <c:v>-0.05</c:v>
                </c:pt>
                <c:pt idx="8865">
                  <c:v>-0.05</c:v>
                </c:pt>
                <c:pt idx="8866">
                  <c:v>-0.05</c:v>
                </c:pt>
                <c:pt idx="8867">
                  <c:v>-0.05</c:v>
                </c:pt>
                <c:pt idx="8868">
                  <c:v>-0.05</c:v>
                </c:pt>
                <c:pt idx="8869">
                  <c:v>-0.05</c:v>
                </c:pt>
                <c:pt idx="8870">
                  <c:v>-0.05</c:v>
                </c:pt>
                <c:pt idx="8871">
                  <c:v>-0.05</c:v>
                </c:pt>
                <c:pt idx="8872">
                  <c:v>-0.05</c:v>
                </c:pt>
                <c:pt idx="8873">
                  <c:v>-0.05</c:v>
                </c:pt>
                <c:pt idx="8874">
                  <c:v>-0.05</c:v>
                </c:pt>
                <c:pt idx="8875">
                  <c:v>-0.05</c:v>
                </c:pt>
                <c:pt idx="8876">
                  <c:v>-0.05</c:v>
                </c:pt>
                <c:pt idx="8877">
                  <c:v>-0.05</c:v>
                </c:pt>
                <c:pt idx="8878">
                  <c:v>-0.05</c:v>
                </c:pt>
                <c:pt idx="8879">
                  <c:v>-0.05</c:v>
                </c:pt>
                <c:pt idx="8880">
                  <c:v>-0.05</c:v>
                </c:pt>
                <c:pt idx="8881">
                  <c:v>-0.05</c:v>
                </c:pt>
                <c:pt idx="8882">
                  <c:v>-0.05</c:v>
                </c:pt>
                <c:pt idx="8883">
                  <c:v>-0.05</c:v>
                </c:pt>
                <c:pt idx="8884">
                  <c:v>-0.05</c:v>
                </c:pt>
                <c:pt idx="8885">
                  <c:v>-0.05</c:v>
                </c:pt>
                <c:pt idx="8886">
                  <c:v>-0.05</c:v>
                </c:pt>
                <c:pt idx="8887">
                  <c:v>-0.05</c:v>
                </c:pt>
                <c:pt idx="8888">
                  <c:v>-0.05</c:v>
                </c:pt>
                <c:pt idx="8889">
                  <c:v>-0.05</c:v>
                </c:pt>
                <c:pt idx="8890">
                  <c:v>-0.05</c:v>
                </c:pt>
                <c:pt idx="8891">
                  <c:v>-0.05</c:v>
                </c:pt>
                <c:pt idx="8892">
                  <c:v>-0.05</c:v>
                </c:pt>
                <c:pt idx="8893">
                  <c:v>-0.05</c:v>
                </c:pt>
                <c:pt idx="8894">
                  <c:v>-0.05</c:v>
                </c:pt>
                <c:pt idx="8895">
                  <c:v>-0.05</c:v>
                </c:pt>
                <c:pt idx="8896">
                  <c:v>-0.05</c:v>
                </c:pt>
                <c:pt idx="8897">
                  <c:v>-0.05</c:v>
                </c:pt>
                <c:pt idx="8898">
                  <c:v>-0.05</c:v>
                </c:pt>
                <c:pt idx="8899">
                  <c:v>-0.05</c:v>
                </c:pt>
                <c:pt idx="8900">
                  <c:v>-0.05</c:v>
                </c:pt>
                <c:pt idx="8901">
                  <c:v>-0.05</c:v>
                </c:pt>
                <c:pt idx="8902">
                  <c:v>-0.05</c:v>
                </c:pt>
                <c:pt idx="8903">
                  <c:v>-0.05</c:v>
                </c:pt>
                <c:pt idx="8904">
                  <c:v>-0.05</c:v>
                </c:pt>
                <c:pt idx="8905">
                  <c:v>-0.05</c:v>
                </c:pt>
                <c:pt idx="8906">
                  <c:v>-0.05</c:v>
                </c:pt>
                <c:pt idx="8907">
                  <c:v>-0.05</c:v>
                </c:pt>
                <c:pt idx="8908">
                  <c:v>-0.05</c:v>
                </c:pt>
                <c:pt idx="8909">
                  <c:v>-0.05</c:v>
                </c:pt>
                <c:pt idx="8910">
                  <c:v>-0.05</c:v>
                </c:pt>
                <c:pt idx="8911">
                  <c:v>-0.05</c:v>
                </c:pt>
                <c:pt idx="8912">
                  <c:v>-0.05</c:v>
                </c:pt>
                <c:pt idx="8913">
                  <c:v>-0.05</c:v>
                </c:pt>
                <c:pt idx="8914">
                  <c:v>-0.05</c:v>
                </c:pt>
                <c:pt idx="8915">
                  <c:v>-0.05</c:v>
                </c:pt>
                <c:pt idx="8916">
                  <c:v>-0.05</c:v>
                </c:pt>
                <c:pt idx="8917">
                  <c:v>-0.05</c:v>
                </c:pt>
                <c:pt idx="8918">
                  <c:v>-0.05</c:v>
                </c:pt>
                <c:pt idx="8919">
                  <c:v>-0.05</c:v>
                </c:pt>
                <c:pt idx="8920">
                  <c:v>-0.05</c:v>
                </c:pt>
                <c:pt idx="8921">
                  <c:v>-0.05</c:v>
                </c:pt>
                <c:pt idx="8922">
                  <c:v>-0.05</c:v>
                </c:pt>
                <c:pt idx="8923">
                  <c:v>-0.05</c:v>
                </c:pt>
                <c:pt idx="8924">
                  <c:v>-0.05</c:v>
                </c:pt>
                <c:pt idx="8925">
                  <c:v>-0.05</c:v>
                </c:pt>
                <c:pt idx="8926">
                  <c:v>-0.05</c:v>
                </c:pt>
                <c:pt idx="8927">
                  <c:v>-0.05</c:v>
                </c:pt>
                <c:pt idx="8928">
                  <c:v>-0.05</c:v>
                </c:pt>
                <c:pt idx="8929">
                  <c:v>-0.05</c:v>
                </c:pt>
                <c:pt idx="8930">
                  <c:v>-0.05</c:v>
                </c:pt>
                <c:pt idx="8931">
                  <c:v>-0.05</c:v>
                </c:pt>
                <c:pt idx="8932">
                  <c:v>-0.05</c:v>
                </c:pt>
                <c:pt idx="8933">
                  <c:v>-0.05</c:v>
                </c:pt>
                <c:pt idx="8934">
                  <c:v>-0.05</c:v>
                </c:pt>
                <c:pt idx="8935">
                  <c:v>-0.05</c:v>
                </c:pt>
                <c:pt idx="8936">
                  <c:v>-0.05</c:v>
                </c:pt>
                <c:pt idx="8937">
                  <c:v>-0.05</c:v>
                </c:pt>
                <c:pt idx="8938">
                  <c:v>-0.05</c:v>
                </c:pt>
                <c:pt idx="8939">
                  <c:v>-0.05</c:v>
                </c:pt>
                <c:pt idx="8940">
                  <c:v>-0.05</c:v>
                </c:pt>
                <c:pt idx="8941">
                  <c:v>-0.05</c:v>
                </c:pt>
                <c:pt idx="8942">
                  <c:v>-0.05</c:v>
                </c:pt>
                <c:pt idx="8943">
                  <c:v>-0.05</c:v>
                </c:pt>
                <c:pt idx="8944">
                  <c:v>-0.05</c:v>
                </c:pt>
                <c:pt idx="8945">
                  <c:v>-0.05</c:v>
                </c:pt>
                <c:pt idx="8946">
                  <c:v>-0.05</c:v>
                </c:pt>
                <c:pt idx="8947">
                  <c:v>-0.05</c:v>
                </c:pt>
              </c:numCache>
            </c:numRef>
          </c:val>
          <c:extLst>
            <c:ext xmlns:c16="http://schemas.microsoft.com/office/drawing/2014/chart" uri="{C3380CC4-5D6E-409C-BE32-E72D297353CC}">
              <c16:uniqueId val="{00000009-18B2-4F60-85B0-145F3229A96D}"/>
            </c:ext>
          </c:extLst>
        </c:ser>
        <c:ser>
          <c:idx val="4"/>
          <c:order val="10"/>
          <c:tx>
            <c:strRef>
              <c:f>'MSH6'!$L$1</c:f>
              <c:strCache>
                <c:ptCount val="1"/>
                <c:pt idx="0">
                  <c:v>MSH2 interaction</c:v>
                </c:pt>
              </c:strCache>
            </c:strRef>
          </c:tx>
          <c:spPr>
            <a:solidFill>
              <a:schemeClr val="accent5"/>
            </a:solidFill>
            <a:ln>
              <a:noFill/>
            </a:ln>
            <a:effectLst/>
          </c:spPr>
          <c:invertIfNegative val="0"/>
          <c:val>
            <c:numRef>
              <c:f>'MSH6'!$L$2:$L$8949</c:f>
              <c:numCache>
                <c:formatCode>General</c:formatCode>
                <c:ptCount val="8948"/>
                <c:pt idx="2118">
                  <c:v>-0.05</c:v>
                </c:pt>
                <c:pt idx="2119">
                  <c:v>-0.05</c:v>
                </c:pt>
                <c:pt idx="2120">
                  <c:v>-0.05</c:v>
                </c:pt>
                <c:pt idx="2121">
                  <c:v>-0.05</c:v>
                </c:pt>
                <c:pt idx="2122">
                  <c:v>-0.05</c:v>
                </c:pt>
                <c:pt idx="2123">
                  <c:v>-0.05</c:v>
                </c:pt>
                <c:pt idx="2124">
                  <c:v>-0.05</c:v>
                </c:pt>
                <c:pt idx="2125">
                  <c:v>-0.05</c:v>
                </c:pt>
                <c:pt idx="2126">
                  <c:v>-0.05</c:v>
                </c:pt>
                <c:pt idx="2127">
                  <c:v>-0.05</c:v>
                </c:pt>
                <c:pt idx="2128">
                  <c:v>-0.05</c:v>
                </c:pt>
                <c:pt idx="2129">
                  <c:v>-0.05</c:v>
                </c:pt>
                <c:pt idx="2130">
                  <c:v>-0.05</c:v>
                </c:pt>
                <c:pt idx="2131">
                  <c:v>-0.05</c:v>
                </c:pt>
                <c:pt idx="2132">
                  <c:v>-0.05</c:v>
                </c:pt>
                <c:pt idx="2133">
                  <c:v>-0.05</c:v>
                </c:pt>
                <c:pt idx="2134">
                  <c:v>-0.05</c:v>
                </c:pt>
                <c:pt idx="2135">
                  <c:v>-0.05</c:v>
                </c:pt>
                <c:pt idx="2136">
                  <c:v>-0.05</c:v>
                </c:pt>
                <c:pt idx="2137">
                  <c:v>-0.05</c:v>
                </c:pt>
                <c:pt idx="2138">
                  <c:v>-0.05</c:v>
                </c:pt>
                <c:pt idx="2139">
                  <c:v>-0.05</c:v>
                </c:pt>
                <c:pt idx="2140">
                  <c:v>-0.05</c:v>
                </c:pt>
                <c:pt idx="2141">
                  <c:v>-0.05</c:v>
                </c:pt>
                <c:pt idx="2142">
                  <c:v>-0.05</c:v>
                </c:pt>
                <c:pt idx="2143">
                  <c:v>-0.05</c:v>
                </c:pt>
                <c:pt idx="2144">
                  <c:v>-0.05</c:v>
                </c:pt>
                <c:pt idx="2145">
                  <c:v>-0.05</c:v>
                </c:pt>
                <c:pt idx="2146">
                  <c:v>-0.05</c:v>
                </c:pt>
                <c:pt idx="2147">
                  <c:v>-0.05</c:v>
                </c:pt>
                <c:pt idx="2148">
                  <c:v>-0.05</c:v>
                </c:pt>
                <c:pt idx="2149">
                  <c:v>-0.05</c:v>
                </c:pt>
                <c:pt idx="2150">
                  <c:v>-0.05</c:v>
                </c:pt>
                <c:pt idx="2151">
                  <c:v>-0.05</c:v>
                </c:pt>
                <c:pt idx="2152">
                  <c:v>-0.05</c:v>
                </c:pt>
                <c:pt idx="2153">
                  <c:v>-0.05</c:v>
                </c:pt>
                <c:pt idx="2154">
                  <c:v>-0.05</c:v>
                </c:pt>
                <c:pt idx="2155">
                  <c:v>-0.05</c:v>
                </c:pt>
                <c:pt idx="2156">
                  <c:v>-0.05</c:v>
                </c:pt>
                <c:pt idx="2157">
                  <c:v>-0.05</c:v>
                </c:pt>
                <c:pt idx="2158">
                  <c:v>-0.05</c:v>
                </c:pt>
                <c:pt idx="2159">
                  <c:v>-0.05</c:v>
                </c:pt>
                <c:pt idx="2160">
                  <c:v>-0.05</c:v>
                </c:pt>
                <c:pt idx="2161">
                  <c:v>-0.05</c:v>
                </c:pt>
                <c:pt idx="2162">
                  <c:v>-0.05</c:v>
                </c:pt>
                <c:pt idx="2163">
                  <c:v>-0.05</c:v>
                </c:pt>
                <c:pt idx="2164">
                  <c:v>-0.05</c:v>
                </c:pt>
                <c:pt idx="2165">
                  <c:v>-0.05</c:v>
                </c:pt>
                <c:pt idx="2166">
                  <c:v>-0.05</c:v>
                </c:pt>
                <c:pt idx="2167">
                  <c:v>-0.05</c:v>
                </c:pt>
                <c:pt idx="2168">
                  <c:v>-0.05</c:v>
                </c:pt>
                <c:pt idx="2169">
                  <c:v>-0.05</c:v>
                </c:pt>
                <c:pt idx="2170">
                  <c:v>-0.05</c:v>
                </c:pt>
                <c:pt idx="2171">
                  <c:v>-0.05</c:v>
                </c:pt>
                <c:pt idx="2172">
                  <c:v>-0.05</c:v>
                </c:pt>
                <c:pt idx="2173">
                  <c:v>-0.05</c:v>
                </c:pt>
                <c:pt idx="2174">
                  <c:v>-0.05</c:v>
                </c:pt>
                <c:pt idx="2175">
                  <c:v>-0.05</c:v>
                </c:pt>
                <c:pt idx="2176">
                  <c:v>-0.05</c:v>
                </c:pt>
                <c:pt idx="2177">
                  <c:v>-0.05</c:v>
                </c:pt>
                <c:pt idx="2178">
                  <c:v>-0.05</c:v>
                </c:pt>
                <c:pt idx="2179">
                  <c:v>-0.05</c:v>
                </c:pt>
                <c:pt idx="2180">
                  <c:v>-0.05</c:v>
                </c:pt>
                <c:pt idx="2181">
                  <c:v>-0.05</c:v>
                </c:pt>
                <c:pt idx="2182">
                  <c:v>-0.05</c:v>
                </c:pt>
                <c:pt idx="2183">
                  <c:v>-0.05</c:v>
                </c:pt>
                <c:pt idx="2184">
                  <c:v>-0.05</c:v>
                </c:pt>
                <c:pt idx="2185">
                  <c:v>-0.05</c:v>
                </c:pt>
                <c:pt idx="2186">
                  <c:v>-0.05</c:v>
                </c:pt>
                <c:pt idx="2187">
                  <c:v>-0.05</c:v>
                </c:pt>
                <c:pt idx="2188">
                  <c:v>-0.05</c:v>
                </c:pt>
                <c:pt idx="2189">
                  <c:v>-0.05</c:v>
                </c:pt>
                <c:pt idx="2190">
                  <c:v>-0.05</c:v>
                </c:pt>
                <c:pt idx="2191">
                  <c:v>-0.05</c:v>
                </c:pt>
                <c:pt idx="2192">
                  <c:v>-0.05</c:v>
                </c:pt>
                <c:pt idx="2193">
                  <c:v>-0.05</c:v>
                </c:pt>
                <c:pt idx="2194">
                  <c:v>-0.05</c:v>
                </c:pt>
                <c:pt idx="2195">
                  <c:v>-0.05</c:v>
                </c:pt>
                <c:pt idx="2196">
                  <c:v>-0.05</c:v>
                </c:pt>
                <c:pt idx="2197">
                  <c:v>-0.05</c:v>
                </c:pt>
                <c:pt idx="2198">
                  <c:v>-0.05</c:v>
                </c:pt>
                <c:pt idx="2199">
                  <c:v>-0.05</c:v>
                </c:pt>
                <c:pt idx="2200">
                  <c:v>-0.05</c:v>
                </c:pt>
                <c:pt idx="2201">
                  <c:v>-0.05</c:v>
                </c:pt>
                <c:pt idx="2202">
                  <c:v>-0.05</c:v>
                </c:pt>
                <c:pt idx="2203">
                  <c:v>-0.05</c:v>
                </c:pt>
                <c:pt idx="2204">
                  <c:v>-0.05</c:v>
                </c:pt>
                <c:pt idx="2205">
                  <c:v>-0.05</c:v>
                </c:pt>
                <c:pt idx="2206">
                  <c:v>-0.05</c:v>
                </c:pt>
                <c:pt idx="2207">
                  <c:v>-0.05</c:v>
                </c:pt>
                <c:pt idx="2208">
                  <c:v>-0.05</c:v>
                </c:pt>
                <c:pt idx="2209">
                  <c:v>-0.05</c:v>
                </c:pt>
                <c:pt idx="2210">
                  <c:v>-0.05</c:v>
                </c:pt>
                <c:pt idx="2211">
                  <c:v>-0.05</c:v>
                </c:pt>
                <c:pt idx="2212">
                  <c:v>-0.05</c:v>
                </c:pt>
                <c:pt idx="2213">
                  <c:v>-0.05</c:v>
                </c:pt>
                <c:pt idx="2214">
                  <c:v>-0.05</c:v>
                </c:pt>
                <c:pt idx="2215">
                  <c:v>-0.05</c:v>
                </c:pt>
                <c:pt idx="2216">
                  <c:v>-0.05</c:v>
                </c:pt>
                <c:pt idx="2217">
                  <c:v>-0.05</c:v>
                </c:pt>
                <c:pt idx="2218">
                  <c:v>-0.05</c:v>
                </c:pt>
                <c:pt idx="2219">
                  <c:v>-0.05</c:v>
                </c:pt>
                <c:pt idx="2220">
                  <c:v>-0.05</c:v>
                </c:pt>
                <c:pt idx="2221">
                  <c:v>-0.05</c:v>
                </c:pt>
                <c:pt idx="2222">
                  <c:v>-0.05</c:v>
                </c:pt>
                <c:pt idx="2223">
                  <c:v>-0.05</c:v>
                </c:pt>
                <c:pt idx="2224">
                  <c:v>-0.05</c:v>
                </c:pt>
                <c:pt idx="2225">
                  <c:v>-0.05</c:v>
                </c:pt>
                <c:pt idx="2226">
                  <c:v>-0.05</c:v>
                </c:pt>
                <c:pt idx="2227">
                  <c:v>-0.05</c:v>
                </c:pt>
                <c:pt idx="2228">
                  <c:v>-0.05</c:v>
                </c:pt>
                <c:pt idx="2229">
                  <c:v>-0.05</c:v>
                </c:pt>
                <c:pt idx="2230">
                  <c:v>-0.05</c:v>
                </c:pt>
                <c:pt idx="2231">
                  <c:v>-0.05</c:v>
                </c:pt>
                <c:pt idx="2232">
                  <c:v>-0.05</c:v>
                </c:pt>
                <c:pt idx="2233">
                  <c:v>-0.05</c:v>
                </c:pt>
                <c:pt idx="2234">
                  <c:v>-0.05</c:v>
                </c:pt>
                <c:pt idx="2235">
                  <c:v>-0.05</c:v>
                </c:pt>
                <c:pt idx="2236">
                  <c:v>-0.05</c:v>
                </c:pt>
                <c:pt idx="2237">
                  <c:v>-0.05</c:v>
                </c:pt>
                <c:pt idx="2238">
                  <c:v>-0.05</c:v>
                </c:pt>
                <c:pt idx="2239">
                  <c:v>-0.05</c:v>
                </c:pt>
                <c:pt idx="2240">
                  <c:v>-0.05</c:v>
                </c:pt>
                <c:pt idx="2241">
                  <c:v>-0.05</c:v>
                </c:pt>
                <c:pt idx="2242">
                  <c:v>-0.05</c:v>
                </c:pt>
                <c:pt idx="2243">
                  <c:v>-0.05</c:v>
                </c:pt>
                <c:pt idx="2244">
                  <c:v>-0.05</c:v>
                </c:pt>
                <c:pt idx="2245">
                  <c:v>-0.05</c:v>
                </c:pt>
                <c:pt idx="2246">
                  <c:v>-0.05</c:v>
                </c:pt>
                <c:pt idx="2247">
                  <c:v>-0.05</c:v>
                </c:pt>
                <c:pt idx="2248">
                  <c:v>-0.05</c:v>
                </c:pt>
                <c:pt idx="2249">
                  <c:v>-0.05</c:v>
                </c:pt>
                <c:pt idx="2250">
                  <c:v>-0.05</c:v>
                </c:pt>
                <c:pt idx="2251">
                  <c:v>-0.05</c:v>
                </c:pt>
                <c:pt idx="2252">
                  <c:v>-0.05</c:v>
                </c:pt>
                <c:pt idx="2253">
                  <c:v>-0.05</c:v>
                </c:pt>
                <c:pt idx="2254">
                  <c:v>-0.05</c:v>
                </c:pt>
                <c:pt idx="2255">
                  <c:v>-0.05</c:v>
                </c:pt>
                <c:pt idx="2256">
                  <c:v>-0.05</c:v>
                </c:pt>
                <c:pt idx="2257">
                  <c:v>-0.05</c:v>
                </c:pt>
                <c:pt idx="2258">
                  <c:v>-0.05</c:v>
                </c:pt>
                <c:pt idx="2259">
                  <c:v>-0.05</c:v>
                </c:pt>
                <c:pt idx="2260">
                  <c:v>-0.05</c:v>
                </c:pt>
                <c:pt idx="2261">
                  <c:v>-0.05</c:v>
                </c:pt>
                <c:pt idx="2262">
                  <c:v>-0.05</c:v>
                </c:pt>
                <c:pt idx="2263">
                  <c:v>-0.05</c:v>
                </c:pt>
                <c:pt idx="2264">
                  <c:v>-0.05</c:v>
                </c:pt>
                <c:pt idx="2265">
                  <c:v>-0.05</c:v>
                </c:pt>
                <c:pt idx="2266">
                  <c:v>-0.05</c:v>
                </c:pt>
                <c:pt idx="2267">
                  <c:v>-0.05</c:v>
                </c:pt>
                <c:pt idx="2268">
                  <c:v>-0.05</c:v>
                </c:pt>
                <c:pt idx="2269">
                  <c:v>-0.05</c:v>
                </c:pt>
                <c:pt idx="2270">
                  <c:v>-0.05</c:v>
                </c:pt>
                <c:pt idx="2271">
                  <c:v>-0.05</c:v>
                </c:pt>
                <c:pt idx="2272">
                  <c:v>-0.05</c:v>
                </c:pt>
                <c:pt idx="2273">
                  <c:v>-0.05</c:v>
                </c:pt>
                <c:pt idx="2274">
                  <c:v>-0.05</c:v>
                </c:pt>
                <c:pt idx="2275">
                  <c:v>-0.05</c:v>
                </c:pt>
                <c:pt idx="2276">
                  <c:v>-0.05</c:v>
                </c:pt>
                <c:pt idx="2277">
                  <c:v>-0.05</c:v>
                </c:pt>
                <c:pt idx="2278">
                  <c:v>-0.05</c:v>
                </c:pt>
                <c:pt idx="2279">
                  <c:v>-0.05</c:v>
                </c:pt>
                <c:pt idx="2280">
                  <c:v>-0.05</c:v>
                </c:pt>
                <c:pt idx="2281">
                  <c:v>-0.05</c:v>
                </c:pt>
                <c:pt idx="2282">
                  <c:v>-0.05</c:v>
                </c:pt>
                <c:pt idx="2283">
                  <c:v>-0.05</c:v>
                </c:pt>
                <c:pt idx="2284">
                  <c:v>-0.05</c:v>
                </c:pt>
                <c:pt idx="2285">
                  <c:v>-0.05</c:v>
                </c:pt>
                <c:pt idx="2286">
                  <c:v>-0.05</c:v>
                </c:pt>
                <c:pt idx="2287">
                  <c:v>-0.05</c:v>
                </c:pt>
                <c:pt idx="2288">
                  <c:v>-0.05</c:v>
                </c:pt>
                <c:pt idx="2289">
                  <c:v>-0.05</c:v>
                </c:pt>
                <c:pt idx="2290">
                  <c:v>-0.05</c:v>
                </c:pt>
                <c:pt idx="2291">
                  <c:v>-0.05</c:v>
                </c:pt>
                <c:pt idx="2292">
                  <c:v>-0.05</c:v>
                </c:pt>
                <c:pt idx="2293">
                  <c:v>-0.05</c:v>
                </c:pt>
                <c:pt idx="2294">
                  <c:v>-0.05</c:v>
                </c:pt>
                <c:pt idx="2295">
                  <c:v>-0.05</c:v>
                </c:pt>
                <c:pt idx="2296">
                  <c:v>-0.05</c:v>
                </c:pt>
                <c:pt idx="2297">
                  <c:v>-0.05</c:v>
                </c:pt>
                <c:pt idx="2298">
                  <c:v>-0.05</c:v>
                </c:pt>
                <c:pt idx="2299">
                  <c:v>-0.05</c:v>
                </c:pt>
                <c:pt idx="2300">
                  <c:v>-0.05</c:v>
                </c:pt>
                <c:pt idx="2301">
                  <c:v>-0.05</c:v>
                </c:pt>
                <c:pt idx="2302">
                  <c:v>-0.05</c:v>
                </c:pt>
                <c:pt idx="2303">
                  <c:v>-0.05</c:v>
                </c:pt>
                <c:pt idx="2304">
                  <c:v>-0.05</c:v>
                </c:pt>
                <c:pt idx="2305">
                  <c:v>-0.05</c:v>
                </c:pt>
                <c:pt idx="2306">
                  <c:v>-0.05</c:v>
                </c:pt>
                <c:pt idx="2307">
                  <c:v>-0.05</c:v>
                </c:pt>
                <c:pt idx="2308">
                  <c:v>-0.05</c:v>
                </c:pt>
                <c:pt idx="2309">
                  <c:v>-0.05</c:v>
                </c:pt>
                <c:pt idx="2310">
                  <c:v>-0.05</c:v>
                </c:pt>
                <c:pt idx="2311">
                  <c:v>-0.05</c:v>
                </c:pt>
                <c:pt idx="2312">
                  <c:v>-0.05</c:v>
                </c:pt>
                <c:pt idx="2313">
                  <c:v>-0.05</c:v>
                </c:pt>
                <c:pt idx="2314">
                  <c:v>-0.05</c:v>
                </c:pt>
                <c:pt idx="2315">
                  <c:v>-0.05</c:v>
                </c:pt>
                <c:pt idx="2316">
                  <c:v>-0.05</c:v>
                </c:pt>
                <c:pt idx="2317">
                  <c:v>-0.05</c:v>
                </c:pt>
                <c:pt idx="2318">
                  <c:v>-0.05</c:v>
                </c:pt>
                <c:pt idx="2319">
                  <c:v>-0.05</c:v>
                </c:pt>
                <c:pt idx="2320">
                  <c:v>-0.05</c:v>
                </c:pt>
                <c:pt idx="2321">
                  <c:v>-0.05</c:v>
                </c:pt>
                <c:pt idx="2322">
                  <c:v>-0.05</c:v>
                </c:pt>
                <c:pt idx="2323">
                  <c:v>-0.05</c:v>
                </c:pt>
                <c:pt idx="2324">
                  <c:v>-0.05</c:v>
                </c:pt>
                <c:pt idx="2325">
                  <c:v>-0.05</c:v>
                </c:pt>
                <c:pt idx="2326">
                  <c:v>-0.05</c:v>
                </c:pt>
                <c:pt idx="2327">
                  <c:v>-0.05</c:v>
                </c:pt>
                <c:pt idx="2328">
                  <c:v>-0.05</c:v>
                </c:pt>
                <c:pt idx="2329">
                  <c:v>-0.05</c:v>
                </c:pt>
                <c:pt idx="2330">
                  <c:v>-0.05</c:v>
                </c:pt>
                <c:pt idx="2331">
                  <c:v>-0.05</c:v>
                </c:pt>
                <c:pt idx="2332">
                  <c:v>-0.05</c:v>
                </c:pt>
                <c:pt idx="2333">
                  <c:v>-0.05</c:v>
                </c:pt>
                <c:pt idx="2334">
                  <c:v>-0.05</c:v>
                </c:pt>
                <c:pt idx="2335">
                  <c:v>-0.05</c:v>
                </c:pt>
                <c:pt idx="2336">
                  <c:v>-0.05</c:v>
                </c:pt>
                <c:pt idx="2337">
                  <c:v>-0.05</c:v>
                </c:pt>
                <c:pt idx="2338">
                  <c:v>-0.05</c:v>
                </c:pt>
                <c:pt idx="2339">
                  <c:v>-0.05</c:v>
                </c:pt>
                <c:pt idx="2340">
                  <c:v>-0.05</c:v>
                </c:pt>
                <c:pt idx="2341">
                  <c:v>-0.05</c:v>
                </c:pt>
                <c:pt idx="2342">
                  <c:v>-0.05</c:v>
                </c:pt>
                <c:pt idx="2343">
                  <c:v>-0.05</c:v>
                </c:pt>
                <c:pt idx="2344">
                  <c:v>-0.05</c:v>
                </c:pt>
                <c:pt idx="2345">
                  <c:v>-0.05</c:v>
                </c:pt>
                <c:pt idx="2346">
                  <c:v>-0.05</c:v>
                </c:pt>
                <c:pt idx="2347">
                  <c:v>-0.05</c:v>
                </c:pt>
                <c:pt idx="2348">
                  <c:v>-0.05</c:v>
                </c:pt>
                <c:pt idx="2349">
                  <c:v>-0.05</c:v>
                </c:pt>
                <c:pt idx="2350">
                  <c:v>-0.05</c:v>
                </c:pt>
                <c:pt idx="2351">
                  <c:v>-0.05</c:v>
                </c:pt>
                <c:pt idx="2352">
                  <c:v>-0.05</c:v>
                </c:pt>
                <c:pt idx="2353">
                  <c:v>-0.05</c:v>
                </c:pt>
                <c:pt idx="2354">
                  <c:v>-0.05</c:v>
                </c:pt>
                <c:pt idx="2355">
                  <c:v>-0.05</c:v>
                </c:pt>
                <c:pt idx="2356">
                  <c:v>-0.05</c:v>
                </c:pt>
                <c:pt idx="2357">
                  <c:v>-0.05</c:v>
                </c:pt>
                <c:pt idx="2358">
                  <c:v>-0.05</c:v>
                </c:pt>
                <c:pt idx="2359">
                  <c:v>-0.05</c:v>
                </c:pt>
                <c:pt idx="2360">
                  <c:v>-0.05</c:v>
                </c:pt>
                <c:pt idx="2361">
                  <c:v>-0.05</c:v>
                </c:pt>
                <c:pt idx="2362">
                  <c:v>-0.05</c:v>
                </c:pt>
                <c:pt idx="2363">
                  <c:v>-0.05</c:v>
                </c:pt>
                <c:pt idx="2364">
                  <c:v>-0.05</c:v>
                </c:pt>
                <c:pt idx="2365">
                  <c:v>-0.05</c:v>
                </c:pt>
                <c:pt idx="2366">
                  <c:v>-0.05</c:v>
                </c:pt>
                <c:pt idx="2367">
                  <c:v>-0.05</c:v>
                </c:pt>
                <c:pt idx="2368">
                  <c:v>-0.05</c:v>
                </c:pt>
                <c:pt idx="2369">
                  <c:v>-0.05</c:v>
                </c:pt>
                <c:pt idx="2370">
                  <c:v>-0.05</c:v>
                </c:pt>
                <c:pt idx="2371">
                  <c:v>-0.05</c:v>
                </c:pt>
                <c:pt idx="2372">
                  <c:v>-0.05</c:v>
                </c:pt>
                <c:pt idx="2373">
                  <c:v>-0.05</c:v>
                </c:pt>
                <c:pt idx="2374">
                  <c:v>-0.05</c:v>
                </c:pt>
                <c:pt idx="2375">
                  <c:v>-0.05</c:v>
                </c:pt>
                <c:pt idx="2376">
                  <c:v>-0.05</c:v>
                </c:pt>
                <c:pt idx="2377">
                  <c:v>-0.05</c:v>
                </c:pt>
                <c:pt idx="2378">
                  <c:v>-0.05</c:v>
                </c:pt>
                <c:pt idx="2379">
                  <c:v>-0.05</c:v>
                </c:pt>
                <c:pt idx="2380">
                  <c:v>-0.05</c:v>
                </c:pt>
                <c:pt idx="2381">
                  <c:v>-0.05</c:v>
                </c:pt>
                <c:pt idx="2382">
                  <c:v>-0.05</c:v>
                </c:pt>
                <c:pt idx="2383">
                  <c:v>-0.05</c:v>
                </c:pt>
                <c:pt idx="2384">
                  <c:v>-0.05</c:v>
                </c:pt>
                <c:pt idx="2385">
                  <c:v>-0.05</c:v>
                </c:pt>
                <c:pt idx="2386">
                  <c:v>-0.05</c:v>
                </c:pt>
                <c:pt idx="2387">
                  <c:v>-0.05</c:v>
                </c:pt>
                <c:pt idx="2388">
                  <c:v>-0.05</c:v>
                </c:pt>
                <c:pt idx="2389">
                  <c:v>-0.05</c:v>
                </c:pt>
                <c:pt idx="2390">
                  <c:v>-0.05</c:v>
                </c:pt>
                <c:pt idx="2391">
                  <c:v>-0.05</c:v>
                </c:pt>
                <c:pt idx="2392">
                  <c:v>-0.05</c:v>
                </c:pt>
                <c:pt idx="2393">
                  <c:v>-0.05</c:v>
                </c:pt>
                <c:pt idx="2394">
                  <c:v>-0.05</c:v>
                </c:pt>
                <c:pt idx="2395">
                  <c:v>-0.05</c:v>
                </c:pt>
                <c:pt idx="2396">
                  <c:v>-0.05</c:v>
                </c:pt>
                <c:pt idx="2397">
                  <c:v>-0.05</c:v>
                </c:pt>
                <c:pt idx="2398">
                  <c:v>-0.05</c:v>
                </c:pt>
                <c:pt idx="2399">
                  <c:v>-0.05</c:v>
                </c:pt>
                <c:pt idx="2400">
                  <c:v>-0.05</c:v>
                </c:pt>
                <c:pt idx="2401">
                  <c:v>-0.05</c:v>
                </c:pt>
                <c:pt idx="2402">
                  <c:v>-0.05</c:v>
                </c:pt>
                <c:pt idx="2403">
                  <c:v>-0.05</c:v>
                </c:pt>
                <c:pt idx="2404">
                  <c:v>-0.05</c:v>
                </c:pt>
                <c:pt idx="2405">
                  <c:v>-0.05</c:v>
                </c:pt>
                <c:pt idx="2406">
                  <c:v>-0.05</c:v>
                </c:pt>
                <c:pt idx="2407">
                  <c:v>-0.05</c:v>
                </c:pt>
                <c:pt idx="2408">
                  <c:v>-0.05</c:v>
                </c:pt>
                <c:pt idx="2409">
                  <c:v>-0.05</c:v>
                </c:pt>
                <c:pt idx="2410">
                  <c:v>-0.05</c:v>
                </c:pt>
                <c:pt idx="2411">
                  <c:v>-0.05</c:v>
                </c:pt>
                <c:pt idx="2412">
                  <c:v>-0.05</c:v>
                </c:pt>
                <c:pt idx="2413">
                  <c:v>-0.05</c:v>
                </c:pt>
                <c:pt idx="2414">
                  <c:v>-0.05</c:v>
                </c:pt>
                <c:pt idx="2415">
                  <c:v>-0.05</c:v>
                </c:pt>
                <c:pt idx="2416">
                  <c:v>-0.05</c:v>
                </c:pt>
                <c:pt idx="2417">
                  <c:v>-0.05</c:v>
                </c:pt>
                <c:pt idx="2418">
                  <c:v>-0.05</c:v>
                </c:pt>
                <c:pt idx="2419">
                  <c:v>-0.05</c:v>
                </c:pt>
                <c:pt idx="2420">
                  <c:v>-0.05</c:v>
                </c:pt>
                <c:pt idx="2421">
                  <c:v>-0.05</c:v>
                </c:pt>
                <c:pt idx="2422">
                  <c:v>-0.05</c:v>
                </c:pt>
                <c:pt idx="2423">
                  <c:v>-0.05</c:v>
                </c:pt>
                <c:pt idx="2424">
                  <c:v>-0.05</c:v>
                </c:pt>
                <c:pt idx="2425">
                  <c:v>-0.05</c:v>
                </c:pt>
                <c:pt idx="2426">
                  <c:v>-0.05</c:v>
                </c:pt>
                <c:pt idx="2427">
                  <c:v>-0.05</c:v>
                </c:pt>
                <c:pt idx="2428">
                  <c:v>-0.05</c:v>
                </c:pt>
                <c:pt idx="2429">
                  <c:v>-0.05</c:v>
                </c:pt>
                <c:pt idx="2430">
                  <c:v>-0.05</c:v>
                </c:pt>
                <c:pt idx="2431">
                  <c:v>-0.05</c:v>
                </c:pt>
                <c:pt idx="2432">
                  <c:v>-0.05</c:v>
                </c:pt>
                <c:pt idx="2433">
                  <c:v>-0.05</c:v>
                </c:pt>
                <c:pt idx="2434">
                  <c:v>-0.05</c:v>
                </c:pt>
                <c:pt idx="2435">
                  <c:v>-0.05</c:v>
                </c:pt>
                <c:pt idx="2436">
                  <c:v>-0.05</c:v>
                </c:pt>
                <c:pt idx="2437">
                  <c:v>-0.05</c:v>
                </c:pt>
                <c:pt idx="2438">
                  <c:v>-0.05</c:v>
                </c:pt>
                <c:pt idx="2439">
                  <c:v>-0.05</c:v>
                </c:pt>
                <c:pt idx="2440">
                  <c:v>-0.05</c:v>
                </c:pt>
                <c:pt idx="2441">
                  <c:v>-0.05</c:v>
                </c:pt>
                <c:pt idx="2442">
                  <c:v>-0.05</c:v>
                </c:pt>
                <c:pt idx="2443">
                  <c:v>-0.05</c:v>
                </c:pt>
                <c:pt idx="2444">
                  <c:v>-0.05</c:v>
                </c:pt>
                <c:pt idx="2445">
                  <c:v>-0.05</c:v>
                </c:pt>
                <c:pt idx="2446">
                  <c:v>-0.05</c:v>
                </c:pt>
                <c:pt idx="2447">
                  <c:v>-0.05</c:v>
                </c:pt>
                <c:pt idx="2448">
                  <c:v>-0.05</c:v>
                </c:pt>
                <c:pt idx="2449">
                  <c:v>-0.05</c:v>
                </c:pt>
                <c:pt idx="2450">
                  <c:v>-0.05</c:v>
                </c:pt>
                <c:pt idx="2451">
                  <c:v>-0.05</c:v>
                </c:pt>
                <c:pt idx="2452">
                  <c:v>-0.05</c:v>
                </c:pt>
                <c:pt idx="2453">
                  <c:v>-0.05</c:v>
                </c:pt>
                <c:pt idx="2454">
                  <c:v>-0.05</c:v>
                </c:pt>
                <c:pt idx="2455">
                  <c:v>-0.05</c:v>
                </c:pt>
                <c:pt idx="2456">
                  <c:v>-0.05</c:v>
                </c:pt>
                <c:pt idx="2457">
                  <c:v>-0.05</c:v>
                </c:pt>
                <c:pt idx="2458">
                  <c:v>-0.05</c:v>
                </c:pt>
                <c:pt idx="2459">
                  <c:v>-0.05</c:v>
                </c:pt>
                <c:pt idx="2460">
                  <c:v>-0.05</c:v>
                </c:pt>
                <c:pt idx="2461">
                  <c:v>-0.05</c:v>
                </c:pt>
                <c:pt idx="2462">
                  <c:v>-0.05</c:v>
                </c:pt>
                <c:pt idx="2463">
                  <c:v>-0.05</c:v>
                </c:pt>
                <c:pt idx="2464">
                  <c:v>-0.05</c:v>
                </c:pt>
                <c:pt idx="2465">
                  <c:v>-0.05</c:v>
                </c:pt>
                <c:pt idx="2466">
                  <c:v>-0.05</c:v>
                </c:pt>
                <c:pt idx="2467">
                  <c:v>-0.05</c:v>
                </c:pt>
                <c:pt idx="2468">
                  <c:v>-0.05</c:v>
                </c:pt>
                <c:pt idx="2469">
                  <c:v>-0.05</c:v>
                </c:pt>
                <c:pt idx="2470">
                  <c:v>-0.05</c:v>
                </c:pt>
                <c:pt idx="2471">
                  <c:v>-0.05</c:v>
                </c:pt>
                <c:pt idx="2472">
                  <c:v>-0.05</c:v>
                </c:pt>
                <c:pt idx="2473">
                  <c:v>-0.05</c:v>
                </c:pt>
                <c:pt idx="2474">
                  <c:v>-0.05</c:v>
                </c:pt>
                <c:pt idx="2475">
                  <c:v>-0.05</c:v>
                </c:pt>
                <c:pt idx="2476">
                  <c:v>-0.05</c:v>
                </c:pt>
                <c:pt idx="2477">
                  <c:v>-0.05</c:v>
                </c:pt>
                <c:pt idx="2478">
                  <c:v>-0.05</c:v>
                </c:pt>
                <c:pt idx="2479">
                  <c:v>-0.05</c:v>
                </c:pt>
                <c:pt idx="2480">
                  <c:v>-0.05</c:v>
                </c:pt>
                <c:pt idx="2481">
                  <c:v>-0.05</c:v>
                </c:pt>
                <c:pt idx="2482">
                  <c:v>-0.05</c:v>
                </c:pt>
                <c:pt idx="2483">
                  <c:v>-0.05</c:v>
                </c:pt>
                <c:pt idx="2484">
                  <c:v>-0.05</c:v>
                </c:pt>
                <c:pt idx="2485">
                  <c:v>-0.05</c:v>
                </c:pt>
                <c:pt idx="2486">
                  <c:v>-0.05</c:v>
                </c:pt>
                <c:pt idx="2487">
                  <c:v>-0.05</c:v>
                </c:pt>
                <c:pt idx="2488">
                  <c:v>-0.05</c:v>
                </c:pt>
                <c:pt idx="2489">
                  <c:v>-0.05</c:v>
                </c:pt>
                <c:pt idx="2490">
                  <c:v>-0.05</c:v>
                </c:pt>
                <c:pt idx="2491">
                  <c:v>-0.05</c:v>
                </c:pt>
                <c:pt idx="2492">
                  <c:v>-0.05</c:v>
                </c:pt>
                <c:pt idx="2493">
                  <c:v>-0.05</c:v>
                </c:pt>
                <c:pt idx="2494">
                  <c:v>-0.05</c:v>
                </c:pt>
                <c:pt idx="2495">
                  <c:v>-0.05</c:v>
                </c:pt>
                <c:pt idx="2496">
                  <c:v>-0.05</c:v>
                </c:pt>
                <c:pt idx="2497">
                  <c:v>-0.05</c:v>
                </c:pt>
                <c:pt idx="2498">
                  <c:v>-0.05</c:v>
                </c:pt>
                <c:pt idx="2499">
                  <c:v>-0.05</c:v>
                </c:pt>
                <c:pt idx="2500">
                  <c:v>-0.05</c:v>
                </c:pt>
                <c:pt idx="2501">
                  <c:v>-0.05</c:v>
                </c:pt>
                <c:pt idx="2502">
                  <c:v>-0.05</c:v>
                </c:pt>
                <c:pt idx="2503">
                  <c:v>-0.05</c:v>
                </c:pt>
                <c:pt idx="2504">
                  <c:v>-0.05</c:v>
                </c:pt>
                <c:pt idx="2505">
                  <c:v>-0.05</c:v>
                </c:pt>
                <c:pt idx="2506">
                  <c:v>-0.05</c:v>
                </c:pt>
                <c:pt idx="2507">
                  <c:v>-0.05</c:v>
                </c:pt>
                <c:pt idx="2508">
                  <c:v>-0.05</c:v>
                </c:pt>
                <c:pt idx="2509">
                  <c:v>-0.05</c:v>
                </c:pt>
                <c:pt idx="2510">
                  <c:v>-0.05</c:v>
                </c:pt>
                <c:pt idx="2511">
                  <c:v>-0.05</c:v>
                </c:pt>
                <c:pt idx="2512">
                  <c:v>-0.05</c:v>
                </c:pt>
                <c:pt idx="2513">
                  <c:v>-0.05</c:v>
                </c:pt>
                <c:pt idx="2514">
                  <c:v>-0.05</c:v>
                </c:pt>
                <c:pt idx="2515">
                  <c:v>-0.05</c:v>
                </c:pt>
                <c:pt idx="2516">
                  <c:v>-0.05</c:v>
                </c:pt>
                <c:pt idx="2517">
                  <c:v>-0.05</c:v>
                </c:pt>
                <c:pt idx="2518">
                  <c:v>-0.05</c:v>
                </c:pt>
                <c:pt idx="2519">
                  <c:v>-0.05</c:v>
                </c:pt>
                <c:pt idx="2520">
                  <c:v>-0.05</c:v>
                </c:pt>
                <c:pt idx="2521">
                  <c:v>-0.05</c:v>
                </c:pt>
                <c:pt idx="2522">
                  <c:v>-0.05</c:v>
                </c:pt>
                <c:pt idx="2523">
                  <c:v>-0.05</c:v>
                </c:pt>
                <c:pt idx="2524">
                  <c:v>-0.05</c:v>
                </c:pt>
                <c:pt idx="2525">
                  <c:v>-0.05</c:v>
                </c:pt>
                <c:pt idx="2526">
                  <c:v>-0.05</c:v>
                </c:pt>
                <c:pt idx="2527">
                  <c:v>-0.05</c:v>
                </c:pt>
                <c:pt idx="2528">
                  <c:v>-0.05</c:v>
                </c:pt>
                <c:pt idx="2529">
                  <c:v>-0.05</c:v>
                </c:pt>
                <c:pt idx="2530">
                  <c:v>-0.05</c:v>
                </c:pt>
                <c:pt idx="2531">
                  <c:v>-0.05</c:v>
                </c:pt>
                <c:pt idx="2532">
                  <c:v>-0.05</c:v>
                </c:pt>
                <c:pt idx="2533">
                  <c:v>-0.05</c:v>
                </c:pt>
                <c:pt idx="2534">
                  <c:v>-0.05</c:v>
                </c:pt>
                <c:pt idx="2535">
                  <c:v>-0.05</c:v>
                </c:pt>
                <c:pt idx="2536">
                  <c:v>-0.05</c:v>
                </c:pt>
                <c:pt idx="2537">
                  <c:v>-0.05</c:v>
                </c:pt>
                <c:pt idx="2538">
                  <c:v>-0.05</c:v>
                </c:pt>
                <c:pt idx="2539">
                  <c:v>-0.05</c:v>
                </c:pt>
                <c:pt idx="2540">
                  <c:v>-0.05</c:v>
                </c:pt>
                <c:pt idx="2541">
                  <c:v>-0.05</c:v>
                </c:pt>
                <c:pt idx="2542">
                  <c:v>-0.05</c:v>
                </c:pt>
                <c:pt idx="2543">
                  <c:v>-0.05</c:v>
                </c:pt>
                <c:pt idx="2544">
                  <c:v>-0.05</c:v>
                </c:pt>
                <c:pt idx="2545">
                  <c:v>-0.05</c:v>
                </c:pt>
                <c:pt idx="2546">
                  <c:v>-0.05</c:v>
                </c:pt>
                <c:pt idx="2547">
                  <c:v>-0.05</c:v>
                </c:pt>
                <c:pt idx="2548">
                  <c:v>-0.05</c:v>
                </c:pt>
                <c:pt idx="2549">
                  <c:v>-0.05</c:v>
                </c:pt>
                <c:pt idx="2550">
                  <c:v>-0.05</c:v>
                </c:pt>
                <c:pt idx="2551">
                  <c:v>-0.05</c:v>
                </c:pt>
                <c:pt idx="2552">
                  <c:v>-0.05</c:v>
                </c:pt>
                <c:pt idx="2553">
                  <c:v>-0.05</c:v>
                </c:pt>
                <c:pt idx="2554">
                  <c:v>-0.05</c:v>
                </c:pt>
                <c:pt idx="2555">
                  <c:v>-0.05</c:v>
                </c:pt>
                <c:pt idx="2556">
                  <c:v>-0.05</c:v>
                </c:pt>
                <c:pt idx="2557">
                  <c:v>-0.05</c:v>
                </c:pt>
                <c:pt idx="2558">
                  <c:v>-0.05</c:v>
                </c:pt>
                <c:pt idx="2559">
                  <c:v>-0.05</c:v>
                </c:pt>
                <c:pt idx="2560">
                  <c:v>-0.05</c:v>
                </c:pt>
                <c:pt idx="2561">
                  <c:v>-0.05</c:v>
                </c:pt>
                <c:pt idx="2562">
                  <c:v>-0.05</c:v>
                </c:pt>
                <c:pt idx="2563">
                  <c:v>-0.05</c:v>
                </c:pt>
                <c:pt idx="2564">
                  <c:v>-0.05</c:v>
                </c:pt>
                <c:pt idx="2565">
                  <c:v>-0.05</c:v>
                </c:pt>
                <c:pt idx="2566">
                  <c:v>-0.05</c:v>
                </c:pt>
                <c:pt idx="2567">
                  <c:v>-0.05</c:v>
                </c:pt>
                <c:pt idx="2568">
                  <c:v>-0.05</c:v>
                </c:pt>
                <c:pt idx="2569">
                  <c:v>-0.05</c:v>
                </c:pt>
                <c:pt idx="2570">
                  <c:v>-0.05</c:v>
                </c:pt>
                <c:pt idx="2571">
                  <c:v>-0.05</c:v>
                </c:pt>
                <c:pt idx="2572">
                  <c:v>-0.05</c:v>
                </c:pt>
                <c:pt idx="2573">
                  <c:v>-0.05</c:v>
                </c:pt>
                <c:pt idx="2574">
                  <c:v>-0.05</c:v>
                </c:pt>
                <c:pt idx="2575">
                  <c:v>-0.05</c:v>
                </c:pt>
                <c:pt idx="2576">
                  <c:v>-0.05</c:v>
                </c:pt>
                <c:pt idx="2577">
                  <c:v>-0.05</c:v>
                </c:pt>
                <c:pt idx="2578">
                  <c:v>-0.05</c:v>
                </c:pt>
                <c:pt idx="2579">
                  <c:v>-0.05</c:v>
                </c:pt>
                <c:pt idx="2580">
                  <c:v>-0.05</c:v>
                </c:pt>
                <c:pt idx="2581">
                  <c:v>-0.05</c:v>
                </c:pt>
                <c:pt idx="2582">
                  <c:v>-0.05</c:v>
                </c:pt>
                <c:pt idx="2583">
                  <c:v>-0.05</c:v>
                </c:pt>
                <c:pt idx="2584">
                  <c:v>-0.05</c:v>
                </c:pt>
                <c:pt idx="2585">
                  <c:v>-0.05</c:v>
                </c:pt>
                <c:pt idx="2586">
                  <c:v>-0.05</c:v>
                </c:pt>
                <c:pt idx="2587">
                  <c:v>-0.05</c:v>
                </c:pt>
                <c:pt idx="2588">
                  <c:v>-0.05</c:v>
                </c:pt>
                <c:pt idx="2589">
                  <c:v>-0.05</c:v>
                </c:pt>
                <c:pt idx="2590">
                  <c:v>-0.05</c:v>
                </c:pt>
                <c:pt idx="2591">
                  <c:v>-0.05</c:v>
                </c:pt>
                <c:pt idx="2592">
                  <c:v>-0.05</c:v>
                </c:pt>
                <c:pt idx="2593">
                  <c:v>-0.05</c:v>
                </c:pt>
                <c:pt idx="2594">
                  <c:v>-0.05</c:v>
                </c:pt>
                <c:pt idx="2595">
                  <c:v>-0.05</c:v>
                </c:pt>
                <c:pt idx="2596">
                  <c:v>-0.05</c:v>
                </c:pt>
                <c:pt idx="2597">
                  <c:v>-0.05</c:v>
                </c:pt>
                <c:pt idx="2598">
                  <c:v>-0.05</c:v>
                </c:pt>
                <c:pt idx="2599">
                  <c:v>-0.05</c:v>
                </c:pt>
                <c:pt idx="2600">
                  <c:v>-0.05</c:v>
                </c:pt>
                <c:pt idx="2601">
                  <c:v>-0.05</c:v>
                </c:pt>
                <c:pt idx="2602">
                  <c:v>-0.05</c:v>
                </c:pt>
                <c:pt idx="2603">
                  <c:v>-0.05</c:v>
                </c:pt>
                <c:pt idx="2604">
                  <c:v>-0.05</c:v>
                </c:pt>
                <c:pt idx="2605">
                  <c:v>-0.05</c:v>
                </c:pt>
                <c:pt idx="2606">
                  <c:v>-0.05</c:v>
                </c:pt>
                <c:pt idx="2607">
                  <c:v>-0.05</c:v>
                </c:pt>
                <c:pt idx="2608">
                  <c:v>-0.05</c:v>
                </c:pt>
                <c:pt idx="2609">
                  <c:v>-0.05</c:v>
                </c:pt>
                <c:pt idx="2610">
                  <c:v>-0.05</c:v>
                </c:pt>
                <c:pt idx="2611">
                  <c:v>-0.05</c:v>
                </c:pt>
                <c:pt idx="2612">
                  <c:v>-0.05</c:v>
                </c:pt>
                <c:pt idx="2613">
                  <c:v>-0.05</c:v>
                </c:pt>
                <c:pt idx="2614">
                  <c:v>-0.05</c:v>
                </c:pt>
                <c:pt idx="2615">
                  <c:v>-0.05</c:v>
                </c:pt>
                <c:pt idx="2616">
                  <c:v>-0.05</c:v>
                </c:pt>
                <c:pt idx="2617">
                  <c:v>-0.05</c:v>
                </c:pt>
                <c:pt idx="2618">
                  <c:v>-0.05</c:v>
                </c:pt>
                <c:pt idx="2619">
                  <c:v>-0.05</c:v>
                </c:pt>
                <c:pt idx="2620">
                  <c:v>-0.05</c:v>
                </c:pt>
                <c:pt idx="2621">
                  <c:v>-0.05</c:v>
                </c:pt>
                <c:pt idx="2622">
                  <c:v>-0.05</c:v>
                </c:pt>
                <c:pt idx="2623">
                  <c:v>-0.05</c:v>
                </c:pt>
                <c:pt idx="2624">
                  <c:v>-0.05</c:v>
                </c:pt>
                <c:pt idx="2625">
                  <c:v>-0.05</c:v>
                </c:pt>
                <c:pt idx="2626">
                  <c:v>-0.05</c:v>
                </c:pt>
                <c:pt idx="2627">
                  <c:v>-0.05</c:v>
                </c:pt>
                <c:pt idx="2628">
                  <c:v>-0.05</c:v>
                </c:pt>
                <c:pt idx="2629">
                  <c:v>-0.05</c:v>
                </c:pt>
                <c:pt idx="2630">
                  <c:v>-0.05</c:v>
                </c:pt>
                <c:pt idx="2631">
                  <c:v>-0.05</c:v>
                </c:pt>
                <c:pt idx="2632">
                  <c:v>-0.05</c:v>
                </c:pt>
                <c:pt idx="2633">
                  <c:v>-0.05</c:v>
                </c:pt>
                <c:pt idx="2634">
                  <c:v>-0.05</c:v>
                </c:pt>
                <c:pt idx="2635">
                  <c:v>-0.05</c:v>
                </c:pt>
                <c:pt idx="2636">
                  <c:v>-0.05</c:v>
                </c:pt>
                <c:pt idx="2637">
                  <c:v>-0.05</c:v>
                </c:pt>
                <c:pt idx="2638">
                  <c:v>-0.05</c:v>
                </c:pt>
                <c:pt idx="2639">
                  <c:v>-0.05</c:v>
                </c:pt>
                <c:pt idx="2640">
                  <c:v>-0.05</c:v>
                </c:pt>
                <c:pt idx="2641">
                  <c:v>-0.05</c:v>
                </c:pt>
                <c:pt idx="2642">
                  <c:v>-0.05</c:v>
                </c:pt>
                <c:pt idx="2643">
                  <c:v>-0.05</c:v>
                </c:pt>
                <c:pt idx="2644">
                  <c:v>-0.05</c:v>
                </c:pt>
                <c:pt idx="2645">
                  <c:v>-0.05</c:v>
                </c:pt>
                <c:pt idx="2646">
                  <c:v>-0.05</c:v>
                </c:pt>
                <c:pt idx="2647">
                  <c:v>-0.05</c:v>
                </c:pt>
                <c:pt idx="2648">
                  <c:v>-0.05</c:v>
                </c:pt>
                <c:pt idx="2649">
                  <c:v>-0.05</c:v>
                </c:pt>
                <c:pt idx="2650">
                  <c:v>-0.05</c:v>
                </c:pt>
                <c:pt idx="2651">
                  <c:v>-0.05</c:v>
                </c:pt>
                <c:pt idx="2652">
                  <c:v>-0.05</c:v>
                </c:pt>
                <c:pt idx="2653">
                  <c:v>-0.05</c:v>
                </c:pt>
                <c:pt idx="2654">
                  <c:v>-0.05</c:v>
                </c:pt>
                <c:pt idx="2655">
                  <c:v>-0.05</c:v>
                </c:pt>
                <c:pt idx="2656">
                  <c:v>-0.05</c:v>
                </c:pt>
                <c:pt idx="2657">
                  <c:v>-0.05</c:v>
                </c:pt>
                <c:pt idx="2658">
                  <c:v>-0.05</c:v>
                </c:pt>
                <c:pt idx="2659">
                  <c:v>-0.05</c:v>
                </c:pt>
                <c:pt idx="2660">
                  <c:v>-0.05</c:v>
                </c:pt>
                <c:pt idx="2661">
                  <c:v>-0.05</c:v>
                </c:pt>
                <c:pt idx="2662">
                  <c:v>-0.05</c:v>
                </c:pt>
                <c:pt idx="2663">
                  <c:v>-0.05</c:v>
                </c:pt>
                <c:pt idx="2664">
                  <c:v>-0.05</c:v>
                </c:pt>
                <c:pt idx="2665">
                  <c:v>-0.05</c:v>
                </c:pt>
                <c:pt idx="2666">
                  <c:v>-0.05</c:v>
                </c:pt>
                <c:pt idx="2667">
                  <c:v>-0.05</c:v>
                </c:pt>
                <c:pt idx="2668">
                  <c:v>-0.05</c:v>
                </c:pt>
                <c:pt idx="2669">
                  <c:v>-0.05</c:v>
                </c:pt>
                <c:pt idx="2670">
                  <c:v>-0.05</c:v>
                </c:pt>
                <c:pt idx="2671">
                  <c:v>-0.05</c:v>
                </c:pt>
                <c:pt idx="2672">
                  <c:v>-0.05</c:v>
                </c:pt>
                <c:pt idx="2673">
                  <c:v>-0.05</c:v>
                </c:pt>
                <c:pt idx="2674">
                  <c:v>-0.05</c:v>
                </c:pt>
                <c:pt idx="2675">
                  <c:v>-0.05</c:v>
                </c:pt>
                <c:pt idx="2676">
                  <c:v>-0.05</c:v>
                </c:pt>
                <c:pt idx="2677">
                  <c:v>-0.05</c:v>
                </c:pt>
                <c:pt idx="2678">
                  <c:v>-0.05</c:v>
                </c:pt>
                <c:pt idx="2679">
                  <c:v>-0.05</c:v>
                </c:pt>
                <c:pt idx="2680">
                  <c:v>-0.05</c:v>
                </c:pt>
                <c:pt idx="2681">
                  <c:v>-0.05</c:v>
                </c:pt>
                <c:pt idx="2682">
                  <c:v>-0.05</c:v>
                </c:pt>
                <c:pt idx="2683">
                  <c:v>-0.05</c:v>
                </c:pt>
                <c:pt idx="2684">
                  <c:v>-0.05</c:v>
                </c:pt>
                <c:pt idx="2685">
                  <c:v>-0.05</c:v>
                </c:pt>
                <c:pt idx="2686">
                  <c:v>-0.05</c:v>
                </c:pt>
                <c:pt idx="2687">
                  <c:v>-0.05</c:v>
                </c:pt>
                <c:pt idx="2688">
                  <c:v>-0.05</c:v>
                </c:pt>
                <c:pt idx="2689">
                  <c:v>-0.05</c:v>
                </c:pt>
                <c:pt idx="2690">
                  <c:v>-0.05</c:v>
                </c:pt>
                <c:pt idx="2691">
                  <c:v>-0.05</c:v>
                </c:pt>
                <c:pt idx="2692">
                  <c:v>-0.05</c:v>
                </c:pt>
                <c:pt idx="2693">
                  <c:v>-0.05</c:v>
                </c:pt>
                <c:pt idx="2694">
                  <c:v>-0.05</c:v>
                </c:pt>
                <c:pt idx="2695">
                  <c:v>-0.05</c:v>
                </c:pt>
                <c:pt idx="2696">
                  <c:v>-0.05</c:v>
                </c:pt>
                <c:pt idx="2697">
                  <c:v>-0.05</c:v>
                </c:pt>
                <c:pt idx="2698">
                  <c:v>-0.05</c:v>
                </c:pt>
                <c:pt idx="2699">
                  <c:v>-0.05</c:v>
                </c:pt>
                <c:pt idx="2700">
                  <c:v>-0.05</c:v>
                </c:pt>
                <c:pt idx="2701">
                  <c:v>-0.05</c:v>
                </c:pt>
                <c:pt idx="2702">
                  <c:v>-0.05</c:v>
                </c:pt>
                <c:pt idx="2703">
                  <c:v>-0.05</c:v>
                </c:pt>
                <c:pt idx="2704">
                  <c:v>-0.05</c:v>
                </c:pt>
                <c:pt idx="2705">
                  <c:v>-0.05</c:v>
                </c:pt>
                <c:pt idx="2706">
                  <c:v>-0.05</c:v>
                </c:pt>
                <c:pt idx="2707">
                  <c:v>-0.05</c:v>
                </c:pt>
                <c:pt idx="2708">
                  <c:v>-0.05</c:v>
                </c:pt>
                <c:pt idx="2709">
                  <c:v>-0.05</c:v>
                </c:pt>
                <c:pt idx="2710">
                  <c:v>-0.05</c:v>
                </c:pt>
                <c:pt idx="2711">
                  <c:v>-0.05</c:v>
                </c:pt>
                <c:pt idx="2712">
                  <c:v>-0.05</c:v>
                </c:pt>
                <c:pt idx="2713">
                  <c:v>-0.05</c:v>
                </c:pt>
                <c:pt idx="2714">
                  <c:v>-0.05</c:v>
                </c:pt>
                <c:pt idx="2715">
                  <c:v>-0.05</c:v>
                </c:pt>
                <c:pt idx="2716">
                  <c:v>-0.05</c:v>
                </c:pt>
                <c:pt idx="2717">
                  <c:v>-0.05</c:v>
                </c:pt>
                <c:pt idx="2718">
                  <c:v>-0.05</c:v>
                </c:pt>
                <c:pt idx="2719">
                  <c:v>-0.05</c:v>
                </c:pt>
                <c:pt idx="2720">
                  <c:v>-0.05</c:v>
                </c:pt>
                <c:pt idx="2721">
                  <c:v>-0.05</c:v>
                </c:pt>
                <c:pt idx="2722">
                  <c:v>-0.05</c:v>
                </c:pt>
                <c:pt idx="2723">
                  <c:v>-0.05</c:v>
                </c:pt>
                <c:pt idx="2724">
                  <c:v>-0.05</c:v>
                </c:pt>
                <c:pt idx="2725">
                  <c:v>-0.05</c:v>
                </c:pt>
                <c:pt idx="2726">
                  <c:v>-0.05</c:v>
                </c:pt>
                <c:pt idx="2727">
                  <c:v>-0.05</c:v>
                </c:pt>
                <c:pt idx="2728">
                  <c:v>-0.05</c:v>
                </c:pt>
                <c:pt idx="2729">
                  <c:v>-0.05</c:v>
                </c:pt>
                <c:pt idx="2730">
                  <c:v>-0.05</c:v>
                </c:pt>
                <c:pt idx="2731">
                  <c:v>-0.05</c:v>
                </c:pt>
                <c:pt idx="2732">
                  <c:v>-0.05</c:v>
                </c:pt>
                <c:pt idx="2733">
                  <c:v>-0.05</c:v>
                </c:pt>
                <c:pt idx="2734">
                  <c:v>-0.05</c:v>
                </c:pt>
                <c:pt idx="2735">
                  <c:v>-0.05</c:v>
                </c:pt>
                <c:pt idx="2736">
                  <c:v>-0.05</c:v>
                </c:pt>
                <c:pt idx="2737">
                  <c:v>-0.05</c:v>
                </c:pt>
                <c:pt idx="2738">
                  <c:v>-0.05</c:v>
                </c:pt>
                <c:pt idx="2739">
                  <c:v>-0.05</c:v>
                </c:pt>
                <c:pt idx="2740">
                  <c:v>-0.05</c:v>
                </c:pt>
                <c:pt idx="2741">
                  <c:v>-0.05</c:v>
                </c:pt>
                <c:pt idx="2742">
                  <c:v>-0.05</c:v>
                </c:pt>
                <c:pt idx="2743">
                  <c:v>-0.05</c:v>
                </c:pt>
                <c:pt idx="2744">
                  <c:v>-0.05</c:v>
                </c:pt>
                <c:pt idx="2745">
                  <c:v>-0.05</c:v>
                </c:pt>
                <c:pt idx="2746">
                  <c:v>-0.05</c:v>
                </c:pt>
                <c:pt idx="2747">
                  <c:v>-0.05</c:v>
                </c:pt>
                <c:pt idx="2748">
                  <c:v>-0.05</c:v>
                </c:pt>
                <c:pt idx="2749">
                  <c:v>-0.05</c:v>
                </c:pt>
                <c:pt idx="2750">
                  <c:v>-0.05</c:v>
                </c:pt>
                <c:pt idx="2751">
                  <c:v>-0.05</c:v>
                </c:pt>
                <c:pt idx="2752">
                  <c:v>-0.05</c:v>
                </c:pt>
                <c:pt idx="2753">
                  <c:v>-0.05</c:v>
                </c:pt>
                <c:pt idx="2754">
                  <c:v>-0.05</c:v>
                </c:pt>
                <c:pt idx="2755">
                  <c:v>-0.05</c:v>
                </c:pt>
                <c:pt idx="2756">
                  <c:v>-0.05</c:v>
                </c:pt>
                <c:pt idx="2757">
                  <c:v>-0.05</c:v>
                </c:pt>
                <c:pt idx="2758">
                  <c:v>-0.05</c:v>
                </c:pt>
                <c:pt idx="2759">
                  <c:v>-0.05</c:v>
                </c:pt>
                <c:pt idx="2760">
                  <c:v>-0.05</c:v>
                </c:pt>
                <c:pt idx="2761">
                  <c:v>-0.05</c:v>
                </c:pt>
                <c:pt idx="2762">
                  <c:v>-0.05</c:v>
                </c:pt>
                <c:pt idx="2763">
                  <c:v>-0.05</c:v>
                </c:pt>
                <c:pt idx="2764">
                  <c:v>-0.05</c:v>
                </c:pt>
                <c:pt idx="2765">
                  <c:v>-0.05</c:v>
                </c:pt>
                <c:pt idx="2766">
                  <c:v>-0.05</c:v>
                </c:pt>
                <c:pt idx="2767">
                  <c:v>-0.05</c:v>
                </c:pt>
                <c:pt idx="2768">
                  <c:v>-0.05</c:v>
                </c:pt>
                <c:pt idx="2769">
                  <c:v>-0.05</c:v>
                </c:pt>
                <c:pt idx="2770">
                  <c:v>-0.05</c:v>
                </c:pt>
                <c:pt idx="2771">
                  <c:v>-0.05</c:v>
                </c:pt>
                <c:pt idx="2772">
                  <c:v>-0.05</c:v>
                </c:pt>
                <c:pt idx="2773">
                  <c:v>-0.05</c:v>
                </c:pt>
                <c:pt idx="2774">
                  <c:v>-0.05</c:v>
                </c:pt>
                <c:pt idx="2775">
                  <c:v>-0.05</c:v>
                </c:pt>
                <c:pt idx="2776">
                  <c:v>-0.05</c:v>
                </c:pt>
                <c:pt idx="2777">
                  <c:v>-0.05</c:v>
                </c:pt>
                <c:pt idx="2778">
                  <c:v>-0.05</c:v>
                </c:pt>
                <c:pt idx="2779">
                  <c:v>-0.05</c:v>
                </c:pt>
                <c:pt idx="2780">
                  <c:v>-0.05</c:v>
                </c:pt>
                <c:pt idx="2781">
                  <c:v>-0.05</c:v>
                </c:pt>
                <c:pt idx="2782">
                  <c:v>-0.05</c:v>
                </c:pt>
                <c:pt idx="2783">
                  <c:v>-0.05</c:v>
                </c:pt>
                <c:pt idx="2784">
                  <c:v>-0.05</c:v>
                </c:pt>
                <c:pt idx="2785">
                  <c:v>-0.05</c:v>
                </c:pt>
                <c:pt idx="2786">
                  <c:v>-0.05</c:v>
                </c:pt>
                <c:pt idx="2787">
                  <c:v>-0.05</c:v>
                </c:pt>
                <c:pt idx="2788">
                  <c:v>-0.05</c:v>
                </c:pt>
                <c:pt idx="2789">
                  <c:v>-0.05</c:v>
                </c:pt>
                <c:pt idx="2790">
                  <c:v>-0.05</c:v>
                </c:pt>
                <c:pt idx="2791">
                  <c:v>-0.05</c:v>
                </c:pt>
                <c:pt idx="2792">
                  <c:v>-0.05</c:v>
                </c:pt>
                <c:pt idx="2793">
                  <c:v>-0.05</c:v>
                </c:pt>
                <c:pt idx="2794">
                  <c:v>-0.05</c:v>
                </c:pt>
                <c:pt idx="2795">
                  <c:v>-0.05</c:v>
                </c:pt>
                <c:pt idx="2796">
                  <c:v>-0.05</c:v>
                </c:pt>
                <c:pt idx="2797">
                  <c:v>-0.05</c:v>
                </c:pt>
                <c:pt idx="2798">
                  <c:v>-0.05</c:v>
                </c:pt>
                <c:pt idx="2799">
                  <c:v>-0.05</c:v>
                </c:pt>
                <c:pt idx="2800">
                  <c:v>-0.05</c:v>
                </c:pt>
                <c:pt idx="2801">
                  <c:v>-0.05</c:v>
                </c:pt>
                <c:pt idx="2802">
                  <c:v>-0.05</c:v>
                </c:pt>
                <c:pt idx="2803">
                  <c:v>-0.05</c:v>
                </c:pt>
                <c:pt idx="2804">
                  <c:v>-0.05</c:v>
                </c:pt>
                <c:pt idx="2805">
                  <c:v>-0.05</c:v>
                </c:pt>
                <c:pt idx="2806">
                  <c:v>-0.05</c:v>
                </c:pt>
                <c:pt idx="2807">
                  <c:v>-0.05</c:v>
                </c:pt>
                <c:pt idx="2808">
                  <c:v>-0.05</c:v>
                </c:pt>
                <c:pt idx="2809">
                  <c:v>-0.05</c:v>
                </c:pt>
                <c:pt idx="2810">
                  <c:v>-0.05</c:v>
                </c:pt>
                <c:pt idx="2811">
                  <c:v>-0.05</c:v>
                </c:pt>
                <c:pt idx="2812">
                  <c:v>-0.05</c:v>
                </c:pt>
                <c:pt idx="2813">
                  <c:v>-0.05</c:v>
                </c:pt>
                <c:pt idx="2814">
                  <c:v>-0.05</c:v>
                </c:pt>
                <c:pt idx="2815">
                  <c:v>-0.05</c:v>
                </c:pt>
                <c:pt idx="2816">
                  <c:v>-0.05</c:v>
                </c:pt>
                <c:pt idx="2817">
                  <c:v>-0.05</c:v>
                </c:pt>
                <c:pt idx="2818">
                  <c:v>-0.05</c:v>
                </c:pt>
                <c:pt idx="2819">
                  <c:v>-0.05</c:v>
                </c:pt>
                <c:pt idx="2820">
                  <c:v>-0.05</c:v>
                </c:pt>
                <c:pt idx="2821">
                  <c:v>-0.05</c:v>
                </c:pt>
                <c:pt idx="2822">
                  <c:v>-0.05</c:v>
                </c:pt>
                <c:pt idx="2823">
                  <c:v>-0.05</c:v>
                </c:pt>
                <c:pt idx="2824">
                  <c:v>-0.05</c:v>
                </c:pt>
                <c:pt idx="2825">
                  <c:v>-0.05</c:v>
                </c:pt>
                <c:pt idx="2826">
                  <c:v>-0.05</c:v>
                </c:pt>
                <c:pt idx="2827">
                  <c:v>-0.05</c:v>
                </c:pt>
                <c:pt idx="2828">
                  <c:v>-0.05</c:v>
                </c:pt>
                <c:pt idx="2829">
                  <c:v>-0.05</c:v>
                </c:pt>
                <c:pt idx="2830">
                  <c:v>-0.05</c:v>
                </c:pt>
                <c:pt idx="2831">
                  <c:v>-0.05</c:v>
                </c:pt>
                <c:pt idx="2832">
                  <c:v>-0.05</c:v>
                </c:pt>
                <c:pt idx="2833">
                  <c:v>-0.05</c:v>
                </c:pt>
                <c:pt idx="2834">
                  <c:v>-0.05</c:v>
                </c:pt>
                <c:pt idx="2835">
                  <c:v>-0.05</c:v>
                </c:pt>
                <c:pt idx="2836">
                  <c:v>-0.05</c:v>
                </c:pt>
                <c:pt idx="2837">
                  <c:v>-0.05</c:v>
                </c:pt>
                <c:pt idx="2838">
                  <c:v>-0.05</c:v>
                </c:pt>
                <c:pt idx="2839">
                  <c:v>-0.05</c:v>
                </c:pt>
                <c:pt idx="2840">
                  <c:v>-0.05</c:v>
                </c:pt>
                <c:pt idx="2841">
                  <c:v>-0.05</c:v>
                </c:pt>
                <c:pt idx="2842">
                  <c:v>-0.05</c:v>
                </c:pt>
                <c:pt idx="2843">
                  <c:v>-0.05</c:v>
                </c:pt>
                <c:pt idx="2844">
                  <c:v>-0.05</c:v>
                </c:pt>
                <c:pt idx="2845">
                  <c:v>-0.05</c:v>
                </c:pt>
                <c:pt idx="2846">
                  <c:v>-0.05</c:v>
                </c:pt>
                <c:pt idx="2847">
                  <c:v>-0.05</c:v>
                </c:pt>
                <c:pt idx="2848">
                  <c:v>-0.05</c:v>
                </c:pt>
                <c:pt idx="2849">
                  <c:v>-0.05</c:v>
                </c:pt>
                <c:pt idx="2850">
                  <c:v>-0.05</c:v>
                </c:pt>
                <c:pt idx="2851">
                  <c:v>-0.05</c:v>
                </c:pt>
                <c:pt idx="2852">
                  <c:v>-0.05</c:v>
                </c:pt>
                <c:pt idx="2853">
                  <c:v>-0.05</c:v>
                </c:pt>
                <c:pt idx="2854">
                  <c:v>-0.05</c:v>
                </c:pt>
                <c:pt idx="2855">
                  <c:v>-0.05</c:v>
                </c:pt>
                <c:pt idx="2856">
                  <c:v>-0.05</c:v>
                </c:pt>
                <c:pt idx="2857">
                  <c:v>-0.05</c:v>
                </c:pt>
                <c:pt idx="2858">
                  <c:v>-0.05</c:v>
                </c:pt>
                <c:pt idx="2859">
                  <c:v>-0.05</c:v>
                </c:pt>
                <c:pt idx="2860">
                  <c:v>-0.05</c:v>
                </c:pt>
                <c:pt idx="2861">
                  <c:v>-0.05</c:v>
                </c:pt>
                <c:pt idx="2862">
                  <c:v>-0.05</c:v>
                </c:pt>
                <c:pt idx="2863">
                  <c:v>-0.05</c:v>
                </c:pt>
                <c:pt idx="2864">
                  <c:v>-0.05</c:v>
                </c:pt>
                <c:pt idx="2865">
                  <c:v>-0.05</c:v>
                </c:pt>
                <c:pt idx="2866">
                  <c:v>-0.05</c:v>
                </c:pt>
                <c:pt idx="2867">
                  <c:v>-0.05</c:v>
                </c:pt>
                <c:pt idx="2868">
                  <c:v>-0.05</c:v>
                </c:pt>
                <c:pt idx="2869">
                  <c:v>-0.05</c:v>
                </c:pt>
                <c:pt idx="2870">
                  <c:v>-0.05</c:v>
                </c:pt>
                <c:pt idx="2871">
                  <c:v>-0.05</c:v>
                </c:pt>
                <c:pt idx="2872">
                  <c:v>-0.05</c:v>
                </c:pt>
                <c:pt idx="2873">
                  <c:v>-0.05</c:v>
                </c:pt>
                <c:pt idx="2874">
                  <c:v>-0.05</c:v>
                </c:pt>
                <c:pt idx="2875">
                  <c:v>-0.05</c:v>
                </c:pt>
                <c:pt idx="2876">
                  <c:v>-0.05</c:v>
                </c:pt>
                <c:pt idx="2877">
                  <c:v>-0.05</c:v>
                </c:pt>
                <c:pt idx="2878">
                  <c:v>-0.05</c:v>
                </c:pt>
                <c:pt idx="2879">
                  <c:v>-0.05</c:v>
                </c:pt>
                <c:pt idx="2880">
                  <c:v>-0.05</c:v>
                </c:pt>
                <c:pt idx="2881">
                  <c:v>-0.05</c:v>
                </c:pt>
                <c:pt idx="2882">
                  <c:v>-0.05</c:v>
                </c:pt>
                <c:pt idx="2883">
                  <c:v>-0.05</c:v>
                </c:pt>
                <c:pt idx="2884">
                  <c:v>-0.05</c:v>
                </c:pt>
                <c:pt idx="2885">
                  <c:v>-0.05</c:v>
                </c:pt>
                <c:pt idx="2886">
                  <c:v>-0.05</c:v>
                </c:pt>
                <c:pt idx="2887">
                  <c:v>-0.05</c:v>
                </c:pt>
                <c:pt idx="2888">
                  <c:v>-0.05</c:v>
                </c:pt>
                <c:pt idx="2889">
                  <c:v>-0.05</c:v>
                </c:pt>
                <c:pt idx="2890">
                  <c:v>-0.05</c:v>
                </c:pt>
                <c:pt idx="2891">
                  <c:v>-0.05</c:v>
                </c:pt>
                <c:pt idx="2892">
                  <c:v>-0.05</c:v>
                </c:pt>
                <c:pt idx="2893">
                  <c:v>-0.05</c:v>
                </c:pt>
                <c:pt idx="2894">
                  <c:v>-0.05</c:v>
                </c:pt>
                <c:pt idx="2895">
                  <c:v>-0.05</c:v>
                </c:pt>
                <c:pt idx="2896">
                  <c:v>-0.05</c:v>
                </c:pt>
                <c:pt idx="2897">
                  <c:v>-0.05</c:v>
                </c:pt>
                <c:pt idx="2898">
                  <c:v>-0.05</c:v>
                </c:pt>
                <c:pt idx="2899">
                  <c:v>-0.05</c:v>
                </c:pt>
                <c:pt idx="2900">
                  <c:v>-0.05</c:v>
                </c:pt>
                <c:pt idx="2901">
                  <c:v>-0.05</c:v>
                </c:pt>
                <c:pt idx="2902">
                  <c:v>-0.05</c:v>
                </c:pt>
                <c:pt idx="2903">
                  <c:v>-0.05</c:v>
                </c:pt>
                <c:pt idx="2904">
                  <c:v>-0.05</c:v>
                </c:pt>
                <c:pt idx="2905">
                  <c:v>-0.05</c:v>
                </c:pt>
                <c:pt idx="2906">
                  <c:v>-0.05</c:v>
                </c:pt>
                <c:pt idx="2907">
                  <c:v>-0.05</c:v>
                </c:pt>
                <c:pt idx="2908">
                  <c:v>-0.05</c:v>
                </c:pt>
                <c:pt idx="2909">
                  <c:v>-0.05</c:v>
                </c:pt>
                <c:pt idx="2910">
                  <c:v>-0.05</c:v>
                </c:pt>
                <c:pt idx="2911">
                  <c:v>-0.05</c:v>
                </c:pt>
                <c:pt idx="2912">
                  <c:v>-0.05</c:v>
                </c:pt>
                <c:pt idx="2913">
                  <c:v>-0.05</c:v>
                </c:pt>
                <c:pt idx="2914">
                  <c:v>-0.05</c:v>
                </c:pt>
                <c:pt idx="2915">
                  <c:v>-0.05</c:v>
                </c:pt>
                <c:pt idx="2916">
                  <c:v>-0.05</c:v>
                </c:pt>
                <c:pt idx="2917">
                  <c:v>-0.05</c:v>
                </c:pt>
                <c:pt idx="2918">
                  <c:v>-0.05</c:v>
                </c:pt>
                <c:pt idx="2919">
                  <c:v>-0.05</c:v>
                </c:pt>
                <c:pt idx="2920">
                  <c:v>-0.05</c:v>
                </c:pt>
                <c:pt idx="2921">
                  <c:v>-0.05</c:v>
                </c:pt>
                <c:pt idx="2922">
                  <c:v>-0.05</c:v>
                </c:pt>
                <c:pt idx="2923">
                  <c:v>-0.05</c:v>
                </c:pt>
                <c:pt idx="2924">
                  <c:v>-0.05</c:v>
                </c:pt>
                <c:pt idx="2925">
                  <c:v>-0.05</c:v>
                </c:pt>
                <c:pt idx="2926">
                  <c:v>-0.05</c:v>
                </c:pt>
                <c:pt idx="2927">
                  <c:v>-0.05</c:v>
                </c:pt>
                <c:pt idx="2928">
                  <c:v>-0.05</c:v>
                </c:pt>
                <c:pt idx="2929">
                  <c:v>-0.05</c:v>
                </c:pt>
                <c:pt idx="2930">
                  <c:v>-0.05</c:v>
                </c:pt>
                <c:pt idx="2931">
                  <c:v>-0.05</c:v>
                </c:pt>
                <c:pt idx="2932">
                  <c:v>-0.05</c:v>
                </c:pt>
                <c:pt idx="2933">
                  <c:v>-0.05</c:v>
                </c:pt>
                <c:pt idx="2934">
                  <c:v>-0.05</c:v>
                </c:pt>
                <c:pt idx="2935">
                  <c:v>-0.05</c:v>
                </c:pt>
                <c:pt idx="2936">
                  <c:v>-0.05</c:v>
                </c:pt>
                <c:pt idx="2937">
                  <c:v>-0.05</c:v>
                </c:pt>
                <c:pt idx="2938">
                  <c:v>-0.05</c:v>
                </c:pt>
                <c:pt idx="2939">
                  <c:v>-0.05</c:v>
                </c:pt>
                <c:pt idx="2940">
                  <c:v>-0.05</c:v>
                </c:pt>
                <c:pt idx="2941">
                  <c:v>-0.05</c:v>
                </c:pt>
                <c:pt idx="2942">
                  <c:v>-0.05</c:v>
                </c:pt>
                <c:pt idx="2943">
                  <c:v>-0.05</c:v>
                </c:pt>
                <c:pt idx="2944">
                  <c:v>-0.05</c:v>
                </c:pt>
                <c:pt idx="2945">
                  <c:v>-0.05</c:v>
                </c:pt>
                <c:pt idx="2946">
                  <c:v>-0.05</c:v>
                </c:pt>
                <c:pt idx="2947">
                  <c:v>-0.05</c:v>
                </c:pt>
                <c:pt idx="2948">
                  <c:v>-0.05</c:v>
                </c:pt>
                <c:pt idx="2949">
                  <c:v>-0.05</c:v>
                </c:pt>
                <c:pt idx="2950">
                  <c:v>-0.05</c:v>
                </c:pt>
                <c:pt idx="2951">
                  <c:v>-0.05</c:v>
                </c:pt>
                <c:pt idx="2952">
                  <c:v>-0.05</c:v>
                </c:pt>
                <c:pt idx="2953">
                  <c:v>-0.05</c:v>
                </c:pt>
                <c:pt idx="2954">
                  <c:v>-0.05</c:v>
                </c:pt>
                <c:pt idx="2955">
                  <c:v>-0.05</c:v>
                </c:pt>
                <c:pt idx="2956">
                  <c:v>-0.05</c:v>
                </c:pt>
                <c:pt idx="2957">
                  <c:v>-0.05</c:v>
                </c:pt>
                <c:pt idx="2958">
                  <c:v>-0.05</c:v>
                </c:pt>
                <c:pt idx="2959">
                  <c:v>-0.05</c:v>
                </c:pt>
                <c:pt idx="2960">
                  <c:v>-0.05</c:v>
                </c:pt>
                <c:pt idx="2961">
                  <c:v>-0.05</c:v>
                </c:pt>
                <c:pt idx="2962">
                  <c:v>-0.05</c:v>
                </c:pt>
                <c:pt idx="2963">
                  <c:v>-0.05</c:v>
                </c:pt>
                <c:pt idx="2964">
                  <c:v>-0.05</c:v>
                </c:pt>
                <c:pt idx="2965">
                  <c:v>-0.05</c:v>
                </c:pt>
                <c:pt idx="2966">
                  <c:v>-0.05</c:v>
                </c:pt>
                <c:pt idx="2967">
                  <c:v>-0.05</c:v>
                </c:pt>
                <c:pt idx="2968">
                  <c:v>-0.05</c:v>
                </c:pt>
                <c:pt idx="2969">
                  <c:v>-0.05</c:v>
                </c:pt>
                <c:pt idx="2970">
                  <c:v>-0.05</c:v>
                </c:pt>
                <c:pt idx="2971">
                  <c:v>-0.05</c:v>
                </c:pt>
                <c:pt idx="2972">
                  <c:v>-0.05</c:v>
                </c:pt>
                <c:pt idx="2973">
                  <c:v>-0.05</c:v>
                </c:pt>
                <c:pt idx="2974">
                  <c:v>-0.05</c:v>
                </c:pt>
                <c:pt idx="2975">
                  <c:v>-0.05</c:v>
                </c:pt>
                <c:pt idx="2976">
                  <c:v>-0.05</c:v>
                </c:pt>
                <c:pt idx="2977">
                  <c:v>-0.05</c:v>
                </c:pt>
                <c:pt idx="2978">
                  <c:v>-0.05</c:v>
                </c:pt>
                <c:pt idx="2979">
                  <c:v>-0.05</c:v>
                </c:pt>
                <c:pt idx="2980">
                  <c:v>-0.05</c:v>
                </c:pt>
                <c:pt idx="2981">
                  <c:v>-0.05</c:v>
                </c:pt>
                <c:pt idx="2982">
                  <c:v>-0.05</c:v>
                </c:pt>
                <c:pt idx="2983">
                  <c:v>-0.05</c:v>
                </c:pt>
                <c:pt idx="2984">
                  <c:v>-0.05</c:v>
                </c:pt>
                <c:pt idx="2985">
                  <c:v>-0.05</c:v>
                </c:pt>
                <c:pt idx="2986">
                  <c:v>-0.05</c:v>
                </c:pt>
                <c:pt idx="2987">
                  <c:v>-0.05</c:v>
                </c:pt>
                <c:pt idx="2988">
                  <c:v>-0.05</c:v>
                </c:pt>
                <c:pt idx="2989">
                  <c:v>-0.05</c:v>
                </c:pt>
                <c:pt idx="2990">
                  <c:v>-0.05</c:v>
                </c:pt>
                <c:pt idx="2991">
                  <c:v>-0.05</c:v>
                </c:pt>
                <c:pt idx="2992">
                  <c:v>-0.05</c:v>
                </c:pt>
                <c:pt idx="2993">
                  <c:v>-0.05</c:v>
                </c:pt>
                <c:pt idx="2994">
                  <c:v>-0.05</c:v>
                </c:pt>
                <c:pt idx="2995">
                  <c:v>-0.05</c:v>
                </c:pt>
                <c:pt idx="2996">
                  <c:v>-0.05</c:v>
                </c:pt>
                <c:pt idx="2997">
                  <c:v>-0.05</c:v>
                </c:pt>
                <c:pt idx="2998">
                  <c:v>-0.05</c:v>
                </c:pt>
                <c:pt idx="2999">
                  <c:v>-0.05</c:v>
                </c:pt>
                <c:pt idx="3000">
                  <c:v>-0.05</c:v>
                </c:pt>
                <c:pt idx="3001">
                  <c:v>-0.05</c:v>
                </c:pt>
                <c:pt idx="3002">
                  <c:v>-0.05</c:v>
                </c:pt>
                <c:pt idx="3003">
                  <c:v>-0.05</c:v>
                </c:pt>
                <c:pt idx="3004">
                  <c:v>-0.05</c:v>
                </c:pt>
                <c:pt idx="3005">
                  <c:v>-0.05</c:v>
                </c:pt>
                <c:pt idx="3006">
                  <c:v>-0.05</c:v>
                </c:pt>
                <c:pt idx="3007">
                  <c:v>-0.05</c:v>
                </c:pt>
                <c:pt idx="3008">
                  <c:v>-0.05</c:v>
                </c:pt>
                <c:pt idx="3009">
                  <c:v>-0.05</c:v>
                </c:pt>
                <c:pt idx="3010">
                  <c:v>-0.05</c:v>
                </c:pt>
                <c:pt idx="3011">
                  <c:v>-0.05</c:v>
                </c:pt>
                <c:pt idx="3012">
                  <c:v>-0.05</c:v>
                </c:pt>
                <c:pt idx="3013">
                  <c:v>-0.05</c:v>
                </c:pt>
                <c:pt idx="3014">
                  <c:v>-0.05</c:v>
                </c:pt>
                <c:pt idx="3015">
                  <c:v>-0.05</c:v>
                </c:pt>
                <c:pt idx="3016">
                  <c:v>-0.05</c:v>
                </c:pt>
                <c:pt idx="3017">
                  <c:v>-0.05</c:v>
                </c:pt>
                <c:pt idx="3018">
                  <c:v>-0.05</c:v>
                </c:pt>
                <c:pt idx="3019">
                  <c:v>-0.05</c:v>
                </c:pt>
                <c:pt idx="3020">
                  <c:v>-0.05</c:v>
                </c:pt>
                <c:pt idx="3021">
                  <c:v>-0.05</c:v>
                </c:pt>
                <c:pt idx="3022">
                  <c:v>-0.05</c:v>
                </c:pt>
                <c:pt idx="3023">
                  <c:v>-0.05</c:v>
                </c:pt>
                <c:pt idx="3024">
                  <c:v>-0.05</c:v>
                </c:pt>
                <c:pt idx="3025">
                  <c:v>-0.05</c:v>
                </c:pt>
                <c:pt idx="3026">
                  <c:v>-0.05</c:v>
                </c:pt>
                <c:pt idx="3027">
                  <c:v>-0.05</c:v>
                </c:pt>
                <c:pt idx="3028">
                  <c:v>-0.05</c:v>
                </c:pt>
                <c:pt idx="3029">
                  <c:v>-0.05</c:v>
                </c:pt>
                <c:pt idx="3030">
                  <c:v>-0.05</c:v>
                </c:pt>
                <c:pt idx="3031">
                  <c:v>-0.05</c:v>
                </c:pt>
                <c:pt idx="3032">
                  <c:v>-0.05</c:v>
                </c:pt>
                <c:pt idx="3033">
                  <c:v>-0.05</c:v>
                </c:pt>
                <c:pt idx="3034">
                  <c:v>-0.05</c:v>
                </c:pt>
                <c:pt idx="3035">
                  <c:v>-0.05</c:v>
                </c:pt>
                <c:pt idx="3036">
                  <c:v>-0.05</c:v>
                </c:pt>
                <c:pt idx="3037">
                  <c:v>-0.05</c:v>
                </c:pt>
                <c:pt idx="3038">
                  <c:v>-0.05</c:v>
                </c:pt>
                <c:pt idx="3039">
                  <c:v>-0.05</c:v>
                </c:pt>
                <c:pt idx="3040">
                  <c:v>-0.05</c:v>
                </c:pt>
                <c:pt idx="3041">
                  <c:v>-0.05</c:v>
                </c:pt>
                <c:pt idx="3042">
                  <c:v>-0.05</c:v>
                </c:pt>
                <c:pt idx="3043">
                  <c:v>-0.05</c:v>
                </c:pt>
                <c:pt idx="3044">
                  <c:v>-0.05</c:v>
                </c:pt>
                <c:pt idx="3045">
                  <c:v>-0.05</c:v>
                </c:pt>
                <c:pt idx="3046">
                  <c:v>-0.05</c:v>
                </c:pt>
                <c:pt idx="3047">
                  <c:v>-0.05</c:v>
                </c:pt>
                <c:pt idx="3048">
                  <c:v>-0.05</c:v>
                </c:pt>
                <c:pt idx="3049">
                  <c:v>-0.05</c:v>
                </c:pt>
                <c:pt idx="3050">
                  <c:v>-0.05</c:v>
                </c:pt>
                <c:pt idx="3051">
                  <c:v>-0.05</c:v>
                </c:pt>
                <c:pt idx="3052">
                  <c:v>-0.05</c:v>
                </c:pt>
                <c:pt idx="3053">
                  <c:v>-0.05</c:v>
                </c:pt>
                <c:pt idx="3054">
                  <c:v>-0.05</c:v>
                </c:pt>
                <c:pt idx="3055">
                  <c:v>-0.05</c:v>
                </c:pt>
                <c:pt idx="3056">
                  <c:v>-0.05</c:v>
                </c:pt>
                <c:pt idx="3057">
                  <c:v>-0.05</c:v>
                </c:pt>
                <c:pt idx="3058">
                  <c:v>-0.05</c:v>
                </c:pt>
                <c:pt idx="3059">
                  <c:v>-0.05</c:v>
                </c:pt>
                <c:pt idx="3060">
                  <c:v>-0.05</c:v>
                </c:pt>
                <c:pt idx="3061">
                  <c:v>-0.05</c:v>
                </c:pt>
                <c:pt idx="3062">
                  <c:v>-0.05</c:v>
                </c:pt>
                <c:pt idx="3063">
                  <c:v>-0.05</c:v>
                </c:pt>
                <c:pt idx="3064">
                  <c:v>-0.05</c:v>
                </c:pt>
                <c:pt idx="3065">
                  <c:v>-0.05</c:v>
                </c:pt>
                <c:pt idx="3066">
                  <c:v>-0.05</c:v>
                </c:pt>
                <c:pt idx="3067">
                  <c:v>-0.05</c:v>
                </c:pt>
                <c:pt idx="3068">
                  <c:v>-0.05</c:v>
                </c:pt>
                <c:pt idx="3069">
                  <c:v>-0.05</c:v>
                </c:pt>
                <c:pt idx="3070">
                  <c:v>-0.05</c:v>
                </c:pt>
                <c:pt idx="3071">
                  <c:v>-0.05</c:v>
                </c:pt>
                <c:pt idx="3072">
                  <c:v>-0.05</c:v>
                </c:pt>
                <c:pt idx="3073">
                  <c:v>-0.05</c:v>
                </c:pt>
                <c:pt idx="3074">
                  <c:v>-0.05</c:v>
                </c:pt>
                <c:pt idx="3075">
                  <c:v>-0.05</c:v>
                </c:pt>
                <c:pt idx="3076">
                  <c:v>-0.05</c:v>
                </c:pt>
                <c:pt idx="3077">
                  <c:v>-0.05</c:v>
                </c:pt>
                <c:pt idx="3078">
                  <c:v>-0.05</c:v>
                </c:pt>
                <c:pt idx="3079">
                  <c:v>-0.05</c:v>
                </c:pt>
                <c:pt idx="3080">
                  <c:v>-0.05</c:v>
                </c:pt>
                <c:pt idx="3081">
                  <c:v>-0.05</c:v>
                </c:pt>
                <c:pt idx="3082">
                  <c:v>-0.05</c:v>
                </c:pt>
                <c:pt idx="3083">
                  <c:v>-0.05</c:v>
                </c:pt>
                <c:pt idx="3084">
                  <c:v>-0.05</c:v>
                </c:pt>
                <c:pt idx="3085">
                  <c:v>-0.05</c:v>
                </c:pt>
                <c:pt idx="3086">
                  <c:v>-0.05</c:v>
                </c:pt>
                <c:pt idx="3087">
                  <c:v>-0.05</c:v>
                </c:pt>
                <c:pt idx="3088">
                  <c:v>-0.05</c:v>
                </c:pt>
                <c:pt idx="3089">
                  <c:v>-0.05</c:v>
                </c:pt>
                <c:pt idx="3090">
                  <c:v>-0.05</c:v>
                </c:pt>
                <c:pt idx="3091">
                  <c:v>-0.05</c:v>
                </c:pt>
                <c:pt idx="3092">
                  <c:v>-0.05</c:v>
                </c:pt>
                <c:pt idx="3093">
                  <c:v>-0.05</c:v>
                </c:pt>
                <c:pt idx="3094">
                  <c:v>-0.05</c:v>
                </c:pt>
                <c:pt idx="3095">
                  <c:v>-0.05</c:v>
                </c:pt>
                <c:pt idx="3096">
                  <c:v>-0.05</c:v>
                </c:pt>
                <c:pt idx="3097">
                  <c:v>-0.05</c:v>
                </c:pt>
                <c:pt idx="3098">
                  <c:v>-0.05</c:v>
                </c:pt>
                <c:pt idx="3099">
                  <c:v>-0.05</c:v>
                </c:pt>
                <c:pt idx="3100">
                  <c:v>-0.05</c:v>
                </c:pt>
                <c:pt idx="3101">
                  <c:v>-0.05</c:v>
                </c:pt>
                <c:pt idx="3102">
                  <c:v>-0.05</c:v>
                </c:pt>
                <c:pt idx="3103">
                  <c:v>-0.05</c:v>
                </c:pt>
                <c:pt idx="3104">
                  <c:v>-0.05</c:v>
                </c:pt>
                <c:pt idx="3105">
                  <c:v>-0.05</c:v>
                </c:pt>
                <c:pt idx="3106">
                  <c:v>-0.05</c:v>
                </c:pt>
                <c:pt idx="3107">
                  <c:v>-0.05</c:v>
                </c:pt>
                <c:pt idx="3108">
                  <c:v>-0.05</c:v>
                </c:pt>
                <c:pt idx="3109">
                  <c:v>-0.05</c:v>
                </c:pt>
                <c:pt idx="3110">
                  <c:v>-0.05</c:v>
                </c:pt>
                <c:pt idx="3111">
                  <c:v>-0.05</c:v>
                </c:pt>
                <c:pt idx="3112">
                  <c:v>-0.05</c:v>
                </c:pt>
                <c:pt idx="3113">
                  <c:v>-0.05</c:v>
                </c:pt>
                <c:pt idx="3114">
                  <c:v>-0.05</c:v>
                </c:pt>
                <c:pt idx="3115">
                  <c:v>-0.05</c:v>
                </c:pt>
                <c:pt idx="3116">
                  <c:v>-0.05</c:v>
                </c:pt>
                <c:pt idx="3117">
                  <c:v>-0.05</c:v>
                </c:pt>
                <c:pt idx="3118">
                  <c:v>-0.05</c:v>
                </c:pt>
                <c:pt idx="3119">
                  <c:v>-0.05</c:v>
                </c:pt>
                <c:pt idx="3120">
                  <c:v>-0.05</c:v>
                </c:pt>
                <c:pt idx="3121">
                  <c:v>-0.05</c:v>
                </c:pt>
                <c:pt idx="3122">
                  <c:v>-0.05</c:v>
                </c:pt>
                <c:pt idx="3123">
                  <c:v>-0.05</c:v>
                </c:pt>
                <c:pt idx="3124">
                  <c:v>-0.05</c:v>
                </c:pt>
                <c:pt idx="3125">
                  <c:v>-0.05</c:v>
                </c:pt>
                <c:pt idx="3126">
                  <c:v>-0.05</c:v>
                </c:pt>
                <c:pt idx="3127">
                  <c:v>-0.05</c:v>
                </c:pt>
                <c:pt idx="3128">
                  <c:v>-0.05</c:v>
                </c:pt>
                <c:pt idx="3129">
                  <c:v>-0.05</c:v>
                </c:pt>
                <c:pt idx="3130">
                  <c:v>-0.05</c:v>
                </c:pt>
                <c:pt idx="3131">
                  <c:v>-0.05</c:v>
                </c:pt>
                <c:pt idx="3132">
                  <c:v>-0.05</c:v>
                </c:pt>
                <c:pt idx="3133">
                  <c:v>-0.05</c:v>
                </c:pt>
                <c:pt idx="3134">
                  <c:v>-0.05</c:v>
                </c:pt>
                <c:pt idx="3135">
                  <c:v>-0.05</c:v>
                </c:pt>
                <c:pt idx="3136">
                  <c:v>-0.05</c:v>
                </c:pt>
                <c:pt idx="3137">
                  <c:v>-0.05</c:v>
                </c:pt>
                <c:pt idx="3138">
                  <c:v>-0.05</c:v>
                </c:pt>
                <c:pt idx="3139">
                  <c:v>-0.05</c:v>
                </c:pt>
                <c:pt idx="3140">
                  <c:v>-0.05</c:v>
                </c:pt>
                <c:pt idx="3141">
                  <c:v>-0.05</c:v>
                </c:pt>
                <c:pt idx="3142">
                  <c:v>-0.05</c:v>
                </c:pt>
                <c:pt idx="3143">
                  <c:v>-0.05</c:v>
                </c:pt>
                <c:pt idx="3144">
                  <c:v>-0.05</c:v>
                </c:pt>
                <c:pt idx="3145">
                  <c:v>-0.05</c:v>
                </c:pt>
                <c:pt idx="3146">
                  <c:v>-0.05</c:v>
                </c:pt>
                <c:pt idx="3147">
                  <c:v>-0.05</c:v>
                </c:pt>
                <c:pt idx="3148">
                  <c:v>-0.05</c:v>
                </c:pt>
                <c:pt idx="3149">
                  <c:v>-0.05</c:v>
                </c:pt>
                <c:pt idx="3150">
                  <c:v>-0.05</c:v>
                </c:pt>
                <c:pt idx="3151">
                  <c:v>-0.05</c:v>
                </c:pt>
                <c:pt idx="3152">
                  <c:v>-0.05</c:v>
                </c:pt>
                <c:pt idx="3153">
                  <c:v>-0.05</c:v>
                </c:pt>
                <c:pt idx="3154">
                  <c:v>-0.05</c:v>
                </c:pt>
                <c:pt idx="3155">
                  <c:v>-0.05</c:v>
                </c:pt>
                <c:pt idx="3156">
                  <c:v>-0.05</c:v>
                </c:pt>
                <c:pt idx="3157">
                  <c:v>-0.05</c:v>
                </c:pt>
                <c:pt idx="3158">
                  <c:v>-0.05</c:v>
                </c:pt>
                <c:pt idx="3159">
                  <c:v>-0.05</c:v>
                </c:pt>
                <c:pt idx="3160">
                  <c:v>-0.05</c:v>
                </c:pt>
                <c:pt idx="3161">
                  <c:v>-0.05</c:v>
                </c:pt>
                <c:pt idx="3162">
                  <c:v>-0.05</c:v>
                </c:pt>
                <c:pt idx="3163">
                  <c:v>-0.05</c:v>
                </c:pt>
                <c:pt idx="3164">
                  <c:v>-0.05</c:v>
                </c:pt>
                <c:pt idx="3165">
                  <c:v>-0.05</c:v>
                </c:pt>
                <c:pt idx="3166">
                  <c:v>-0.05</c:v>
                </c:pt>
                <c:pt idx="3167">
                  <c:v>-0.05</c:v>
                </c:pt>
                <c:pt idx="3168">
                  <c:v>-0.05</c:v>
                </c:pt>
                <c:pt idx="3169">
                  <c:v>-0.05</c:v>
                </c:pt>
                <c:pt idx="3170">
                  <c:v>-0.05</c:v>
                </c:pt>
                <c:pt idx="3171">
                  <c:v>-0.05</c:v>
                </c:pt>
                <c:pt idx="3172">
                  <c:v>-0.05</c:v>
                </c:pt>
                <c:pt idx="3173">
                  <c:v>-0.05</c:v>
                </c:pt>
                <c:pt idx="3174">
                  <c:v>-0.05</c:v>
                </c:pt>
                <c:pt idx="3175">
                  <c:v>-0.05</c:v>
                </c:pt>
                <c:pt idx="3176">
                  <c:v>-0.05</c:v>
                </c:pt>
                <c:pt idx="3177">
                  <c:v>-0.05</c:v>
                </c:pt>
                <c:pt idx="3178">
                  <c:v>-0.05</c:v>
                </c:pt>
                <c:pt idx="3179">
                  <c:v>-0.05</c:v>
                </c:pt>
                <c:pt idx="3180">
                  <c:v>-0.05</c:v>
                </c:pt>
                <c:pt idx="3181">
                  <c:v>-0.05</c:v>
                </c:pt>
                <c:pt idx="3182">
                  <c:v>-0.05</c:v>
                </c:pt>
                <c:pt idx="3183">
                  <c:v>-0.05</c:v>
                </c:pt>
                <c:pt idx="3184">
                  <c:v>-0.05</c:v>
                </c:pt>
                <c:pt idx="3185">
                  <c:v>-0.05</c:v>
                </c:pt>
                <c:pt idx="3186">
                  <c:v>-0.05</c:v>
                </c:pt>
                <c:pt idx="3187">
                  <c:v>-0.05</c:v>
                </c:pt>
                <c:pt idx="3188">
                  <c:v>-0.05</c:v>
                </c:pt>
                <c:pt idx="3189">
                  <c:v>-0.05</c:v>
                </c:pt>
                <c:pt idx="3190">
                  <c:v>-0.05</c:v>
                </c:pt>
                <c:pt idx="3191">
                  <c:v>-0.05</c:v>
                </c:pt>
                <c:pt idx="3192">
                  <c:v>-0.05</c:v>
                </c:pt>
                <c:pt idx="3193">
                  <c:v>-0.05</c:v>
                </c:pt>
                <c:pt idx="3194">
                  <c:v>-0.05</c:v>
                </c:pt>
                <c:pt idx="3195">
                  <c:v>-0.05</c:v>
                </c:pt>
                <c:pt idx="3196">
                  <c:v>-0.05</c:v>
                </c:pt>
                <c:pt idx="3197">
                  <c:v>-0.05</c:v>
                </c:pt>
                <c:pt idx="3198">
                  <c:v>-0.05</c:v>
                </c:pt>
                <c:pt idx="3199">
                  <c:v>-0.05</c:v>
                </c:pt>
                <c:pt idx="3200">
                  <c:v>-0.05</c:v>
                </c:pt>
                <c:pt idx="3201">
                  <c:v>-0.05</c:v>
                </c:pt>
                <c:pt idx="3202">
                  <c:v>-0.05</c:v>
                </c:pt>
                <c:pt idx="3203">
                  <c:v>-0.05</c:v>
                </c:pt>
                <c:pt idx="3204">
                  <c:v>-0.05</c:v>
                </c:pt>
                <c:pt idx="3205">
                  <c:v>-0.05</c:v>
                </c:pt>
                <c:pt idx="3206">
                  <c:v>-0.05</c:v>
                </c:pt>
                <c:pt idx="3207">
                  <c:v>-0.05</c:v>
                </c:pt>
                <c:pt idx="3208">
                  <c:v>-0.05</c:v>
                </c:pt>
                <c:pt idx="3209">
                  <c:v>-0.05</c:v>
                </c:pt>
                <c:pt idx="3210">
                  <c:v>-0.05</c:v>
                </c:pt>
                <c:pt idx="3211">
                  <c:v>-0.05</c:v>
                </c:pt>
                <c:pt idx="3212">
                  <c:v>-0.05</c:v>
                </c:pt>
                <c:pt idx="3213">
                  <c:v>-0.05</c:v>
                </c:pt>
                <c:pt idx="3214">
                  <c:v>-0.05</c:v>
                </c:pt>
                <c:pt idx="3215">
                  <c:v>-0.05</c:v>
                </c:pt>
                <c:pt idx="3216">
                  <c:v>-0.05</c:v>
                </c:pt>
                <c:pt idx="3217">
                  <c:v>-0.05</c:v>
                </c:pt>
                <c:pt idx="3218">
                  <c:v>-0.05</c:v>
                </c:pt>
                <c:pt idx="3219">
                  <c:v>-0.05</c:v>
                </c:pt>
                <c:pt idx="3220">
                  <c:v>-0.05</c:v>
                </c:pt>
                <c:pt idx="3221">
                  <c:v>-0.05</c:v>
                </c:pt>
                <c:pt idx="3222">
                  <c:v>-0.05</c:v>
                </c:pt>
                <c:pt idx="3223">
                  <c:v>-0.05</c:v>
                </c:pt>
                <c:pt idx="3224">
                  <c:v>-0.05</c:v>
                </c:pt>
                <c:pt idx="3225">
                  <c:v>-0.05</c:v>
                </c:pt>
                <c:pt idx="3226">
                  <c:v>-0.05</c:v>
                </c:pt>
                <c:pt idx="3227">
                  <c:v>-0.05</c:v>
                </c:pt>
                <c:pt idx="3228">
                  <c:v>-0.05</c:v>
                </c:pt>
                <c:pt idx="3229">
                  <c:v>-0.05</c:v>
                </c:pt>
                <c:pt idx="3230">
                  <c:v>-0.05</c:v>
                </c:pt>
                <c:pt idx="3231">
                  <c:v>-0.05</c:v>
                </c:pt>
                <c:pt idx="3232">
                  <c:v>-0.05</c:v>
                </c:pt>
                <c:pt idx="3233">
                  <c:v>-0.05</c:v>
                </c:pt>
                <c:pt idx="3234">
                  <c:v>-0.05</c:v>
                </c:pt>
                <c:pt idx="3235">
                  <c:v>-0.05</c:v>
                </c:pt>
                <c:pt idx="3236">
                  <c:v>-0.05</c:v>
                </c:pt>
                <c:pt idx="3237">
                  <c:v>-0.05</c:v>
                </c:pt>
                <c:pt idx="3238">
                  <c:v>-0.05</c:v>
                </c:pt>
                <c:pt idx="3239">
                  <c:v>-0.05</c:v>
                </c:pt>
                <c:pt idx="3240">
                  <c:v>-0.05</c:v>
                </c:pt>
                <c:pt idx="3241">
                  <c:v>-0.05</c:v>
                </c:pt>
                <c:pt idx="3242">
                  <c:v>-0.05</c:v>
                </c:pt>
                <c:pt idx="3243">
                  <c:v>-0.05</c:v>
                </c:pt>
                <c:pt idx="3244">
                  <c:v>-0.05</c:v>
                </c:pt>
                <c:pt idx="3245">
                  <c:v>-0.05</c:v>
                </c:pt>
                <c:pt idx="3246">
                  <c:v>-0.05</c:v>
                </c:pt>
                <c:pt idx="3247">
                  <c:v>-0.05</c:v>
                </c:pt>
                <c:pt idx="3248">
                  <c:v>-0.05</c:v>
                </c:pt>
                <c:pt idx="3249">
                  <c:v>-0.05</c:v>
                </c:pt>
                <c:pt idx="3250">
                  <c:v>-0.05</c:v>
                </c:pt>
                <c:pt idx="3251">
                  <c:v>-0.05</c:v>
                </c:pt>
                <c:pt idx="3252">
                  <c:v>-0.05</c:v>
                </c:pt>
                <c:pt idx="3253">
                  <c:v>-0.05</c:v>
                </c:pt>
                <c:pt idx="3254">
                  <c:v>-0.05</c:v>
                </c:pt>
                <c:pt idx="3255">
                  <c:v>-0.05</c:v>
                </c:pt>
                <c:pt idx="3256">
                  <c:v>-0.05</c:v>
                </c:pt>
                <c:pt idx="3257">
                  <c:v>-0.05</c:v>
                </c:pt>
                <c:pt idx="3258">
                  <c:v>-0.05</c:v>
                </c:pt>
                <c:pt idx="3259">
                  <c:v>-0.05</c:v>
                </c:pt>
                <c:pt idx="3260">
                  <c:v>-0.05</c:v>
                </c:pt>
                <c:pt idx="3261">
                  <c:v>-0.05</c:v>
                </c:pt>
                <c:pt idx="3262">
                  <c:v>-0.05</c:v>
                </c:pt>
                <c:pt idx="3263">
                  <c:v>-0.05</c:v>
                </c:pt>
                <c:pt idx="3264">
                  <c:v>-0.05</c:v>
                </c:pt>
                <c:pt idx="3265">
                  <c:v>-0.05</c:v>
                </c:pt>
                <c:pt idx="3266">
                  <c:v>-0.05</c:v>
                </c:pt>
                <c:pt idx="3267">
                  <c:v>-0.05</c:v>
                </c:pt>
                <c:pt idx="3268">
                  <c:v>-0.05</c:v>
                </c:pt>
                <c:pt idx="3269">
                  <c:v>-0.05</c:v>
                </c:pt>
                <c:pt idx="3270">
                  <c:v>-0.05</c:v>
                </c:pt>
                <c:pt idx="3271">
                  <c:v>-0.05</c:v>
                </c:pt>
                <c:pt idx="3272">
                  <c:v>-0.05</c:v>
                </c:pt>
                <c:pt idx="3273">
                  <c:v>-0.05</c:v>
                </c:pt>
                <c:pt idx="3274">
                  <c:v>-0.05</c:v>
                </c:pt>
                <c:pt idx="3275">
                  <c:v>-0.05</c:v>
                </c:pt>
                <c:pt idx="3276">
                  <c:v>-0.05</c:v>
                </c:pt>
                <c:pt idx="3277">
                  <c:v>-0.05</c:v>
                </c:pt>
                <c:pt idx="3278">
                  <c:v>-0.05</c:v>
                </c:pt>
                <c:pt idx="3279">
                  <c:v>-0.05</c:v>
                </c:pt>
                <c:pt idx="3280">
                  <c:v>-0.05</c:v>
                </c:pt>
                <c:pt idx="3281">
                  <c:v>-0.05</c:v>
                </c:pt>
                <c:pt idx="3282">
                  <c:v>-0.05</c:v>
                </c:pt>
                <c:pt idx="3283">
                  <c:v>-0.05</c:v>
                </c:pt>
                <c:pt idx="3284">
                  <c:v>-0.05</c:v>
                </c:pt>
                <c:pt idx="3285">
                  <c:v>-0.05</c:v>
                </c:pt>
                <c:pt idx="3286">
                  <c:v>-0.05</c:v>
                </c:pt>
                <c:pt idx="3287">
                  <c:v>-0.05</c:v>
                </c:pt>
                <c:pt idx="3288">
                  <c:v>-0.05</c:v>
                </c:pt>
                <c:pt idx="3289">
                  <c:v>-0.05</c:v>
                </c:pt>
                <c:pt idx="3290">
                  <c:v>-0.05</c:v>
                </c:pt>
                <c:pt idx="3291">
                  <c:v>-0.05</c:v>
                </c:pt>
                <c:pt idx="3292">
                  <c:v>-0.05</c:v>
                </c:pt>
                <c:pt idx="3293">
                  <c:v>-0.05</c:v>
                </c:pt>
                <c:pt idx="3294">
                  <c:v>-0.05</c:v>
                </c:pt>
                <c:pt idx="3295">
                  <c:v>-0.05</c:v>
                </c:pt>
                <c:pt idx="3296">
                  <c:v>-0.05</c:v>
                </c:pt>
                <c:pt idx="3297">
                  <c:v>-0.05</c:v>
                </c:pt>
                <c:pt idx="3298">
                  <c:v>-0.05</c:v>
                </c:pt>
                <c:pt idx="3299">
                  <c:v>-0.05</c:v>
                </c:pt>
                <c:pt idx="3300">
                  <c:v>-0.05</c:v>
                </c:pt>
                <c:pt idx="3301">
                  <c:v>-0.05</c:v>
                </c:pt>
                <c:pt idx="3302">
                  <c:v>-0.05</c:v>
                </c:pt>
                <c:pt idx="3303">
                  <c:v>-0.05</c:v>
                </c:pt>
                <c:pt idx="3304">
                  <c:v>-0.05</c:v>
                </c:pt>
                <c:pt idx="3305">
                  <c:v>-0.05</c:v>
                </c:pt>
                <c:pt idx="3306">
                  <c:v>-0.05</c:v>
                </c:pt>
                <c:pt idx="3307">
                  <c:v>-0.05</c:v>
                </c:pt>
                <c:pt idx="3308">
                  <c:v>-0.05</c:v>
                </c:pt>
                <c:pt idx="3309">
                  <c:v>-0.05</c:v>
                </c:pt>
                <c:pt idx="3310">
                  <c:v>-0.05</c:v>
                </c:pt>
                <c:pt idx="3311">
                  <c:v>-0.05</c:v>
                </c:pt>
                <c:pt idx="3312">
                  <c:v>-0.05</c:v>
                </c:pt>
                <c:pt idx="3313">
                  <c:v>-0.05</c:v>
                </c:pt>
                <c:pt idx="3314">
                  <c:v>-0.05</c:v>
                </c:pt>
                <c:pt idx="3315">
                  <c:v>-0.05</c:v>
                </c:pt>
                <c:pt idx="3316">
                  <c:v>-0.05</c:v>
                </c:pt>
                <c:pt idx="3317">
                  <c:v>-0.05</c:v>
                </c:pt>
                <c:pt idx="3318">
                  <c:v>-0.05</c:v>
                </c:pt>
                <c:pt idx="3319">
                  <c:v>-0.05</c:v>
                </c:pt>
                <c:pt idx="3320">
                  <c:v>-0.05</c:v>
                </c:pt>
                <c:pt idx="3321">
                  <c:v>-0.05</c:v>
                </c:pt>
                <c:pt idx="3322">
                  <c:v>-0.05</c:v>
                </c:pt>
                <c:pt idx="3323">
                  <c:v>-0.05</c:v>
                </c:pt>
                <c:pt idx="3324">
                  <c:v>-0.05</c:v>
                </c:pt>
                <c:pt idx="3325">
                  <c:v>-0.05</c:v>
                </c:pt>
                <c:pt idx="3326">
                  <c:v>-0.05</c:v>
                </c:pt>
                <c:pt idx="3327">
                  <c:v>-0.05</c:v>
                </c:pt>
                <c:pt idx="3328">
                  <c:v>-0.05</c:v>
                </c:pt>
                <c:pt idx="3329">
                  <c:v>-0.05</c:v>
                </c:pt>
                <c:pt idx="3330">
                  <c:v>-0.05</c:v>
                </c:pt>
                <c:pt idx="3331">
                  <c:v>-0.05</c:v>
                </c:pt>
                <c:pt idx="3332">
                  <c:v>-0.05</c:v>
                </c:pt>
                <c:pt idx="3333">
                  <c:v>-0.05</c:v>
                </c:pt>
                <c:pt idx="3334">
                  <c:v>-0.05</c:v>
                </c:pt>
                <c:pt idx="3335">
                  <c:v>-0.05</c:v>
                </c:pt>
                <c:pt idx="3336">
                  <c:v>-0.05</c:v>
                </c:pt>
                <c:pt idx="3337">
                  <c:v>-0.05</c:v>
                </c:pt>
                <c:pt idx="3338">
                  <c:v>-0.05</c:v>
                </c:pt>
                <c:pt idx="3339">
                  <c:v>-0.05</c:v>
                </c:pt>
                <c:pt idx="3340">
                  <c:v>-0.05</c:v>
                </c:pt>
                <c:pt idx="3341">
                  <c:v>-0.05</c:v>
                </c:pt>
                <c:pt idx="3342">
                  <c:v>-0.05</c:v>
                </c:pt>
                <c:pt idx="3343">
                  <c:v>-0.05</c:v>
                </c:pt>
                <c:pt idx="3344">
                  <c:v>-0.05</c:v>
                </c:pt>
                <c:pt idx="3345">
                  <c:v>-0.05</c:v>
                </c:pt>
                <c:pt idx="3346">
                  <c:v>-0.05</c:v>
                </c:pt>
                <c:pt idx="3347">
                  <c:v>-0.05</c:v>
                </c:pt>
                <c:pt idx="3348">
                  <c:v>-0.05</c:v>
                </c:pt>
                <c:pt idx="3349">
                  <c:v>-0.05</c:v>
                </c:pt>
                <c:pt idx="3350">
                  <c:v>-0.05</c:v>
                </c:pt>
                <c:pt idx="3351">
                  <c:v>-0.05</c:v>
                </c:pt>
                <c:pt idx="3352">
                  <c:v>-0.05</c:v>
                </c:pt>
                <c:pt idx="3353">
                  <c:v>-0.05</c:v>
                </c:pt>
                <c:pt idx="3354">
                  <c:v>-0.05</c:v>
                </c:pt>
                <c:pt idx="3355">
                  <c:v>-0.05</c:v>
                </c:pt>
                <c:pt idx="3356">
                  <c:v>-0.05</c:v>
                </c:pt>
                <c:pt idx="3357">
                  <c:v>-0.05</c:v>
                </c:pt>
                <c:pt idx="3358">
                  <c:v>-0.05</c:v>
                </c:pt>
                <c:pt idx="3359">
                  <c:v>-0.05</c:v>
                </c:pt>
                <c:pt idx="3360">
                  <c:v>-0.05</c:v>
                </c:pt>
                <c:pt idx="3361">
                  <c:v>-0.05</c:v>
                </c:pt>
                <c:pt idx="3362">
                  <c:v>-0.05</c:v>
                </c:pt>
                <c:pt idx="3363">
                  <c:v>-0.05</c:v>
                </c:pt>
                <c:pt idx="3364">
                  <c:v>-0.05</c:v>
                </c:pt>
                <c:pt idx="3365">
                  <c:v>-0.05</c:v>
                </c:pt>
                <c:pt idx="3366">
                  <c:v>-0.05</c:v>
                </c:pt>
                <c:pt idx="3367">
                  <c:v>-0.05</c:v>
                </c:pt>
                <c:pt idx="3368">
                  <c:v>-0.05</c:v>
                </c:pt>
                <c:pt idx="3369">
                  <c:v>-0.05</c:v>
                </c:pt>
                <c:pt idx="3370">
                  <c:v>-0.05</c:v>
                </c:pt>
                <c:pt idx="3371">
                  <c:v>-0.05</c:v>
                </c:pt>
                <c:pt idx="3372">
                  <c:v>-0.05</c:v>
                </c:pt>
                <c:pt idx="3373">
                  <c:v>-0.05</c:v>
                </c:pt>
                <c:pt idx="3374">
                  <c:v>-0.05</c:v>
                </c:pt>
                <c:pt idx="3375">
                  <c:v>-0.05</c:v>
                </c:pt>
                <c:pt idx="3376">
                  <c:v>-0.05</c:v>
                </c:pt>
                <c:pt idx="3377">
                  <c:v>-0.05</c:v>
                </c:pt>
                <c:pt idx="3378">
                  <c:v>-0.05</c:v>
                </c:pt>
                <c:pt idx="3379">
                  <c:v>-0.05</c:v>
                </c:pt>
                <c:pt idx="3380">
                  <c:v>-0.05</c:v>
                </c:pt>
                <c:pt idx="3381">
                  <c:v>-0.05</c:v>
                </c:pt>
                <c:pt idx="3382">
                  <c:v>-0.05</c:v>
                </c:pt>
                <c:pt idx="3383">
                  <c:v>-0.05</c:v>
                </c:pt>
                <c:pt idx="3384">
                  <c:v>-0.05</c:v>
                </c:pt>
                <c:pt idx="3385">
                  <c:v>-0.05</c:v>
                </c:pt>
                <c:pt idx="3386">
                  <c:v>-0.05</c:v>
                </c:pt>
                <c:pt idx="3387">
                  <c:v>-0.05</c:v>
                </c:pt>
                <c:pt idx="3388">
                  <c:v>-0.05</c:v>
                </c:pt>
                <c:pt idx="3389">
                  <c:v>-0.05</c:v>
                </c:pt>
                <c:pt idx="3390">
                  <c:v>-0.05</c:v>
                </c:pt>
                <c:pt idx="3391">
                  <c:v>-0.05</c:v>
                </c:pt>
                <c:pt idx="3392">
                  <c:v>-0.05</c:v>
                </c:pt>
                <c:pt idx="3393">
                  <c:v>-0.05</c:v>
                </c:pt>
                <c:pt idx="3394">
                  <c:v>-0.05</c:v>
                </c:pt>
                <c:pt idx="3395">
                  <c:v>-0.05</c:v>
                </c:pt>
                <c:pt idx="3396">
                  <c:v>-0.05</c:v>
                </c:pt>
                <c:pt idx="3397">
                  <c:v>-0.05</c:v>
                </c:pt>
                <c:pt idx="3398">
                  <c:v>-0.05</c:v>
                </c:pt>
                <c:pt idx="3399">
                  <c:v>-0.05</c:v>
                </c:pt>
                <c:pt idx="3400">
                  <c:v>-0.05</c:v>
                </c:pt>
                <c:pt idx="3401">
                  <c:v>-0.05</c:v>
                </c:pt>
                <c:pt idx="3402">
                  <c:v>-0.05</c:v>
                </c:pt>
                <c:pt idx="3403">
                  <c:v>-0.05</c:v>
                </c:pt>
                <c:pt idx="3404">
                  <c:v>-0.05</c:v>
                </c:pt>
                <c:pt idx="3405">
                  <c:v>-0.05</c:v>
                </c:pt>
                <c:pt idx="3406">
                  <c:v>-0.05</c:v>
                </c:pt>
                <c:pt idx="3407">
                  <c:v>-0.05</c:v>
                </c:pt>
                <c:pt idx="3408">
                  <c:v>-0.05</c:v>
                </c:pt>
                <c:pt idx="3409">
                  <c:v>-0.05</c:v>
                </c:pt>
                <c:pt idx="3410">
                  <c:v>-0.05</c:v>
                </c:pt>
                <c:pt idx="3411">
                  <c:v>-0.05</c:v>
                </c:pt>
                <c:pt idx="3412">
                  <c:v>-0.05</c:v>
                </c:pt>
                <c:pt idx="3413">
                  <c:v>-0.05</c:v>
                </c:pt>
                <c:pt idx="3414">
                  <c:v>-0.05</c:v>
                </c:pt>
                <c:pt idx="3415">
                  <c:v>-0.05</c:v>
                </c:pt>
                <c:pt idx="3416">
                  <c:v>-0.05</c:v>
                </c:pt>
                <c:pt idx="3417">
                  <c:v>-0.05</c:v>
                </c:pt>
                <c:pt idx="3418">
                  <c:v>-0.05</c:v>
                </c:pt>
                <c:pt idx="3419">
                  <c:v>-0.05</c:v>
                </c:pt>
                <c:pt idx="3420">
                  <c:v>-0.05</c:v>
                </c:pt>
                <c:pt idx="3421">
                  <c:v>-0.05</c:v>
                </c:pt>
                <c:pt idx="3422">
                  <c:v>-0.05</c:v>
                </c:pt>
                <c:pt idx="3423">
                  <c:v>-0.05</c:v>
                </c:pt>
                <c:pt idx="3424">
                  <c:v>-0.05</c:v>
                </c:pt>
                <c:pt idx="3425">
                  <c:v>-0.05</c:v>
                </c:pt>
                <c:pt idx="3426">
                  <c:v>-0.05</c:v>
                </c:pt>
                <c:pt idx="3427">
                  <c:v>-0.05</c:v>
                </c:pt>
                <c:pt idx="3428">
                  <c:v>-0.05</c:v>
                </c:pt>
                <c:pt idx="3429">
                  <c:v>-0.05</c:v>
                </c:pt>
                <c:pt idx="3430">
                  <c:v>-0.05</c:v>
                </c:pt>
                <c:pt idx="3431">
                  <c:v>-0.05</c:v>
                </c:pt>
                <c:pt idx="3432">
                  <c:v>-0.05</c:v>
                </c:pt>
                <c:pt idx="3433">
                  <c:v>-0.05</c:v>
                </c:pt>
                <c:pt idx="3434">
                  <c:v>-0.05</c:v>
                </c:pt>
                <c:pt idx="3435">
                  <c:v>-0.05</c:v>
                </c:pt>
                <c:pt idx="3436">
                  <c:v>-0.05</c:v>
                </c:pt>
                <c:pt idx="3437">
                  <c:v>-0.05</c:v>
                </c:pt>
                <c:pt idx="3438">
                  <c:v>-0.05</c:v>
                </c:pt>
                <c:pt idx="3439">
                  <c:v>-0.05</c:v>
                </c:pt>
                <c:pt idx="3440">
                  <c:v>-0.05</c:v>
                </c:pt>
                <c:pt idx="3441">
                  <c:v>-0.05</c:v>
                </c:pt>
                <c:pt idx="3442">
                  <c:v>-0.05</c:v>
                </c:pt>
                <c:pt idx="3443">
                  <c:v>-0.05</c:v>
                </c:pt>
                <c:pt idx="3444">
                  <c:v>-0.05</c:v>
                </c:pt>
                <c:pt idx="3445">
                  <c:v>-0.05</c:v>
                </c:pt>
                <c:pt idx="3446">
                  <c:v>-0.05</c:v>
                </c:pt>
                <c:pt idx="3447">
                  <c:v>-0.05</c:v>
                </c:pt>
                <c:pt idx="3448">
                  <c:v>-0.05</c:v>
                </c:pt>
                <c:pt idx="3449">
                  <c:v>-0.05</c:v>
                </c:pt>
                <c:pt idx="3450">
                  <c:v>-0.05</c:v>
                </c:pt>
                <c:pt idx="3451">
                  <c:v>-0.05</c:v>
                </c:pt>
                <c:pt idx="3452">
                  <c:v>-0.05</c:v>
                </c:pt>
                <c:pt idx="3453">
                  <c:v>-0.05</c:v>
                </c:pt>
                <c:pt idx="3454">
                  <c:v>-0.05</c:v>
                </c:pt>
                <c:pt idx="3455">
                  <c:v>-0.05</c:v>
                </c:pt>
                <c:pt idx="3456">
                  <c:v>-0.05</c:v>
                </c:pt>
                <c:pt idx="3457">
                  <c:v>-0.05</c:v>
                </c:pt>
                <c:pt idx="3458">
                  <c:v>-0.05</c:v>
                </c:pt>
                <c:pt idx="3459">
                  <c:v>-0.05</c:v>
                </c:pt>
                <c:pt idx="3460">
                  <c:v>-0.05</c:v>
                </c:pt>
                <c:pt idx="3461">
                  <c:v>-0.05</c:v>
                </c:pt>
                <c:pt idx="3462">
                  <c:v>-0.05</c:v>
                </c:pt>
                <c:pt idx="3463">
                  <c:v>-0.05</c:v>
                </c:pt>
                <c:pt idx="3464">
                  <c:v>-0.05</c:v>
                </c:pt>
                <c:pt idx="3465">
                  <c:v>-0.05</c:v>
                </c:pt>
                <c:pt idx="3466">
                  <c:v>-0.05</c:v>
                </c:pt>
                <c:pt idx="3467">
                  <c:v>-0.05</c:v>
                </c:pt>
                <c:pt idx="3468">
                  <c:v>-0.05</c:v>
                </c:pt>
                <c:pt idx="3469">
                  <c:v>-0.05</c:v>
                </c:pt>
                <c:pt idx="3470">
                  <c:v>-0.05</c:v>
                </c:pt>
                <c:pt idx="3471">
                  <c:v>-0.05</c:v>
                </c:pt>
                <c:pt idx="3472">
                  <c:v>-0.05</c:v>
                </c:pt>
                <c:pt idx="3473">
                  <c:v>-0.05</c:v>
                </c:pt>
                <c:pt idx="3474">
                  <c:v>-0.05</c:v>
                </c:pt>
                <c:pt idx="3475">
                  <c:v>-0.05</c:v>
                </c:pt>
                <c:pt idx="3476">
                  <c:v>-0.05</c:v>
                </c:pt>
                <c:pt idx="3477">
                  <c:v>-0.05</c:v>
                </c:pt>
                <c:pt idx="3478">
                  <c:v>-0.05</c:v>
                </c:pt>
                <c:pt idx="3479">
                  <c:v>-0.05</c:v>
                </c:pt>
                <c:pt idx="3480">
                  <c:v>-0.05</c:v>
                </c:pt>
                <c:pt idx="3481">
                  <c:v>-0.05</c:v>
                </c:pt>
                <c:pt idx="3482">
                  <c:v>-0.05</c:v>
                </c:pt>
                <c:pt idx="3483">
                  <c:v>-0.05</c:v>
                </c:pt>
                <c:pt idx="3484">
                  <c:v>-0.05</c:v>
                </c:pt>
                <c:pt idx="3485">
                  <c:v>-0.05</c:v>
                </c:pt>
                <c:pt idx="3486">
                  <c:v>-0.05</c:v>
                </c:pt>
                <c:pt idx="3487">
                  <c:v>-0.05</c:v>
                </c:pt>
                <c:pt idx="3488">
                  <c:v>-0.05</c:v>
                </c:pt>
                <c:pt idx="3489">
                  <c:v>-0.05</c:v>
                </c:pt>
                <c:pt idx="3490">
                  <c:v>-0.05</c:v>
                </c:pt>
                <c:pt idx="3491">
                  <c:v>-0.05</c:v>
                </c:pt>
                <c:pt idx="3492">
                  <c:v>-0.05</c:v>
                </c:pt>
                <c:pt idx="3493">
                  <c:v>-0.05</c:v>
                </c:pt>
                <c:pt idx="3494">
                  <c:v>-0.05</c:v>
                </c:pt>
                <c:pt idx="3495">
                  <c:v>-0.05</c:v>
                </c:pt>
                <c:pt idx="3496">
                  <c:v>-0.05</c:v>
                </c:pt>
                <c:pt idx="3497">
                  <c:v>-0.05</c:v>
                </c:pt>
                <c:pt idx="3498">
                  <c:v>-0.05</c:v>
                </c:pt>
                <c:pt idx="3499">
                  <c:v>-0.05</c:v>
                </c:pt>
                <c:pt idx="3500">
                  <c:v>-0.05</c:v>
                </c:pt>
                <c:pt idx="3501">
                  <c:v>-0.05</c:v>
                </c:pt>
                <c:pt idx="3502">
                  <c:v>-0.05</c:v>
                </c:pt>
                <c:pt idx="3503">
                  <c:v>-0.05</c:v>
                </c:pt>
                <c:pt idx="3504">
                  <c:v>-0.05</c:v>
                </c:pt>
                <c:pt idx="3505">
                  <c:v>-0.05</c:v>
                </c:pt>
                <c:pt idx="3506">
                  <c:v>-0.05</c:v>
                </c:pt>
                <c:pt idx="3507">
                  <c:v>-0.05</c:v>
                </c:pt>
                <c:pt idx="3508">
                  <c:v>-0.05</c:v>
                </c:pt>
                <c:pt idx="3509">
                  <c:v>-0.05</c:v>
                </c:pt>
                <c:pt idx="3510">
                  <c:v>-0.05</c:v>
                </c:pt>
                <c:pt idx="3511">
                  <c:v>-0.05</c:v>
                </c:pt>
                <c:pt idx="3512">
                  <c:v>-0.05</c:v>
                </c:pt>
                <c:pt idx="3513">
                  <c:v>-0.05</c:v>
                </c:pt>
                <c:pt idx="3514">
                  <c:v>-0.05</c:v>
                </c:pt>
                <c:pt idx="3515">
                  <c:v>-0.05</c:v>
                </c:pt>
                <c:pt idx="3516">
                  <c:v>-0.05</c:v>
                </c:pt>
                <c:pt idx="3517">
                  <c:v>-0.05</c:v>
                </c:pt>
                <c:pt idx="3518">
                  <c:v>-0.05</c:v>
                </c:pt>
                <c:pt idx="3519">
                  <c:v>-0.05</c:v>
                </c:pt>
                <c:pt idx="3520">
                  <c:v>-0.05</c:v>
                </c:pt>
                <c:pt idx="3521">
                  <c:v>-0.05</c:v>
                </c:pt>
                <c:pt idx="3522">
                  <c:v>-0.05</c:v>
                </c:pt>
                <c:pt idx="3523">
                  <c:v>-0.05</c:v>
                </c:pt>
                <c:pt idx="3524">
                  <c:v>-0.05</c:v>
                </c:pt>
                <c:pt idx="3525">
                  <c:v>-0.05</c:v>
                </c:pt>
                <c:pt idx="3526">
                  <c:v>-0.05</c:v>
                </c:pt>
                <c:pt idx="3527">
                  <c:v>-0.05</c:v>
                </c:pt>
                <c:pt idx="3528">
                  <c:v>-0.05</c:v>
                </c:pt>
                <c:pt idx="3529">
                  <c:v>-0.05</c:v>
                </c:pt>
                <c:pt idx="3530">
                  <c:v>-0.05</c:v>
                </c:pt>
                <c:pt idx="3531">
                  <c:v>-0.05</c:v>
                </c:pt>
                <c:pt idx="3532">
                  <c:v>-0.05</c:v>
                </c:pt>
                <c:pt idx="3533">
                  <c:v>-0.05</c:v>
                </c:pt>
                <c:pt idx="3534">
                  <c:v>-0.05</c:v>
                </c:pt>
                <c:pt idx="3535">
                  <c:v>-0.05</c:v>
                </c:pt>
                <c:pt idx="3536">
                  <c:v>-0.05</c:v>
                </c:pt>
                <c:pt idx="3537">
                  <c:v>-0.05</c:v>
                </c:pt>
                <c:pt idx="3538">
                  <c:v>-0.05</c:v>
                </c:pt>
                <c:pt idx="3539">
                  <c:v>-0.05</c:v>
                </c:pt>
                <c:pt idx="3540">
                  <c:v>-0.05</c:v>
                </c:pt>
                <c:pt idx="3541">
                  <c:v>-0.05</c:v>
                </c:pt>
                <c:pt idx="3542">
                  <c:v>-0.05</c:v>
                </c:pt>
                <c:pt idx="3543">
                  <c:v>-0.05</c:v>
                </c:pt>
                <c:pt idx="3544">
                  <c:v>-0.05</c:v>
                </c:pt>
                <c:pt idx="3545">
                  <c:v>-0.05</c:v>
                </c:pt>
                <c:pt idx="3546">
                  <c:v>-0.05</c:v>
                </c:pt>
                <c:pt idx="3547">
                  <c:v>-0.05</c:v>
                </c:pt>
                <c:pt idx="3548">
                  <c:v>-0.05</c:v>
                </c:pt>
                <c:pt idx="3549">
                  <c:v>-0.05</c:v>
                </c:pt>
                <c:pt idx="3550">
                  <c:v>-0.05</c:v>
                </c:pt>
                <c:pt idx="3551">
                  <c:v>-0.05</c:v>
                </c:pt>
                <c:pt idx="3552">
                  <c:v>-0.05</c:v>
                </c:pt>
                <c:pt idx="3553">
                  <c:v>-0.05</c:v>
                </c:pt>
                <c:pt idx="3554">
                  <c:v>-0.05</c:v>
                </c:pt>
                <c:pt idx="3555">
                  <c:v>-0.05</c:v>
                </c:pt>
                <c:pt idx="3556">
                  <c:v>-0.05</c:v>
                </c:pt>
                <c:pt idx="3557">
                  <c:v>-0.05</c:v>
                </c:pt>
                <c:pt idx="3558">
                  <c:v>-0.05</c:v>
                </c:pt>
                <c:pt idx="3559">
                  <c:v>-0.05</c:v>
                </c:pt>
                <c:pt idx="3560">
                  <c:v>-0.05</c:v>
                </c:pt>
                <c:pt idx="3561">
                  <c:v>-0.05</c:v>
                </c:pt>
                <c:pt idx="3562">
                  <c:v>-0.05</c:v>
                </c:pt>
                <c:pt idx="3563">
                  <c:v>-0.05</c:v>
                </c:pt>
                <c:pt idx="3564">
                  <c:v>-0.05</c:v>
                </c:pt>
                <c:pt idx="3565">
                  <c:v>-0.05</c:v>
                </c:pt>
                <c:pt idx="3566">
                  <c:v>-0.05</c:v>
                </c:pt>
                <c:pt idx="3567">
                  <c:v>-0.05</c:v>
                </c:pt>
                <c:pt idx="3568">
                  <c:v>-0.05</c:v>
                </c:pt>
                <c:pt idx="3569">
                  <c:v>-0.05</c:v>
                </c:pt>
                <c:pt idx="3570">
                  <c:v>-0.05</c:v>
                </c:pt>
                <c:pt idx="3571">
                  <c:v>-0.05</c:v>
                </c:pt>
                <c:pt idx="3572">
                  <c:v>-0.05</c:v>
                </c:pt>
                <c:pt idx="3573">
                  <c:v>-0.05</c:v>
                </c:pt>
                <c:pt idx="3574">
                  <c:v>-0.05</c:v>
                </c:pt>
                <c:pt idx="3575">
                  <c:v>-0.05</c:v>
                </c:pt>
                <c:pt idx="3576">
                  <c:v>-0.05</c:v>
                </c:pt>
                <c:pt idx="3577">
                  <c:v>-0.05</c:v>
                </c:pt>
                <c:pt idx="3578">
                  <c:v>-0.05</c:v>
                </c:pt>
                <c:pt idx="3579">
                  <c:v>-0.05</c:v>
                </c:pt>
                <c:pt idx="3580">
                  <c:v>-0.05</c:v>
                </c:pt>
                <c:pt idx="3581">
                  <c:v>-0.05</c:v>
                </c:pt>
                <c:pt idx="3582">
                  <c:v>-0.05</c:v>
                </c:pt>
                <c:pt idx="3583">
                  <c:v>-0.05</c:v>
                </c:pt>
                <c:pt idx="3584">
                  <c:v>-0.05</c:v>
                </c:pt>
                <c:pt idx="3585">
                  <c:v>-0.05</c:v>
                </c:pt>
                <c:pt idx="3586">
                  <c:v>-0.05</c:v>
                </c:pt>
                <c:pt idx="3587">
                  <c:v>-0.05</c:v>
                </c:pt>
                <c:pt idx="3588">
                  <c:v>-0.05</c:v>
                </c:pt>
                <c:pt idx="3589">
                  <c:v>-0.05</c:v>
                </c:pt>
                <c:pt idx="3590">
                  <c:v>-0.05</c:v>
                </c:pt>
                <c:pt idx="3591">
                  <c:v>-0.05</c:v>
                </c:pt>
                <c:pt idx="3592">
                  <c:v>-0.05</c:v>
                </c:pt>
                <c:pt idx="3593">
                  <c:v>-0.05</c:v>
                </c:pt>
                <c:pt idx="3594">
                  <c:v>-0.05</c:v>
                </c:pt>
                <c:pt idx="3595">
                  <c:v>-0.05</c:v>
                </c:pt>
                <c:pt idx="3596">
                  <c:v>-0.05</c:v>
                </c:pt>
                <c:pt idx="3597">
                  <c:v>-0.05</c:v>
                </c:pt>
                <c:pt idx="3598">
                  <c:v>-0.05</c:v>
                </c:pt>
                <c:pt idx="3599">
                  <c:v>-0.05</c:v>
                </c:pt>
                <c:pt idx="3600">
                  <c:v>-0.05</c:v>
                </c:pt>
                <c:pt idx="3601">
                  <c:v>-0.05</c:v>
                </c:pt>
                <c:pt idx="3602">
                  <c:v>-0.05</c:v>
                </c:pt>
                <c:pt idx="3603">
                  <c:v>-0.05</c:v>
                </c:pt>
                <c:pt idx="3604">
                  <c:v>-0.05</c:v>
                </c:pt>
                <c:pt idx="3605">
                  <c:v>-0.05</c:v>
                </c:pt>
                <c:pt idx="3606">
                  <c:v>-0.05</c:v>
                </c:pt>
                <c:pt idx="3607">
                  <c:v>-0.05</c:v>
                </c:pt>
                <c:pt idx="3608">
                  <c:v>-0.05</c:v>
                </c:pt>
                <c:pt idx="3609">
                  <c:v>-0.05</c:v>
                </c:pt>
                <c:pt idx="3610">
                  <c:v>-0.05</c:v>
                </c:pt>
                <c:pt idx="3611">
                  <c:v>-0.05</c:v>
                </c:pt>
                <c:pt idx="3612">
                  <c:v>-0.05</c:v>
                </c:pt>
                <c:pt idx="3613">
                  <c:v>-0.05</c:v>
                </c:pt>
                <c:pt idx="3614">
                  <c:v>-0.05</c:v>
                </c:pt>
                <c:pt idx="3615">
                  <c:v>-0.05</c:v>
                </c:pt>
                <c:pt idx="3616">
                  <c:v>-0.05</c:v>
                </c:pt>
                <c:pt idx="3617">
                  <c:v>-0.05</c:v>
                </c:pt>
                <c:pt idx="3618">
                  <c:v>-0.05</c:v>
                </c:pt>
                <c:pt idx="3619">
                  <c:v>-0.05</c:v>
                </c:pt>
                <c:pt idx="3620">
                  <c:v>-0.05</c:v>
                </c:pt>
                <c:pt idx="3621">
                  <c:v>-0.05</c:v>
                </c:pt>
                <c:pt idx="3622">
                  <c:v>-0.05</c:v>
                </c:pt>
                <c:pt idx="3623">
                  <c:v>-0.05</c:v>
                </c:pt>
                <c:pt idx="3624">
                  <c:v>-0.05</c:v>
                </c:pt>
                <c:pt idx="3625">
                  <c:v>-0.05</c:v>
                </c:pt>
                <c:pt idx="3626">
                  <c:v>-0.05</c:v>
                </c:pt>
                <c:pt idx="3627">
                  <c:v>-0.05</c:v>
                </c:pt>
                <c:pt idx="3628">
                  <c:v>-0.05</c:v>
                </c:pt>
                <c:pt idx="3629">
                  <c:v>-0.05</c:v>
                </c:pt>
                <c:pt idx="3630">
                  <c:v>-0.05</c:v>
                </c:pt>
                <c:pt idx="3631">
                  <c:v>-0.05</c:v>
                </c:pt>
                <c:pt idx="3632">
                  <c:v>-0.05</c:v>
                </c:pt>
                <c:pt idx="3633">
                  <c:v>-0.05</c:v>
                </c:pt>
                <c:pt idx="3634">
                  <c:v>-0.05</c:v>
                </c:pt>
                <c:pt idx="3635">
                  <c:v>-0.05</c:v>
                </c:pt>
                <c:pt idx="3636">
                  <c:v>-0.05</c:v>
                </c:pt>
                <c:pt idx="3637">
                  <c:v>-0.05</c:v>
                </c:pt>
                <c:pt idx="3638">
                  <c:v>-0.05</c:v>
                </c:pt>
                <c:pt idx="3639">
                  <c:v>-0.05</c:v>
                </c:pt>
                <c:pt idx="3640">
                  <c:v>-0.05</c:v>
                </c:pt>
                <c:pt idx="3641">
                  <c:v>-0.05</c:v>
                </c:pt>
                <c:pt idx="3642">
                  <c:v>-0.05</c:v>
                </c:pt>
                <c:pt idx="3643">
                  <c:v>-0.05</c:v>
                </c:pt>
                <c:pt idx="3644">
                  <c:v>-0.05</c:v>
                </c:pt>
                <c:pt idx="3645">
                  <c:v>-0.05</c:v>
                </c:pt>
                <c:pt idx="3646">
                  <c:v>-0.05</c:v>
                </c:pt>
                <c:pt idx="3647">
                  <c:v>-0.05</c:v>
                </c:pt>
                <c:pt idx="3648">
                  <c:v>-0.05</c:v>
                </c:pt>
                <c:pt idx="3649">
                  <c:v>-0.05</c:v>
                </c:pt>
                <c:pt idx="3650">
                  <c:v>-0.05</c:v>
                </c:pt>
                <c:pt idx="3651">
                  <c:v>-0.05</c:v>
                </c:pt>
                <c:pt idx="3652">
                  <c:v>-0.05</c:v>
                </c:pt>
                <c:pt idx="3653">
                  <c:v>-0.05</c:v>
                </c:pt>
                <c:pt idx="3654">
                  <c:v>-0.05</c:v>
                </c:pt>
                <c:pt idx="3655">
                  <c:v>-0.05</c:v>
                </c:pt>
                <c:pt idx="3656">
                  <c:v>-0.05</c:v>
                </c:pt>
                <c:pt idx="3657">
                  <c:v>-0.05</c:v>
                </c:pt>
                <c:pt idx="3658">
                  <c:v>-0.05</c:v>
                </c:pt>
                <c:pt idx="3659">
                  <c:v>-0.05</c:v>
                </c:pt>
                <c:pt idx="3660">
                  <c:v>-0.05</c:v>
                </c:pt>
                <c:pt idx="3661">
                  <c:v>-0.05</c:v>
                </c:pt>
                <c:pt idx="3662">
                  <c:v>-0.05</c:v>
                </c:pt>
                <c:pt idx="3663">
                  <c:v>-0.05</c:v>
                </c:pt>
                <c:pt idx="3664">
                  <c:v>-0.05</c:v>
                </c:pt>
                <c:pt idx="3665">
                  <c:v>-0.05</c:v>
                </c:pt>
                <c:pt idx="3666">
                  <c:v>-0.05</c:v>
                </c:pt>
                <c:pt idx="3667">
                  <c:v>-0.05</c:v>
                </c:pt>
                <c:pt idx="3668">
                  <c:v>-0.05</c:v>
                </c:pt>
                <c:pt idx="3669">
                  <c:v>-0.05</c:v>
                </c:pt>
                <c:pt idx="3670">
                  <c:v>-0.05</c:v>
                </c:pt>
                <c:pt idx="3671">
                  <c:v>-0.05</c:v>
                </c:pt>
                <c:pt idx="3672">
                  <c:v>-0.05</c:v>
                </c:pt>
                <c:pt idx="3673">
                  <c:v>-0.05</c:v>
                </c:pt>
                <c:pt idx="3674">
                  <c:v>-0.05</c:v>
                </c:pt>
                <c:pt idx="3675">
                  <c:v>-0.05</c:v>
                </c:pt>
                <c:pt idx="3676">
                  <c:v>-0.05</c:v>
                </c:pt>
                <c:pt idx="3677">
                  <c:v>-0.05</c:v>
                </c:pt>
                <c:pt idx="3678">
                  <c:v>-0.05</c:v>
                </c:pt>
                <c:pt idx="3679">
                  <c:v>-0.05</c:v>
                </c:pt>
                <c:pt idx="3680">
                  <c:v>-0.05</c:v>
                </c:pt>
                <c:pt idx="3681">
                  <c:v>-0.05</c:v>
                </c:pt>
                <c:pt idx="3682">
                  <c:v>-0.05</c:v>
                </c:pt>
                <c:pt idx="3683">
                  <c:v>-0.05</c:v>
                </c:pt>
                <c:pt idx="3684">
                  <c:v>-0.05</c:v>
                </c:pt>
                <c:pt idx="3685">
                  <c:v>-0.05</c:v>
                </c:pt>
                <c:pt idx="3686">
                  <c:v>-0.05</c:v>
                </c:pt>
                <c:pt idx="3687">
                  <c:v>-0.05</c:v>
                </c:pt>
                <c:pt idx="3688">
                  <c:v>-0.05</c:v>
                </c:pt>
                <c:pt idx="3689">
                  <c:v>-0.05</c:v>
                </c:pt>
                <c:pt idx="3690">
                  <c:v>-0.05</c:v>
                </c:pt>
                <c:pt idx="3691">
                  <c:v>-0.05</c:v>
                </c:pt>
                <c:pt idx="3692">
                  <c:v>-0.05</c:v>
                </c:pt>
                <c:pt idx="3693">
                  <c:v>-0.05</c:v>
                </c:pt>
                <c:pt idx="3694">
                  <c:v>-0.05</c:v>
                </c:pt>
                <c:pt idx="3695">
                  <c:v>-0.05</c:v>
                </c:pt>
                <c:pt idx="3696">
                  <c:v>-0.05</c:v>
                </c:pt>
                <c:pt idx="3697">
                  <c:v>-0.05</c:v>
                </c:pt>
                <c:pt idx="3698">
                  <c:v>-0.05</c:v>
                </c:pt>
                <c:pt idx="3699">
                  <c:v>-0.05</c:v>
                </c:pt>
                <c:pt idx="3700">
                  <c:v>-0.05</c:v>
                </c:pt>
                <c:pt idx="3701">
                  <c:v>-0.05</c:v>
                </c:pt>
                <c:pt idx="3702">
                  <c:v>-0.05</c:v>
                </c:pt>
                <c:pt idx="3703">
                  <c:v>-0.05</c:v>
                </c:pt>
                <c:pt idx="3704">
                  <c:v>-0.05</c:v>
                </c:pt>
                <c:pt idx="3705">
                  <c:v>-0.05</c:v>
                </c:pt>
                <c:pt idx="3706">
                  <c:v>-0.05</c:v>
                </c:pt>
                <c:pt idx="3707">
                  <c:v>-0.05</c:v>
                </c:pt>
                <c:pt idx="3708">
                  <c:v>-0.05</c:v>
                </c:pt>
                <c:pt idx="3709">
                  <c:v>-0.05</c:v>
                </c:pt>
                <c:pt idx="3710">
                  <c:v>-0.05</c:v>
                </c:pt>
                <c:pt idx="3711">
                  <c:v>-0.05</c:v>
                </c:pt>
                <c:pt idx="3712">
                  <c:v>-0.05</c:v>
                </c:pt>
                <c:pt idx="3713">
                  <c:v>-0.05</c:v>
                </c:pt>
                <c:pt idx="3714">
                  <c:v>-0.05</c:v>
                </c:pt>
                <c:pt idx="3715">
                  <c:v>-0.05</c:v>
                </c:pt>
                <c:pt idx="3716">
                  <c:v>-0.05</c:v>
                </c:pt>
                <c:pt idx="3717">
                  <c:v>-0.05</c:v>
                </c:pt>
                <c:pt idx="3718">
                  <c:v>-0.05</c:v>
                </c:pt>
                <c:pt idx="3719">
                  <c:v>-0.05</c:v>
                </c:pt>
                <c:pt idx="3720">
                  <c:v>-0.05</c:v>
                </c:pt>
                <c:pt idx="3721">
                  <c:v>-0.05</c:v>
                </c:pt>
                <c:pt idx="3722">
                  <c:v>-0.05</c:v>
                </c:pt>
                <c:pt idx="3723">
                  <c:v>-0.05</c:v>
                </c:pt>
                <c:pt idx="3724">
                  <c:v>-0.05</c:v>
                </c:pt>
                <c:pt idx="3725">
                  <c:v>-0.05</c:v>
                </c:pt>
                <c:pt idx="3726">
                  <c:v>-0.05</c:v>
                </c:pt>
                <c:pt idx="3727">
                  <c:v>-0.05</c:v>
                </c:pt>
                <c:pt idx="3728">
                  <c:v>-0.05</c:v>
                </c:pt>
                <c:pt idx="3729">
                  <c:v>-0.05</c:v>
                </c:pt>
                <c:pt idx="3730">
                  <c:v>-0.05</c:v>
                </c:pt>
                <c:pt idx="3731">
                  <c:v>-0.05</c:v>
                </c:pt>
                <c:pt idx="3732">
                  <c:v>-0.05</c:v>
                </c:pt>
                <c:pt idx="3733">
                  <c:v>-0.05</c:v>
                </c:pt>
                <c:pt idx="3734">
                  <c:v>-0.05</c:v>
                </c:pt>
                <c:pt idx="3735">
                  <c:v>-0.05</c:v>
                </c:pt>
                <c:pt idx="3736">
                  <c:v>-0.05</c:v>
                </c:pt>
                <c:pt idx="3737">
                  <c:v>-0.05</c:v>
                </c:pt>
                <c:pt idx="3738">
                  <c:v>-0.05</c:v>
                </c:pt>
                <c:pt idx="3739">
                  <c:v>-0.05</c:v>
                </c:pt>
                <c:pt idx="3740">
                  <c:v>-0.05</c:v>
                </c:pt>
                <c:pt idx="3741">
                  <c:v>-0.05</c:v>
                </c:pt>
                <c:pt idx="3742">
                  <c:v>-0.05</c:v>
                </c:pt>
                <c:pt idx="3743">
                  <c:v>-0.05</c:v>
                </c:pt>
                <c:pt idx="3744">
                  <c:v>-0.05</c:v>
                </c:pt>
                <c:pt idx="3745">
                  <c:v>-0.05</c:v>
                </c:pt>
                <c:pt idx="3746">
                  <c:v>-0.05</c:v>
                </c:pt>
                <c:pt idx="3747">
                  <c:v>-0.05</c:v>
                </c:pt>
                <c:pt idx="3748">
                  <c:v>-0.05</c:v>
                </c:pt>
                <c:pt idx="3749">
                  <c:v>-0.05</c:v>
                </c:pt>
                <c:pt idx="3750">
                  <c:v>-0.05</c:v>
                </c:pt>
                <c:pt idx="3751">
                  <c:v>-0.05</c:v>
                </c:pt>
                <c:pt idx="3752">
                  <c:v>-0.05</c:v>
                </c:pt>
                <c:pt idx="3753">
                  <c:v>-0.05</c:v>
                </c:pt>
                <c:pt idx="3754">
                  <c:v>-0.05</c:v>
                </c:pt>
                <c:pt idx="3755">
                  <c:v>-0.05</c:v>
                </c:pt>
                <c:pt idx="3756">
                  <c:v>-0.05</c:v>
                </c:pt>
                <c:pt idx="3757">
                  <c:v>-0.05</c:v>
                </c:pt>
                <c:pt idx="3758">
                  <c:v>-0.05</c:v>
                </c:pt>
                <c:pt idx="3759">
                  <c:v>-0.05</c:v>
                </c:pt>
                <c:pt idx="3760">
                  <c:v>-0.05</c:v>
                </c:pt>
                <c:pt idx="3761">
                  <c:v>-0.05</c:v>
                </c:pt>
                <c:pt idx="3762">
                  <c:v>-0.05</c:v>
                </c:pt>
                <c:pt idx="3763">
                  <c:v>-0.05</c:v>
                </c:pt>
                <c:pt idx="3764">
                  <c:v>-0.05</c:v>
                </c:pt>
                <c:pt idx="3765">
                  <c:v>-0.05</c:v>
                </c:pt>
                <c:pt idx="3766">
                  <c:v>-0.05</c:v>
                </c:pt>
                <c:pt idx="3767">
                  <c:v>-0.05</c:v>
                </c:pt>
                <c:pt idx="3768">
                  <c:v>-0.05</c:v>
                </c:pt>
                <c:pt idx="3769">
                  <c:v>-0.05</c:v>
                </c:pt>
                <c:pt idx="3770">
                  <c:v>-0.05</c:v>
                </c:pt>
                <c:pt idx="3771">
                  <c:v>-0.05</c:v>
                </c:pt>
                <c:pt idx="3772">
                  <c:v>-0.05</c:v>
                </c:pt>
                <c:pt idx="3773">
                  <c:v>-0.05</c:v>
                </c:pt>
                <c:pt idx="3774">
                  <c:v>-0.05</c:v>
                </c:pt>
                <c:pt idx="3775">
                  <c:v>-0.05</c:v>
                </c:pt>
                <c:pt idx="3776">
                  <c:v>-0.05</c:v>
                </c:pt>
                <c:pt idx="3777">
                  <c:v>-0.05</c:v>
                </c:pt>
                <c:pt idx="3778">
                  <c:v>-0.05</c:v>
                </c:pt>
                <c:pt idx="3779">
                  <c:v>-0.05</c:v>
                </c:pt>
                <c:pt idx="3780">
                  <c:v>-0.05</c:v>
                </c:pt>
                <c:pt idx="8568">
                  <c:v>-0.05</c:v>
                </c:pt>
                <c:pt idx="8569">
                  <c:v>-0.05</c:v>
                </c:pt>
                <c:pt idx="8570">
                  <c:v>-0.05</c:v>
                </c:pt>
                <c:pt idx="8571">
                  <c:v>-0.05</c:v>
                </c:pt>
                <c:pt idx="8572">
                  <c:v>-0.05</c:v>
                </c:pt>
                <c:pt idx="8573">
                  <c:v>-0.05</c:v>
                </c:pt>
                <c:pt idx="8574">
                  <c:v>-0.05</c:v>
                </c:pt>
                <c:pt idx="8575">
                  <c:v>-0.05</c:v>
                </c:pt>
                <c:pt idx="8576">
                  <c:v>-0.05</c:v>
                </c:pt>
                <c:pt idx="8577">
                  <c:v>-0.05</c:v>
                </c:pt>
                <c:pt idx="8578">
                  <c:v>-0.05</c:v>
                </c:pt>
                <c:pt idx="8579">
                  <c:v>-0.05</c:v>
                </c:pt>
                <c:pt idx="8580">
                  <c:v>-0.05</c:v>
                </c:pt>
                <c:pt idx="8581">
                  <c:v>-0.05</c:v>
                </c:pt>
                <c:pt idx="8582">
                  <c:v>-0.05</c:v>
                </c:pt>
                <c:pt idx="8583">
                  <c:v>-0.05</c:v>
                </c:pt>
                <c:pt idx="8584">
                  <c:v>-0.05</c:v>
                </c:pt>
                <c:pt idx="8585">
                  <c:v>-0.05</c:v>
                </c:pt>
                <c:pt idx="8586">
                  <c:v>-0.05</c:v>
                </c:pt>
                <c:pt idx="8587">
                  <c:v>-0.05</c:v>
                </c:pt>
                <c:pt idx="8588">
                  <c:v>-0.05</c:v>
                </c:pt>
                <c:pt idx="8589">
                  <c:v>-0.05</c:v>
                </c:pt>
                <c:pt idx="8590">
                  <c:v>-0.05</c:v>
                </c:pt>
                <c:pt idx="8591">
                  <c:v>-0.05</c:v>
                </c:pt>
                <c:pt idx="8592">
                  <c:v>-0.05</c:v>
                </c:pt>
                <c:pt idx="8593">
                  <c:v>-0.05</c:v>
                </c:pt>
                <c:pt idx="8594">
                  <c:v>-0.05</c:v>
                </c:pt>
                <c:pt idx="8595">
                  <c:v>-0.05</c:v>
                </c:pt>
                <c:pt idx="8596">
                  <c:v>-0.05</c:v>
                </c:pt>
                <c:pt idx="8597">
                  <c:v>-0.05</c:v>
                </c:pt>
                <c:pt idx="8598">
                  <c:v>-0.05</c:v>
                </c:pt>
                <c:pt idx="8599">
                  <c:v>-0.05</c:v>
                </c:pt>
                <c:pt idx="8600">
                  <c:v>-0.05</c:v>
                </c:pt>
                <c:pt idx="8601">
                  <c:v>-0.05</c:v>
                </c:pt>
                <c:pt idx="8602">
                  <c:v>-0.05</c:v>
                </c:pt>
                <c:pt idx="8603">
                  <c:v>-0.05</c:v>
                </c:pt>
                <c:pt idx="8604">
                  <c:v>-0.05</c:v>
                </c:pt>
                <c:pt idx="8605">
                  <c:v>-0.05</c:v>
                </c:pt>
                <c:pt idx="8606">
                  <c:v>-0.05</c:v>
                </c:pt>
                <c:pt idx="8607">
                  <c:v>-0.05</c:v>
                </c:pt>
                <c:pt idx="8608">
                  <c:v>-0.05</c:v>
                </c:pt>
                <c:pt idx="8609">
                  <c:v>-0.05</c:v>
                </c:pt>
                <c:pt idx="8610">
                  <c:v>-0.05</c:v>
                </c:pt>
                <c:pt idx="8611">
                  <c:v>-0.05</c:v>
                </c:pt>
                <c:pt idx="8612">
                  <c:v>-0.05</c:v>
                </c:pt>
                <c:pt idx="8613">
                  <c:v>-0.05</c:v>
                </c:pt>
                <c:pt idx="8614">
                  <c:v>-0.05</c:v>
                </c:pt>
                <c:pt idx="8615">
                  <c:v>-0.05</c:v>
                </c:pt>
                <c:pt idx="8616">
                  <c:v>-0.05</c:v>
                </c:pt>
                <c:pt idx="8617">
                  <c:v>-0.05</c:v>
                </c:pt>
                <c:pt idx="8618">
                  <c:v>-0.05</c:v>
                </c:pt>
                <c:pt idx="8619">
                  <c:v>-0.05</c:v>
                </c:pt>
                <c:pt idx="8620">
                  <c:v>-0.05</c:v>
                </c:pt>
                <c:pt idx="8621">
                  <c:v>-0.05</c:v>
                </c:pt>
                <c:pt idx="8622">
                  <c:v>-0.05</c:v>
                </c:pt>
                <c:pt idx="8623">
                  <c:v>-0.05</c:v>
                </c:pt>
                <c:pt idx="8624">
                  <c:v>-0.05</c:v>
                </c:pt>
                <c:pt idx="8625">
                  <c:v>-0.05</c:v>
                </c:pt>
                <c:pt idx="8626">
                  <c:v>-0.05</c:v>
                </c:pt>
                <c:pt idx="8627">
                  <c:v>-0.05</c:v>
                </c:pt>
                <c:pt idx="8628">
                  <c:v>-0.05</c:v>
                </c:pt>
                <c:pt idx="8629">
                  <c:v>-0.05</c:v>
                </c:pt>
                <c:pt idx="8630">
                  <c:v>-0.05</c:v>
                </c:pt>
                <c:pt idx="8631">
                  <c:v>-0.05</c:v>
                </c:pt>
                <c:pt idx="8632">
                  <c:v>-0.05</c:v>
                </c:pt>
                <c:pt idx="8633">
                  <c:v>-0.05</c:v>
                </c:pt>
                <c:pt idx="8634">
                  <c:v>-0.05</c:v>
                </c:pt>
                <c:pt idx="8635">
                  <c:v>-0.05</c:v>
                </c:pt>
                <c:pt idx="8636">
                  <c:v>-0.05</c:v>
                </c:pt>
                <c:pt idx="8637">
                  <c:v>-0.05</c:v>
                </c:pt>
                <c:pt idx="8638">
                  <c:v>-0.05</c:v>
                </c:pt>
                <c:pt idx="8639">
                  <c:v>-0.05</c:v>
                </c:pt>
                <c:pt idx="8640">
                  <c:v>-0.05</c:v>
                </c:pt>
                <c:pt idx="8641">
                  <c:v>-0.05</c:v>
                </c:pt>
                <c:pt idx="8642">
                  <c:v>-0.05</c:v>
                </c:pt>
                <c:pt idx="8643">
                  <c:v>-0.05</c:v>
                </c:pt>
                <c:pt idx="8644">
                  <c:v>-0.05</c:v>
                </c:pt>
                <c:pt idx="8645">
                  <c:v>-0.05</c:v>
                </c:pt>
                <c:pt idx="8646">
                  <c:v>-0.05</c:v>
                </c:pt>
                <c:pt idx="8647">
                  <c:v>-0.05</c:v>
                </c:pt>
                <c:pt idx="8648">
                  <c:v>-0.05</c:v>
                </c:pt>
                <c:pt idx="8649">
                  <c:v>-0.05</c:v>
                </c:pt>
                <c:pt idx="8650">
                  <c:v>-0.05</c:v>
                </c:pt>
                <c:pt idx="8651">
                  <c:v>-0.05</c:v>
                </c:pt>
                <c:pt idx="8652">
                  <c:v>-0.05</c:v>
                </c:pt>
                <c:pt idx="8653">
                  <c:v>-0.05</c:v>
                </c:pt>
                <c:pt idx="8654">
                  <c:v>-0.05</c:v>
                </c:pt>
                <c:pt idx="8655">
                  <c:v>-0.05</c:v>
                </c:pt>
                <c:pt idx="8656">
                  <c:v>-0.05</c:v>
                </c:pt>
                <c:pt idx="8657">
                  <c:v>-0.05</c:v>
                </c:pt>
                <c:pt idx="8658">
                  <c:v>-0.05</c:v>
                </c:pt>
                <c:pt idx="8659">
                  <c:v>-0.05</c:v>
                </c:pt>
                <c:pt idx="8660">
                  <c:v>-0.05</c:v>
                </c:pt>
                <c:pt idx="8661">
                  <c:v>-0.05</c:v>
                </c:pt>
                <c:pt idx="8662">
                  <c:v>-0.05</c:v>
                </c:pt>
                <c:pt idx="8663">
                  <c:v>-0.05</c:v>
                </c:pt>
                <c:pt idx="8664">
                  <c:v>-0.05</c:v>
                </c:pt>
                <c:pt idx="8665">
                  <c:v>-0.05</c:v>
                </c:pt>
                <c:pt idx="8666">
                  <c:v>-0.05</c:v>
                </c:pt>
                <c:pt idx="8667">
                  <c:v>-0.05</c:v>
                </c:pt>
                <c:pt idx="8668">
                  <c:v>-0.05</c:v>
                </c:pt>
                <c:pt idx="8669">
                  <c:v>-0.05</c:v>
                </c:pt>
                <c:pt idx="8670">
                  <c:v>-0.05</c:v>
                </c:pt>
                <c:pt idx="8671">
                  <c:v>-0.05</c:v>
                </c:pt>
                <c:pt idx="8672">
                  <c:v>-0.05</c:v>
                </c:pt>
                <c:pt idx="8673">
                  <c:v>-0.05</c:v>
                </c:pt>
                <c:pt idx="8674">
                  <c:v>-0.05</c:v>
                </c:pt>
                <c:pt idx="8675">
                  <c:v>-0.05</c:v>
                </c:pt>
                <c:pt idx="8676">
                  <c:v>-0.05</c:v>
                </c:pt>
                <c:pt idx="8677">
                  <c:v>-0.05</c:v>
                </c:pt>
                <c:pt idx="8678">
                  <c:v>-0.05</c:v>
                </c:pt>
                <c:pt idx="8679">
                  <c:v>-0.05</c:v>
                </c:pt>
                <c:pt idx="8680">
                  <c:v>-0.05</c:v>
                </c:pt>
                <c:pt idx="8681">
                  <c:v>-0.05</c:v>
                </c:pt>
                <c:pt idx="8682">
                  <c:v>-0.05</c:v>
                </c:pt>
                <c:pt idx="8683">
                  <c:v>-0.05</c:v>
                </c:pt>
                <c:pt idx="8684">
                  <c:v>-0.05</c:v>
                </c:pt>
                <c:pt idx="8685">
                  <c:v>-0.05</c:v>
                </c:pt>
                <c:pt idx="8686">
                  <c:v>-0.05</c:v>
                </c:pt>
                <c:pt idx="8687">
                  <c:v>-0.05</c:v>
                </c:pt>
                <c:pt idx="8688">
                  <c:v>-0.05</c:v>
                </c:pt>
                <c:pt idx="8689">
                  <c:v>-0.05</c:v>
                </c:pt>
                <c:pt idx="8690">
                  <c:v>-0.05</c:v>
                </c:pt>
                <c:pt idx="8691">
                  <c:v>-0.05</c:v>
                </c:pt>
                <c:pt idx="8692">
                  <c:v>-0.05</c:v>
                </c:pt>
                <c:pt idx="8693">
                  <c:v>-0.05</c:v>
                </c:pt>
                <c:pt idx="8694">
                  <c:v>-0.05</c:v>
                </c:pt>
                <c:pt idx="8695">
                  <c:v>-0.05</c:v>
                </c:pt>
                <c:pt idx="8696">
                  <c:v>-0.05</c:v>
                </c:pt>
                <c:pt idx="8697">
                  <c:v>-0.05</c:v>
                </c:pt>
                <c:pt idx="8698">
                  <c:v>-0.05</c:v>
                </c:pt>
                <c:pt idx="8699">
                  <c:v>-0.05</c:v>
                </c:pt>
                <c:pt idx="8700">
                  <c:v>-0.05</c:v>
                </c:pt>
                <c:pt idx="8701">
                  <c:v>-0.05</c:v>
                </c:pt>
                <c:pt idx="8702">
                  <c:v>-0.05</c:v>
                </c:pt>
                <c:pt idx="8703">
                  <c:v>-0.05</c:v>
                </c:pt>
                <c:pt idx="8704">
                  <c:v>-0.05</c:v>
                </c:pt>
                <c:pt idx="8705">
                  <c:v>-0.05</c:v>
                </c:pt>
                <c:pt idx="8706">
                  <c:v>-0.05</c:v>
                </c:pt>
                <c:pt idx="8707">
                  <c:v>-0.05</c:v>
                </c:pt>
                <c:pt idx="8708">
                  <c:v>-0.05</c:v>
                </c:pt>
                <c:pt idx="8709">
                  <c:v>-0.05</c:v>
                </c:pt>
                <c:pt idx="8710">
                  <c:v>-0.05</c:v>
                </c:pt>
                <c:pt idx="8711">
                  <c:v>-0.05</c:v>
                </c:pt>
                <c:pt idx="8712">
                  <c:v>-0.05</c:v>
                </c:pt>
                <c:pt idx="8713">
                  <c:v>-0.05</c:v>
                </c:pt>
                <c:pt idx="8714">
                  <c:v>-0.05</c:v>
                </c:pt>
                <c:pt idx="8715">
                  <c:v>-0.05</c:v>
                </c:pt>
                <c:pt idx="8716">
                  <c:v>-0.05</c:v>
                </c:pt>
                <c:pt idx="8717">
                  <c:v>-0.05</c:v>
                </c:pt>
                <c:pt idx="8718">
                  <c:v>-0.05</c:v>
                </c:pt>
                <c:pt idx="8719">
                  <c:v>-0.05</c:v>
                </c:pt>
                <c:pt idx="8720">
                  <c:v>-0.05</c:v>
                </c:pt>
                <c:pt idx="8721">
                  <c:v>-0.05</c:v>
                </c:pt>
                <c:pt idx="8722">
                  <c:v>-0.05</c:v>
                </c:pt>
                <c:pt idx="8723">
                  <c:v>-0.05</c:v>
                </c:pt>
                <c:pt idx="8724">
                  <c:v>-0.05</c:v>
                </c:pt>
                <c:pt idx="8725">
                  <c:v>-0.05</c:v>
                </c:pt>
                <c:pt idx="8726">
                  <c:v>-0.05</c:v>
                </c:pt>
                <c:pt idx="8727">
                  <c:v>-0.05</c:v>
                </c:pt>
                <c:pt idx="8728">
                  <c:v>-0.05</c:v>
                </c:pt>
                <c:pt idx="8729">
                  <c:v>-0.05</c:v>
                </c:pt>
                <c:pt idx="8730">
                  <c:v>-0.05</c:v>
                </c:pt>
                <c:pt idx="8731">
                  <c:v>-0.05</c:v>
                </c:pt>
                <c:pt idx="8732">
                  <c:v>-0.05</c:v>
                </c:pt>
                <c:pt idx="8733">
                  <c:v>-0.05</c:v>
                </c:pt>
                <c:pt idx="8734">
                  <c:v>-0.05</c:v>
                </c:pt>
                <c:pt idx="8735">
                  <c:v>-0.05</c:v>
                </c:pt>
                <c:pt idx="8736">
                  <c:v>-0.05</c:v>
                </c:pt>
                <c:pt idx="8737">
                  <c:v>-0.05</c:v>
                </c:pt>
                <c:pt idx="8738">
                  <c:v>-0.05</c:v>
                </c:pt>
                <c:pt idx="8739">
                  <c:v>-0.05</c:v>
                </c:pt>
                <c:pt idx="8740">
                  <c:v>-0.05</c:v>
                </c:pt>
                <c:pt idx="8741">
                  <c:v>-0.05</c:v>
                </c:pt>
                <c:pt idx="8742">
                  <c:v>-0.05</c:v>
                </c:pt>
                <c:pt idx="8743">
                  <c:v>-0.05</c:v>
                </c:pt>
                <c:pt idx="8744">
                  <c:v>-0.05</c:v>
                </c:pt>
                <c:pt idx="8745">
                  <c:v>-0.05</c:v>
                </c:pt>
                <c:pt idx="8746">
                  <c:v>-0.05</c:v>
                </c:pt>
                <c:pt idx="8747">
                  <c:v>-0.05</c:v>
                </c:pt>
                <c:pt idx="8748">
                  <c:v>-0.05</c:v>
                </c:pt>
                <c:pt idx="8749">
                  <c:v>-0.05</c:v>
                </c:pt>
                <c:pt idx="8750">
                  <c:v>-0.05</c:v>
                </c:pt>
                <c:pt idx="8751">
                  <c:v>-0.05</c:v>
                </c:pt>
                <c:pt idx="8752">
                  <c:v>-0.05</c:v>
                </c:pt>
                <c:pt idx="8753">
                  <c:v>-0.05</c:v>
                </c:pt>
                <c:pt idx="8754">
                  <c:v>-0.05</c:v>
                </c:pt>
                <c:pt idx="8755">
                  <c:v>-0.05</c:v>
                </c:pt>
                <c:pt idx="8756">
                  <c:v>-0.05</c:v>
                </c:pt>
                <c:pt idx="8757">
                  <c:v>-0.05</c:v>
                </c:pt>
                <c:pt idx="8758">
                  <c:v>-0.05</c:v>
                </c:pt>
                <c:pt idx="8759">
                  <c:v>-0.05</c:v>
                </c:pt>
                <c:pt idx="8760">
                  <c:v>-0.05</c:v>
                </c:pt>
                <c:pt idx="8761">
                  <c:v>-0.05</c:v>
                </c:pt>
                <c:pt idx="8762">
                  <c:v>-0.05</c:v>
                </c:pt>
                <c:pt idx="8763">
                  <c:v>-0.05</c:v>
                </c:pt>
                <c:pt idx="8764">
                  <c:v>-0.05</c:v>
                </c:pt>
                <c:pt idx="8765">
                  <c:v>-0.05</c:v>
                </c:pt>
                <c:pt idx="8766">
                  <c:v>-0.05</c:v>
                </c:pt>
                <c:pt idx="8767">
                  <c:v>-0.05</c:v>
                </c:pt>
                <c:pt idx="8768">
                  <c:v>-0.05</c:v>
                </c:pt>
                <c:pt idx="8769">
                  <c:v>-0.05</c:v>
                </c:pt>
                <c:pt idx="8770">
                  <c:v>-0.05</c:v>
                </c:pt>
                <c:pt idx="8771">
                  <c:v>-0.05</c:v>
                </c:pt>
                <c:pt idx="8772">
                  <c:v>-0.05</c:v>
                </c:pt>
                <c:pt idx="8773">
                  <c:v>-0.05</c:v>
                </c:pt>
                <c:pt idx="8774">
                  <c:v>-0.05</c:v>
                </c:pt>
                <c:pt idx="8775">
                  <c:v>-0.05</c:v>
                </c:pt>
                <c:pt idx="8776">
                  <c:v>-0.05</c:v>
                </c:pt>
                <c:pt idx="8777">
                  <c:v>-0.05</c:v>
                </c:pt>
                <c:pt idx="8778">
                  <c:v>-0.05</c:v>
                </c:pt>
                <c:pt idx="8779">
                  <c:v>-0.05</c:v>
                </c:pt>
                <c:pt idx="8780">
                  <c:v>-0.05</c:v>
                </c:pt>
                <c:pt idx="8781">
                  <c:v>-0.05</c:v>
                </c:pt>
                <c:pt idx="8782">
                  <c:v>-0.05</c:v>
                </c:pt>
                <c:pt idx="8783">
                  <c:v>-0.05</c:v>
                </c:pt>
                <c:pt idx="8784">
                  <c:v>-0.05</c:v>
                </c:pt>
                <c:pt idx="8785">
                  <c:v>-0.05</c:v>
                </c:pt>
                <c:pt idx="8786">
                  <c:v>-0.05</c:v>
                </c:pt>
                <c:pt idx="8787">
                  <c:v>-0.05</c:v>
                </c:pt>
                <c:pt idx="8788">
                  <c:v>-0.05</c:v>
                </c:pt>
                <c:pt idx="8789">
                  <c:v>-0.05</c:v>
                </c:pt>
                <c:pt idx="8790">
                  <c:v>-0.05</c:v>
                </c:pt>
                <c:pt idx="8791">
                  <c:v>-0.05</c:v>
                </c:pt>
                <c:pt idx="8792">
                  <c:v>-0.05</c:v>
                </c:pt>
                <c:pt idx="8793">
                  <c:v>-0.05</c:v>
                </c:pt>
                <c:pt idx="8794">
                  <c:v>-0.05</c:v>
                </c:pt>
                <c:pt idx="8795">
                  <c:v>-0.05</c:v>
                </c:pt>
                <c:pt idx="8796">
                  <c:v>-0.05</c:v>
                </c:pt>
                <c:pt idx="8797">
                  <c:v>-0.05</c:v>
                </c:pt>
                <c:pt idx="8798">
                  <c:v>-0.05</c:v>
                </c:pt>
                <c:pt idx="8799">
                  <c:v>-0.05</c:v>
                </c:pt>
                <c:pt idx="8800">
                  <c:v>-0.05</c:v>
                </c:pt>
                <c:pt idx="8801">
                  <c:v>-0.05</c:v>
                </c:pt>
                <c:pt idx="8802">
                  <c:v>-0.05</c:v>
                </c:pt>
                <c:pt idx="8803">
                  <c:v>-0.05</c:v>
                </c:pt>
                <c:pt idx="8804">
                  <c:v>-0.05</c:v>
                </c:pt>
                <c:pt idx="8805">
                  <c:v>-0.05</c:v>
                </c:pt>
                <c:pt idx="8806">
                  <c:v>-0.05</c:v>
                </c:pt>
                <c:pt idx="8807">
                  <c:v>-0.05</c:v>
                </c:pt>
                <c:pt idx="8808">
                  <c:v>-0.05</c:v>
                </c:pt>
                <c:pt idx="8809">
                  <c:v>-0.05</c:v>
                </c:pt>
                <c:pt idx="8810">
                  <c:v>-0.05</c:v>
                </c:pt>
                <c:pt idx="8811">
                  <c:v>-0.05</c:v>
                </c:pt>
                <c:pt idx="8812">
                  <c:v>-0.05</c:v>
                </c:pt>
                <c:pt idx="8813">
                  <c:v>-0.05</c:v>
                </c:pt>
                <c:pt idx="8814">
                  <c:v>-0.05</c:v>
                </c:pt>
                <c:pt idx="8815">
                  <c:v>-0.05</c:v>
                </c:pt>
                <c:pt idx="8816">
                  <c:v>-0.05</c:v>
                </c:pt>
                <c:pt idx="8817">
                  <c:v>-0.05</c:v>
                </c:pt>
                <c:pt idx="8818">
                  <c:v>-0.05</c:v>
                </c:pt>
                <c:pt idx="8819">
                  <c:v>-0.05</c:v>
                </c:pt>
                <c:pt idx="8820">
                  <c:v>-0.05</c:v>
                </c:pt>
                <c:pt idx="8821">
                  <c:v>-0.05</c:v>
                </c:pt>
                <c:pt idx="8822">
                  <c:v>-0.05</c:v>
                </c:pt>
                <c:pt idx="8823">
                  <c:v>-0.05</c:v>
                </c:pt>
                <c:pt idx="8824">
                  <c:v>-0.05</c:v>
                </c:pt>
                <c:pt idx="8825">
                  <c:v>-0.05</c:v>
                </c:pt>
                <c:pt idx="8826">
                  <c:v>-0.05</c:v>
                </c:pt>
                <c:pt idx="8827">
                  <c:v>-0.05</c:v>
                </c:pt>
                <c:pt idx="8828">
                  <c:v>-0.05</c:v>
                </c:pt>
                <c:pt idx="8829">
                  <c:v>-0.05</c:v>
                </c:pt>
                <c:pt idx="8830">
                  <c:v>-0.05</c:v>
                </c:pt>
                <c:pt idx="8831">
                  <c:v>-0.05</c:v>
                </c:pt>
                <c:pt idx="8832">
                  <c:v>-0.05</c:v>
                </c:pt>
                <c:pt idx="8833">
                  <c:v>-0.05</c:v>
                </c:pt>
                <c:pt idx="8834">
                  <c:v>-0.05</c:v>
                </c:pt>
                <c:pt idx="8835">
                  <c:v>-0.05</c:v>
                </c:pt>
                <c:pt idx="8836">
                  <c:v>-0.05</c:v>
                </c:pt>
                <c:pt idx="8837">
                  <c:v>-0.05</c:v>
                </c:pt>
                <c:pt idx="8838">
                  <c:v>-0.05</c:v>
                </c:pt>
                <c:pt idx="8839">
                  <c:v>-0.05</c:v>
                </c:pt>
                <c:pt idx="8840">
                  <c:v>-0.05</c:v>
                </c:pt>
                <c:pt idx="8841">
                  <c:v>-0.05</c:v>
                </c:pt>
                <c:pt idx="8842">
                  <c:v>-0.05</c:v>
                </c:pt>
                <c:pt idx="8843">
                  <c:v>-0.05</c:v>
                </c:pt>
                <c:pt idx="8844">
                  <c:v>-0.05</c:v>
                </c:pt>
                <c:pt idx="8845">
                  <c:v>-0.05</c:v>
                </c:pt>
                <c:pt idx="8846">
                  <c:v>-0.05</c:v>
                </c:pt>
                <c:pt idx="8847">
                  <c:v>-0.05</c:v>
                </c:pt>
                <c:pt idx="8848">
                  <c:v>-0.05</c:v>
                </c:pt>
                <c:pt idx="8849">
                  <c:v>-0.05</c:v>
                </c:pt>
                <c:pt idx="8850">
                  <c:v>-0.05</c:v>
                </c:pt>
                <c:pt idx="8851">
                  <c:v>-0.05</c:v>
                </c:pt>
                <c:pt idx="8852">
                  <c:v>-0.05</c:v>
                </c:pt>
                <c:pt idx="8853">
                  <c:v>-0.05</c:v>
                </c:pt>
                <c:pt idx="8854">
                  <c:v>-0.05</c:v>
                </c:pt>
                <c:pt idx="8855">
                  <c:v>-0.05</c:v>
                </c:pt>
                <c:pt idx="8856">
                  <c:v>-0.05</c:v>
                </c:pt>
                <c:pt idx="8857">
                  <c:v>-0.05</c:v>
                </c:pt>
                <c:pt idx="8858">
                  <c:v>-0.05</c:v>
                </c:pt>
                <c:pt idx="8859">
                  <c:v>-0.05</c:v>
                </c:pt>
                <c:pt idx="8860">
                  <c:v>-0.05</c:v>
                </c:pt>
                <c:pt idx="8861">
                  <c:v>-0.05</c:v>
                </c:pt>
                <c:pt idx="8862">
                  <c:v>-0.05</c:v>
                </c:pt>
                <c:pt idx="8863">
                  <c:v>-0.05</c:v>
                </c:pt>
                <c:pt idx="8864">
                  <c:v>-0.05</c:v>
                </c:pt>
                <c:pt idx="8865">
                  <c:v>-0.05</c:v>
                </c:pt>
                <c:pt idx="8866">
                  <c:v>-0.05</c:v>
                </c:pt>
                <c:pt idx="8867">
                  <c:v>-0.05</c:v>
                </c:pt>
                <c:pt idx="8868">
                  <c:v>-0.05</c:v>
                </c:pt>
                <c:pt idx="8869">
                  <c:v>-0.05</c:v>
                </c:pt>
                <c:pt idx="8870">
                  <c:v>-0.05</c:v>
                </c:pt>
                <c:pt idx="8871">
                  <c:v>-0.05</c:v>
                </c:pt>
                <c:pt idx="8872">
                  <c:v>-0.05</c:v>
                </c:pt>
                <c:pt idx="8873">
                  <c:v>-0.05</c:v>
                </c:pt>
                <c:pt idx="8874">
                  <c:v>-0.05</c:v>
                </c:pt>
                <c:pt idx="8875">
                  <c:v>-0.05</c:v>
                </c:pt>
                <c:pt idx="8876">
                  <c:v>-0.05</c:v>
                </c:pt>
                <c:pt idx="8877">
                  <c:v>-0.05</c:v>
                </c:pt>
                <c:pt idx="8878">
                  <c:v>-0.05</c:v>
                </c:pt>
                <c:pt idx="8879">
                  <c:v>-0.05</c:v>
                </c:pt>
                <c:pt idx="8880">
                  <c:v>-0.05</c:v>
                </c:pt>
                <c:pt idx="8881">
                  <c:v>-0.05</c:v>
                </c:pt>
                <c:pt idx="8882">
                  <c:v>-0.05</c:v>
                </c:pt>
                <c:pt idx="8883">
                  <c:v>-0.05</c:v>
                </c:pt>
                <c:pt idx="8884">
                  <c:v>-0.05</c:v>
                </c:pt>
                <c:pt idx="8885">
                  <c:v>-0.05</c:v>
                </c:pt>
                <c:pt idx="8886">
                  <c:v>-0.05</c:v>
                </c:pt>
                <c:pt idx="8887">
                  <c:v>-0.05</c:v>
                </c:pt>
                <c:pt idx="8888">
                  <c:v>-0.05</c:v>
                </c:pt>
                <c:pt idx="8889">
                  <c:v>-0.05</c:v>
                </c:pt>
                <c:pt idx="8890">
                  <c:v>-0.05</c:v>
                </c:pt>
                <c:pt idx="8891">
                  <c:v>-0.05</c:v>
                </c:pt>
                <c:pt idx="8892">
                  <c:v>-0.05</c:v>
                </c:pt>
                <c:pt idx="8893">
                  <c:v>-0.05</c:v>
                </c:pt>
                <c:pt idx="8894">
                  <c:v>-0.05</c:v>
                </c:pt>
                <c:pt idx="8895">
                  <c:v>-0.05</c:v>
                </c:pt>
                <c:pt idx="8896">
                  <c:v>-0.05</c:v>
                </c:pt>
                <c:pt idx="8897">
                  <c:v>-0.05</c:v>
                </c:pt>
                <c:pt idx="8898">
                  <c:v>-0.05</c:v>
                </c:pt>
                <c:pt idx="8899">
                  <c:v>-0.05</c:v>
                </c:pt>
                <c:pt idx="8900">
                  <c:v>-0.05</c:v>
                </c:pt>
                <c:pt idx="8901">
                  <c:v>-0.05</c:v>
                </c:pt>
                <c:pt idx="8902">
                  <c:v>-0.05</c:v>
                </c:pt>
                <c:pt idx="8903">
                  <c:v>-0.05</c:v>
                </c:pt>
                <c:pt idx="8904">
                  <c:v>-0.05</c:v>
                </c:pt>
                <c:pt idx="8905">
                  <c:v>-0.05</c:v>
                </c:pt>
                <c:pt idx="8906">
                  <c:v>-0.05</c:v>
                </c:pt>
                <c:pt idx="8907">
                  <c:v>-0.05</c:v>
                </c:pt>
                <c:pt idx="8908">
                  <c:v>-0.05</c:v>
                </c:pt>
                <c:pt idx="8909">
                  <c:v>-0.05</c:v>
                </c:pt>
                <c:pt idx="8910">
                  <c:v>-0.05</c:v>
                </c:pt>
                <c:pt idx="8911">
                  <c:v>-0.05</c:v>
                </c:pt>
                <c:pt idx="8912">
                  <c:v>-0.05</c:v>
                </c:pt>
                <c:pt idx="8913">
                  <c:v>-0.05</c:v>
                </c:pt>
                <c:pt idx="8914">
                  <c:v>-0.05</c:v>
                </c:pt>
                <c:pt idx="8915">
                  <c:v>-0.05</c:v>
                </c:pt>
                <c:pt idx="8916">
                  <c:v>-0.05</c:v>
                </c:pt>
                <c:pt idx="8917">
                  <c:v>-0.05</c:v>
                </c:pt>
                <c:pt idx="8918">
                  <c:v>-0.05</c:v>
                </c:pt>
                <c:pt idx="8919">
                  <c:v>-0.05</c:v>
                </c:pt>
                <c:pt idx="8920">
                  <c:v>-0.05</c:v>
                </c:pt>
                <c:pt idx="8921">
                  <c:v>-0.05</c:v>
                </c:pt>
                <c:pt idx="8922">
                  <c:v>-0.05</c:v>
                </c:pt>
                <c:pt idx="8923">
                  <c:v>-0.05</c:v>
                </c:pt>
                <c:pt idx="8924">
                  <c:v>-0.05</c:v>
                </c:pt>
                <c:pt idx="8925">
                  <c:v>-0.05</c:v>
                </c:pt>
                <c:pt idx="8926">
                  <c:v>-0.05</c:v>
                </c:pt>
                <c:pt idx="8927">
                  <c:v>-0.05</c:v>
                </c:pt>
                <c:pt idx="8928">
                  <c:v>-0.05</c:v>
                </c:pt>
                <c:pt idx="8929">
                  <c:v>-0.05</c:v>
                </c:pt>
                <c:pt idx="8930">
                  <c:v>-0.05</c:v>
                </c:pt>
                <c:pt idx="8931">
                  <c:v>-0.05</c:v>
                </c:pt>
                <c:pt idx="8932">
                  <c:v>-0.05</c:v>
                </c:pt>
                <c:pt idx="8933">
                  <c:v>-0.05</c:v>
                </c:pt>
                <c:pt idx="8934">
                  <c:v>-0.05</c:v>
                </c:pt>
                <c:pt idx="8935">
                  <c:v>-0.05</c:v>
                </c:pt>
                <c:pt idx="8936">
                  <c:v>-0.05</c:v>
                </c:pt>
                <c:pt idx="8937">
                  <c:v>-0.05</c:v>
                </c:pt>
                <c:pt idx="8938">
                  <c:v>-0.05</c:v>
                </c:pt>
                <c:pt idx="8939">
                  <c:v>-0.05</c:v>
                </c:pt>
                <c:pt idx="8940">
                  <c:v>-0.05</c:v>
                </c:pt>
                <c:pt idx="8941">
                  <c:v>-0.05</c:v>
                </c:pt>
                <c:pt idx="8942">
                  <c:v>-0.05</c:v>
                </c:pt>
                <c:pt idx="8943">
                  <c:v>-0.05</c:v>
                </c:pt>
                <c:pt idx="8944">
                  <c:v>-0.05</c:v>
                </c:pt>
                <c:pt idx="8945">
                  <c:v>-0.05</c:v>
                </c:pt>
                <c:pt idx="8946">
                  <c:v>-0.05</c:v>
                </c:pt>
                <c:pt idx="8947">
                  <c:v>-0.05</c:v>
                </c:pt>
              </c:numCache>
            </c:numRef>
          </c:val>
          <c:extLst>
            <c:ext xmlns:c16="http://schemas.microsoft.com/office/drawing/2014/chart" uri="{C3380CC4-5D6E-409C-BE32-E72D297353CC}">
              <c16:uniqueId val="{0000000A-18B2-4F60-85B0-145F3229A96D}"/>
            </c:ext>
          </c:extLst>
        </c:ser>
        <c:dLbls>
          <c:showLegendKey val="0"/>
          <c:showVal val="0"/>
          <c:showCatName val="0"/>
          <c:showSerName val="0"/>
          <c:showPercent val="0"/>
          <c:showBubbleSize val="0"/>
        </c:dLbls>
        <c:gapWidth val="150"/>
        <c:overlap val="100"/>
        <c:axId val="137176960"/>
        <c:axId val="137178496"/>
      </c:barChart>
      <c:catAx>
        <c:axId val="13717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78496"/>
        <c:crosses val="autoZero"/>
        <c:auto val="1"/>
        <c:lblAlgn val="ctr"/>
        <c:lblOffset val="100"/>
        <c:noMultiLvlLbl val="0"/>
      </c:catAx>
      <c:valAx>
        <c:axId val="1371784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7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0B0F7-AA16-4A9C-A4BF-2E7FDC2E6BA4}" type="datetimeFigureOut">
              <a:rPr lang="en-GB" smtClean="0"/>
              <a:t>13/03/2022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E2211-6925-4350-B71F-9B20C0B5778B}" type="slidenum">
              <a:rPr lang="en-GB" smtClean="0"/>
              <a:t>‹#›</a:t>
            </a:fld>
            <a:endParaRPr lang="en-GB"/>
          </a:p>
        </p:txBody>
      </p:sp>
    </p:spTree>
    <p:extLst>
      <p:ext uri="{BB962C8B-B14F-4D97-AF65-F5344CB8AC3E}">
        <p14:creationId xmlns:p14="http://schemas.microsoft.com/office/powerpoint/2010/main" val="275744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a:t>
            </a:r>
            <a:r>
              <a:rPr lang="en-GB" baseline="0" dirty="0"/>
              <a:t> presentation I gave on this to CanVIG was in Nov 2020. Since then there have been </a:t>
            </a:r>
            <a:r>
              <a:rPr lang="en-GB" b="1" baseline="0" dirty="0"/>
              <a:t>updated guidance on PVS1 from several sources</a:t>
            </a:r>
            <a:r>
              <a:rPr lang="en-GB" baseline="0" dirty="0"/>
              <a:t>:</a:t>
            </a:r>
          </a:p>
          <a:p>
            <a:endParaRPr lang="en-GB" baseline="0" dirty="0"/>
          </a:p>
          <a:p>
            <a:r>
              <a:rPr lang="en-GB" baseline="0" dirty="0"/>
              <a:t>1) several new </a:t>
            </a:r>
            <a:r>
              <a:rPr lang="en-GB" baseline="0" dirty="0" err="1"/>
              <a:t>ClinGen</a:t>
            </a:r>
            <a:r>
              <a:rPr lang="en-GB" baseline="0" dirty="0"/>
              <a:t> gene specific guidelines published/updated, </a:t>
            </a:r>
          </a:p>
          <a:p>
            <a:r>
              <a:rPr lang="en-GB" baseline="0" dirty="0"/>
              <a:t>2) updates to generic CanVIG Cancer Susceptibility Gene guidance </a:t>
            </a:r>
          </a:p>
          <a:p>
            <a:r>
              <a:rPr lang="en-GB" baseline="0" dirty="0"/>
              <a:t>3) specific gene guidance has been established by CanVIG (MMR &amp; BRCA) </a:t>
            </a:r>
          </a:p>
          <a:p>
            <a:endParaRPr lang="en-GB" baseline="0" dirty="0"/>
          </a:p>
          <a:p>
            <a:r>
              <a:rPr lang="en-GB" baseline="0" dirty="0"/>
              <a:t>Alison and I have produced this presentation to highlight some of the updates and provide some guidance on using PVS1 and strength levels that are appropriate when investigating Cancer Susceptibility Genes (CSGs). </a:t>
            </a:r>
          </a:p>
          <a:p>
            <a:endParaRPr lang="en-GB" baseline="0" dirty="0"/>
          </a:p>
          <a:p>
            <a:r>
              <a:rPr lang="en-GB" baseline="0" dirty="0"/>
              <a:t>First I am going to start with an overview of the guidance that has evolved for these variants since 2015 </a:t>
            </a:r>
            <a:r>
              <a:rPr lang="en-GB" b="1" baseline="0" dirty="0"/>
              <a:t>from the generic to gene specific</a:t>
            </a:r>
            <a:r>
              <a:rPr lang="en-GB" baseline="0" dirty="0"/>
              <a:t>. We will then focus on some examples using these guidelines.</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talk is to highlight recent alterations/clarifications in the CanVIG guidance and present some insight into how to apply guidance - not designed to be an exhaustive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 will cover the more complex decision</a:t>
            </a:r>
            <a:r>
              <a:rPr lang="en-GB" b="1" baseline="0" dirty="0"/>
              <a:t> trees</a:t>
            </a:r>
            <a:r>
              <a:rPr lang="en-GB" b="1" dirty="0"/>
              <a:t> for 3</a:t>
            </a:r>
            <a:r>
              <a:rPr lang="en-GB" b="1" baseline="0" dirty="0"/>
              <a:t> parts that are most frequently encountered: nonsense/frameshift, exon level deletions &amp; splice alterations.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 lot is covered and some will be at speed, the presentation will be available as a recording and slides for future reference.</a:t>
            </a:r>
            <a:endParaRPr lang="en-GB" b="1" dirty="0"/>
          </a:p>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1</a:t>
            </a:fld>
            <a:endParaRPr lang="en-GB"/>
          </a:p>
        </p:txBody>
      </p:sp>
    </p:spTree>
    <p:extLst>
      <p:ext uri="{BB962C8B-B14F-4D97-AF65-F5344CB8AC3E}">
        <p14:creationId xmlns:p14="http://schemas.microsoft.com/office/powerpoint/2010/main" val="3568257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then there are a range of guidance resources available to assist with classification using PVS1 each of which is based on the others with progressively more specificity (</a:t>
            </a:r>
            <a:r>
              <a:rPr lang="en-GB" b="1" dirty="0"/>
              <a:t>rare disease&gt;CSGs&gt;gene specific</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It s critical to use the most appropriate and up to date guidance</a:t>
            </a:r>
            <a:r>
              <a:rPr lang="en-GB" b="1" baseline="0" dirty="0"/>
              <a:t> to ensure variant classification consistency and to record the guidance used in your reporting to allow other labs to determine how classification has been performed. </a:t>
            </a:r>
            <a:r>
              <a:rPr lang="en-GB" b="0" baseline="0" dirty="0" err="1"/>
              <a:t>Partic</a:t>
            </a:r>
            <a:r>
              <a:rPr lang="en-GB" b="0" baseline="0" dirty="0"/>
              <a:t> important if </a:t>
            </a:r>
            <a:r>
              <a:rPr lang="en-GB" b="0" baseline="0" dirty="0" err="1"/>
              <a:t>dischordant</a:t>
            </a:r>
            <a:r>
              <a:rPr lang="en-GB" b="0" baseline="0" dirty="0"/>
              <a:t> classes noted. Cancer community very luck to have so much specific guidance compared to much of rare disease. </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ClinGen</a:t>
            </a:r>
            <a:r>
              <a:rPr lang="en-GB" dirty="0"/>
              <a:t> gene specific tend to be stand alone but CSG may need to reference main guidance – should be clear where this is the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VCEP guidance for range</a:t>
            </a:r>
            <a:r>
              <a:rPr lang="en-GB" b="1" baseline="0" dirty="0"/>
              <a:t> of genes already but also in dev for BRCA1&amp;2 (ENIGMA), PALB2,  Lynch genes (</a:t>
            </a:r>
            <a:r>
              <a:rPr lang="en-GB" b="1" baseline="0" dirty="0" err="1"/>
              <a:t>InSiGHT</a:t>
            </a:r>
            <a:r>
              <a:rPr lang="en-GB" b="1" baseline="0" dirty="0"/>
              <a:t>) &amp; APC.  </a:t>
            </a:r>
            <a:endParaRPr lang="en-GB" b="1" dirty="0"/>
          </a:p>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10</a:t>
            </a:fld>
            <a:endParaRPr lang="en-GB"/>
          </a:p>
        </p:txBody>
      </p:sp>
    </p:spTree>
    <p:extLst>
      <p:ext uri="{BB962C8B-B14F-4D97-AF65-F5344CB8AC3E}">
        <p14:creationId xmlns:p14="http://schemas.microsoft.com/office/powerpoint/2010/main" val="3651150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a:t>
            </a:r>
            <a:r>
              <a:rPr lang="en-GB" baseline="0" dirty="0"/>
              <a:t> PVS1 is often seen as simple, it is critical to get it right as it is often the strongest evidence in a variant classification where a variant is extremely rare, </a:t>
            </a:r>
            <a:r>
              <a:rPr lang="en-GB" b="1" baseline="0" dirty="0"/>
              <a:t>often it is the only additional evidence beyond rarity so if you get the strength wrong the classification will be incorrect. Using the exponent scoring system then you may be able to apply 8, 4, 2 or 0 points for vs, s, m or n/a respectively.</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As I said at the start of the presentation</a:t>
            </a:r>
            <a:r>
              <a:rPr lang="en-GB" b="1" baseline="0" dirty="0"/>
              <a:t> </a:t>
            </a:r>
            <a:r>
              <a:rPr lang="en-GB" b="1" dirty="0"/>
              <a:t>I will cover the more complex decision</a:t>
            </a:r>
            <a:r>
              <a:rPr lang="en-GB" b="1" baseline="0" dirty="0"/>
              <a:t> trees</a:t>
            </a:r>
            <a:r>
              <a:rPr lang="en-GB" b="1" dirty="0"/>
              <a:t> for 3</a:t>
            </a:r>
            <a:r>
              <a:rPr lang="en-GB" b="1" baseline="0" dirty="0"/>
              <a:t> parts that are most frequently encountered: nonsense/frameshift, splice alterations &amp; exon level deletions today</a:t>
            </a:r>
            <a:endParaRPr lang="en-GB" b="1" dirty="0"/>
          </a:p>
          <a:p>
            <a:endParaRPr lang="en-GB" baseline="0" dirty="0"/>
          </a:p>
          <a:p>
            <a:r>
              <a:rPr lang="en-GB" b="1" baseline="0" dirty="0"/>
              <a:t>Lets start by looking at NMD as this is a key factor in deciding the strength at which you can use PVS1 across multiple variant types.</a:t>
            </a:r>
          </a:p>
          <a:p>
            <a:endParaRPr lang="en-GB" b="1" baseline="0" dirty="0"/>
          </a:p>
          <a:p>
            <a:endParaRPr lang="en-GB" b="1" baseline="0" dirty="0"/>
          </a:p>
          <a:p>
            <a:endParaRPr lang="en-GB" baseline="0" dirty="0"/>
          </a:p>
        </p:txBody>
      </p:sp>
      <p:sp>
        <p:nvSpPr>
          <p:cNvPr id="4" name="Slide Number Placeholder 3"/>
          <p:cNvSpPr>
            <a:spLocks noGrp="1"/>
          </p:cNvSpPr>
          <p:nvPr>
            <p:ph type="sldNum" sz="quarter" idx="10"/>
          </p:nvPr>
        </p:nvSpPr>
        <p:spPr/>
        <p:txBody>
          <a:bodyPr/>
          <a:lstStyle/>
          <a:p>
            <a:fld id="{B2EE2211-6925-4350-B71F-9B20C0B5778B}" type="slidenum">
              <a:rPr lang="en-GB" smtClean="0"/>
              <a:t>11</a:t>
            </a:fld>
            <a:endParaRPr lang="en-GB"/>
          </a:p>
        </p:txBody>
      </p:sp>
    </p:spTree>
    <p:extLst>
      <p:ext uri="{BB962C8B-B14F-4D97-AF65-F5344CB8AC3E}">
        <p14:creationId xmlns:p14="http://schemas.microsoft.com/office/powerpoint/2010/main" val="219518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Useful resources for investigating this: Decipher plots. Example here is MSH2 (NB remember to check transcript – default is MANE select).</a:t>
            </a:r>
          </a:p>
          <a:p>
            <a:endParaRPr lang="en-US" dirty="0"/>
          </a:p>
          <a:p>
            <a:r>
              <a:rPr lang="en-US" dirty="0"/>
              <a:t>Top track: Light grey bar at top is gene composed of exons (each exon boundary is designated by a darker</a:t>
            </a:r>
            <a:r>
              <a:rPr lang="en-US" baseline="0" dirty="0"/>
              <a:t> line).  </a:t>
            </a:r>
          </a:p>
          <a:p>
            <a:endParaRPr lang="en-US" baseline="0" dirty="0"/>
          </a:p>
          <a:p>
            <a:r>
              <a:rPr lang="en-US" baseline="0" dirty="0"/>
              <a:t>Next track down is predicted NMD escape track which helps to quickly check location of your identified PTC compared to the escape.</a:t>
            </a:r>
            <a:endParaRPr lang="en-US" dirty="0"/>
          </a:p>
          <a:p>
            <a:endParaRPr lang="en-US" dirty="0"/>
          </a:p>
          <a:p>
            <a:r>
              <a:rPr lang="en-US" sz="1200" b="1" i="0" u="none" strike="noStrike" kern="1200" dirty="0">
                <a:solidFill>
                  <a:schemeClr val="tx1"/>
                </a:solidFill>
                <a:effectLst/>
                <a:latin typeface="+mn-lt"/>
                <a:ea typeface="+mn-ea"/>
                <a:cs typeface="+mn-cs"/>
              </a:rPr>
              <a:t>For example in this gene, any PTC between dark grey bars (codon 35-860) predicted to undergo NMD and be a null allele</a:t>
            </a:r>
            <a:r>
              <a:rPr lang="en-US" dirty="0"/>
              <a:t> (red oblong)</a:t>
            </a:r>
          </a:p>
          <a:p>
            <a:endParaRPr lang="en-US" dirty="0"/>
          </a:p>
          <a:p>
            <a:r>
              <a:rPr lang="en-US" b="1" dirty="0">
                <a:solidFill>
                  <a:srgbClr val="FF0000"/>
                </a:solidFill>
              </a:rPr>
              <a:t>**Note: caution if relying on other resources that just</a:t>
            </a:r>
            <a:r>
              <a:rPr lang="en-US" b="1" baseline="0" dirty="0">
                <a:solidFill>
                  <a:srgbClr val="FF0000"/>
                </a:solidFill>
              </a:rPr>
              <a:t> state “exon x of y exons” as these often include non-coding exons at either end of the gene which can be misleading (</a:t>
            </a:r>
            <a:r>
              <a:rPr lang="en-US" b="1" baseline="0" dirty="0" err="1">
                <a:solidFill>
                  <a:srgbClr val="FF0000"/>
                </a:solidFill>
              </a:rPr>
              <a:t>eg</a:t>
            </a:r>
            <a:r>
              <a:rPr lang="en-US" b="1" baseline="0" dirty="0">
                <a:solidFill>
                  <a:srgbClr val="FF0000"/>
                </a:solidFill>
              </a:rPr>
              <a:t> last/penultimate exon or first exon).**</a:t>
            </a:r>
          </a:p>
          <a:p>
            <a:endParaRPr lang="en-US" baseline="0" dirty="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B2EE2211-6925-4350-B71F-9B20C0B5778B}" type="slidenum">
              <a:rPr lang="en-GB" smtClean="0"/>
              <a:t>12</a:t>
            </a:fld>
            <a:endParaRPr lang="en-GB"/>
          </a:p>
        </p:txBody>
      </p:sp>
    </p:spTree>
    <p:extLst>
      <p:ext uri="{BB962C8B-B14F-4D97-AF65-F5344CB8AC3E}">
        <p14:creationId xmlns:p14="http://schemas.microsoft.com/office/powerpoint/2010/main" val="4281999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a:t>
            </a:r>
            <a:r>
              <a:rPr lang="en-GB" b="1" dirty="0"/>
              <a:t>APC gene specific </a:t>
            </a:r>
            <a:r>
              <a:rPr lang="en-GB" b="1" dirty="0" err="1"/>
              <a:t>ClinGen</a:t>
            </a:r>
            <a:r>
              <a:rPr lang="en-GB" b="1" dirty="0"/>
              <a:t> guidance is currently in development </a:t>
            </a:r>
            <a:r>
              <a:rPr lang="en-GB" dirty="0"/>
              <a:t>and awaiting ratification</a:t>
            </a:r>
            <a:r>
              <a:rPr lang="en-GB" baseline="0" dirty="0"/>
              <a:t> to help: this includes info on how to use PVS1. This is </a:t>
            </a:r>
            <a:r>
              <a:rPr lang="en-GB" b="1" baseline="0" dirty="0"/>
              <a:t>likely to greatly extend region where PVS1_vs is applicable at 3’ end of gene </a:t>
            </a:r>
            <a:r>
              <a:rPr lang="en-GB" baseline="0" dirty="0"/>
              <a:t>(proposal for nonsense or frameshift is ~2600aa covered instead of current 600aa </a:t>
            </a:r>
            <a:r>
              <a:rPr lang="en-GB" baseline="0" dirty="0" err="1"/>
              <a:t>ie</a:t>
            </a:r>
            <a:r>
              <a:rPr lang="en-GB" baseline="0" dirty="0"/>
              <a:t> </a:t>
            </a:r>
            <a:r>
              <a:rPr lang="en-GB" b="1" baseline="0" dirty="0"/>
              <a:t>~90% of coding rather than 21% currently</a:t>
            </a:r>
            <a:r>
              <a:rPr lang="en-GB" baseline="0" dirty="0"/>
              <a:t>). </a:t>
            </a:r>
          </a:p>
          <a:p>
            <a:endParaRPr lang="en-GB" baseline="0" dirty="0"/>
          </a:p>
          <a:p>
            <a:r>
              <a:rPr lang="en-US" sz="1200" b="1" i="0" u="none" strike="noStrike" kern="1200" dirty="0">
                <a:solidFill>
                  <a:schemeClr val="tx1"/>
                </a:solidFill>
                <a:effectLst/>
                <a:latin typeface="+mn-lt"/>
                <a:ea typeface="+mn-ea"/>
                <a:cs typeface="+mn-cs"/>
              </a:rPr>
              <a:t>NB remember to check CanVIG excel for previous occurrences of fs </a:t>
            </a:r>
            <a:r>
              <a:rPr lang="en-US" sz="1200" b="1" i="0" u="none" strike="noStrike" kern="1200" dirty="0" err="1">
                <a:solidFill>
                  <a:schemeClr val="tx1"/>
                </a:solidFill>
                <a:effectLst/>
                <a:latin typeface="+mn-lt"/>
                <a:ea typeface="+mn-ea"/>
                <a:cs typeface="+mn-cs"/>
              </a:rPr>
              <a:t>vars</a:t>
            </a:r>
            <a:r>
              <a:rPr lang="en-US" sz="1200" b="1" i="0" u="none" strike="noStrike" kern="1200" dirty="0">
                <a:solidFill>
                  <a:schemeClr val="tx1"/>
                </a:solidFill>
                <a:effectLst/>
                <a:latin typeface="+mn-lt"/>
                <a:ea typeface="+mn-ea"/>
                <a:cs typeface="+mn-cs"/>
              </a:rPr>
              <a:t> to use in case control analysis that may aid in boosting classification if PVS1 evidence not high (as fs not in main </a:t>
            </a:r>
            <a:r>
              <a:rPr lang="en-US" sz="1200" b="1" i="0" u="none" strike="noStrike" kern="1200" dirty="0" err="1">
                <a:solidFill>
                  <a:schemeClr val="tx1"/>
                </a:solidFill>
                <a:effectLst/>
                <a:latin typeface="+mn-lt"/>
                <a:ea typeface="+mn-ea"/>
                <a:cs typeface="+mn-cs"/>
              </a:rPr>
              <a:t>CanVar</a:t>
            </a:r>
            <a:r>
              <a:rPr lang="en-US" sz="1200" b="1" i="0" u="none" strike="noStrike" kern="1200" dirty="0">
                <a:solidFill>
                  <a:schemeClr val="tx1"/>
                </a:solidFill>
                <a:effectLst/>
                <a:latin typeface="+mn-lt"/>
                <a:ea typeface="+mn-ea"/>
                <a:cs typeface="+mn-cs"/>
              </a:rPr>
              <a:t> except where manually added)</a:t>
            </a:r>
            <a:r>
              <a:rPr lang="en-US" b="1" dirty="0"/>
              <a:t> </a:t>
            </a:r>
            <a:endParaRPr lang="en-GB" b="1"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13</a:t>
            </a:fld>
            <a:endParaRPr lang="en-GB"/>
          </a:p>
        </p:txBody>
      </p:sp>
    </p:spTree>
    <p:extLst>
      <p:ext uri="{BB962C8B-B14F-4D97-AF65-F5344CB8AC3E}">
        <p14:creationId xmlns:p14="http://schemas.microsoft.com/office/powerpoint/2010/main" val="729881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 a couple of examples where PTC is located in region where NMD is predicted to occur</a:t>
            </a:r>
          </a:p>
          <a:p>
            <a:endParaRPr lang="en-GB" dirty="0"/>
          </a:p>
          <a:p>
            <a:r>
              <a:rPr lang="en-GB" dirty="0"/>
              <a:t>Straightforward nonsense</a:t>
            </a:r>
            <a:r>
              <a:rPr lang="en-GB" baseline="0" dirty="0"/>
              <a:t> example</a:t>
            </a:r>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14</a:t>
            </a:fld>
            <a:endParaRPr lang="en-GB"/>
          </a:p>
        </p:txBody>
      </p:sp>
    </p:spTree>
    <p:extLst>
      <p:ext uri="{BB962C8B-B14F-4D97-AF65-F5344CB8AC3E}">
        <p14:creationId xmlns:p14="http://schemas.microsoft.com/office/powerpoint/2010/main" val="321051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Straightforward frameshift</a:t>
            </a:r>
            <a:r>
              <a:rPr lang="en-GB" baseline="0" dirty="0"/>
              <a:t> example</a:t>
            </a:r>
            <a:endParaRPr lang="en-GB" dirty="0"/>
          </a:p>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15</a:t>
            </a:fld>
            <a:endParaRPr lang="en-GB"/>
          </a:p>
        </p:txBody>
      </p:sp>
    </p:spTree>
    <p:extLst>
      <p:ext uri="{BB962C8B-B14F-4D97-AF65-F5344CB8AC3E}">
        <p14:creationId xmlns:p14="http://schemas.microsoft.com/office/powerpoint/2010/main" val="3004064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16</a:t>
            </a:fld>
            <a:endParaRPr lang="en-GB"/>
          </a:p>
        </p:txBody>
      </p:sp>
    </p:spTree>
    <p:extLst>
      <p:ext uri="{BB962C8B-B14F-4D97-AF65-F5344CB8AC3E}">
        <p14:creationId xmlns:p14="http://schemas.microsoft.com/office/powerpoint/2010/main" val="3985711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Does not evade NMD</a:t>
            </a:r>
          </a:p>
        </p:txBody>
      </p:sp>
      <p:sp>
        <p:nvSpPr>
          <p:cNvPr id="4" name="Slide Number Placeholder 3"/>
          <p:cNvSpPr>
            <a:spLocks noGrp="1"/>
          </p:cNvSpPr>
          <p:nvPr>
            <p:ph type="sldNum" sz="quarter" idx="10"/>
          </p:nvPr>
        </p:nvSpPr>
        <p:spPr/>
        <p:txBody>
          <a:bodyPr/>
          <a:lstStyle/>
          <a:p>
            <a:fld id="{B2EE2211-6925-4350-B71F-9B20C0B5778B}" type="slidenum">
              <a:rPr lang="en-GB" smtClean="0"/>
              <a:t>17</a:t>
            </a:fld>
            <a:endParaRPr lang="en-GB"/>
          </a:p>
        </p:txBody>
      </p:sp>
    </p:spTree>
    <p:extLst>
      <p:ext uri="{BB962C8B-B14F-4D97-AF65-F5344CB8AC3E}">
        <p14:creationId xmlns:p14="http://schemas.microsoft.com/office/powerpoint/2010/main" val="2252647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news that most people were using this guidance appropriately. Sample size small</a:t>
            </a:r>
          </a:p>
          <a:p>
            <a:endParaRPr lang="en-GB" dirty="0"/>
          </a:p>
          <a:p>
            <a:r>
              <a:rPr lang="en-GB" dirty="0"/>
              <a:t>If only PVS1 &amp; PM2</a:t>
            </a:r>
            <a:r>
              <a:rPr lang="en-GB" baseline="0" dirty="0"/>
              <a:t> applicable here then 6 points (LP) vs 10 points (P) so clinical impact ok</a:t>
            </a:r>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18</a:t>
            </a:fld>
            <a:endParaRPr lang="en-GB"/>
          </a:p>
        </p:txBody>
      </p:sp>
    </p:spTree>
    <p:extLst>
      <p:ext uri="{BB962C8B-B14F-4D97-AF65-F5344CB8AC3E}">
        <p14:creationId xmlns:p14="http://schemas.microsoft.com/office/powerpoint/2010/main" val="2171180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have determined how to apply guidance where NMD is</a:t>
            </a:r>
            <a:r>
              <a:rPr lang="en-GB" baseline="0" dirty="0"/>
              <a:t> occurring, what about variants predicted to escape NMD? </a:t>
            </a:r>
          </a:p>
          <a:p>
            <a:endParaRPr lang="en-GB" baseline="0" dirty="0"/>
          </a:p>
          <a:p>
            <a:r>
              <a:rPr lang="en-GB" baseline="0" dirty="0"/>
              <a:t>Lets start at the 5’ end of the gene. Read info on slice.</a:t>
            </a:r>
          </a:p>
          <a:p>
            <a:endParaRPr lang="en-GB" baseline="0" dirty="0"/>
          </a:p>
          <a:p>
            <a:r>
              <a:rPr lang="en-GB" dirty="0"/>
              <a:t>Worked examples on next slides:</a:t>
            </a:r>
            <a:endParaRPr lang="en-GB" b="1" dirty="0"/>
          </a:p>
        </p:txBody>
      </p:sp>
      <p:sp>
        <p:nvSpPr>
          <p:cNvPr id="4" name="Slide Number Placeholder 3"/>
          <p:cNvSpPr>
            <a:spLocks noGrp="1"/>
          </p:cNvSpPr>
          <p:nvPr>
            <p:ph type="sldNum" sz="quarter" idx="10"/>
          </p:nvPr>
        </p:nvSpPr>
        <p:spPr/>
        <p:txBody>
          <a:bodyPr/>
          <a:lstStyle/>
          <a:p>
            <a:fld id="{B2EE2211-6925-4350-B71F-9B20C0B5778B}" type="slidenum">
              <a:rPr lang="en-GB" smtClean="0"/>
              <a:t>19</a:t>
            </a:fld>
            <a:endParaRPr lang="en-GB"/>
          </a:p>
        </p:txBody>
      </p:sp>
    </p:spTree>
    <p:extLst>
      <p:ext uri="{BB962C8B-B14F-4D97-AF65-F5344CB8AC3E}">
        <p14:creationId xmlns:p14="http://schemas.microsoft.com/office/powerpoint/2010/main" val="391127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ACMG guidance from</a:t>
            </a:r>
            <a:r>
              <a:rPr lang="en-GB" baseline="0" dirty="0"/>
              <a:t> 2015 published in Richards et al lacked some detail on how to apply PVS1. </a:t>
            </a:r>
          </a:p>
          <a:p>
            <a:endParaRPr lang="en-GB" baseline="0" dirty="0"/>
          </a:p>
          <a:p>
            <a:r>
              <a:rPr lang="en-GB" dirty="0"/>
              <a:t>Everyone will be familiar with the </a:t>
            </a:r>
            <a:r>
              <a:rPr lang="en-GB" dirty="0" err="1"/>
              <a:t>Tayoun</a:t>
            </a:r>
            <a:r>
              <a:rPr lang="en-GB" dirty="0"/>
              <a:t> publication from 2018, with the flowchart guiding decision making for a variety of LOF variants, nonsense/frameshift, canonical splice sites, exon</a:t>
            </a:r>
            <a:r>
              <a:rPr lang="en-GB" baseline="0" dirty="0"/>
              <a:t> level</a:t>
            </a:r>
            <a:r>
              <a:rPr lang="en-GB" dirty="0"/>
              <a:t> deletions, exon level duplications and initiation codon variants. </a:t>
            </a:r>
          </a:p>
          <a:p>
            <a:endParaRPr lang="en-GB" b="1" dirty="0"/>
          </a:p>
          <a:p>
            <a:r>
              <a:rPr lang="en-GB" b="1" dirty="0"/>
              <a:t>This is a critical</a:t>
            </a:r>
            <a:r>
              <a:rPr lang="en-GB" b="1" baseline="0" dirty="0"/>
              <a:t> publication for clarifying the strength at which PVS1 should be applied and the evidence required in this process. </a:t>
            </a:r>
            <a:endParaRPr lang="en-GB" b="1" dirty="0"/>
          </a:p>
        </p:txBody>
      </p:sp>
      <p:sp>
        <p:nvSpPr>
          <p:cNvPr id="4" name="Slide Number Placeholder 3"/>
          <p:cNvSpPr>
            <a:spLocks noGrp="1"/>
          </p:cNvSpPr>
          <p:nvPr>
            <p:ph type="sldNum" sz="quarter" idx="10"/>
          </p:nvPr>
        </p:nvSpPr>
        <p:spPr/>
        <p:txBody>
          <a:bodyPr/>
          <a:lstStyle/>
          <a:p>
            <a:fld id="{B2EE2211-6925-4350-B71F-9B20C0B5778B}" type="slidenum">
              <a:rPr lang="en-GB" smtClean="0"/>
              <a:t>2</a:t>
            </a:fld>
            <a:endParaRPr lang="en-GB"/>
          </a:p>
        </p:txBody>
      </p:sp>
    </p:spTree>
    <p:extLst>
      <p:ext uri="{BB962C8B-B14F-4D97-AF65-F5344CB8AC3E}">
        <p14:creationId xmlns:p14="http://schemas.microsoft.com/office/powerpoint/2010/main" val="4259139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Updated</a:t>
            </a:r>
            <a:r>
              <a:rPr lang="en-GB" b="1" baseline="0" dirty="0"/>
              <a:t> guidance in CanVIG CSG gene specific guidance that have been recently released</a:t>
            </a:r>
            <a:endParaRPr lang="en-GB" b="1" dirty="0"/>
          </a:p>
          <a:p>
            <a:endParaRPr lang="en-GB" b="1" dirty="0"/>
          </a:p>
          <a:p>
            <a:r>
              <a:rPr lang="en-GB" b="1" dirty="0"/>
              <a:t>See second following slide for more info on MSH2 &amp; MSH6 to</a:t>
            </a:r>
            <a:r>
              <a:rPr lang="en-GB" b="1" baseline="0" dirty="0"/>
              <a:t> see examples of how this has been evidenced</a:t>
            </a:r>
            <a:endParaRPr lang="en-GB" b="1" dirty="0"/>
          </a:p>
        </p:txBody>
      </p:sp>
      <p:sp>
        <p:nvSpPr>
          <p:cNvPr id="4" name="Slide Number Placeholder 3"/>
          <p:cNvSpPr>
            <a:spLocks noGrp="1"/>
          </p:cNvSpPr>
          <p:nvPr>
            <p:ph type="sldNum" sz="quarter" idx="10"/>
          </p:nvPr>
        </p:nvSpPr>
        <p:spPr/>
        <p:txBody>
          <a:bodyPr/>
          <a:lstStyle/>
          <a:p>
            <a:fld id="{B2EE2211-6925-4350-B71F-9B20C0B5778B}" type="slidenum">
              <a:rPr lang="en-GB" smtClean="0"/>
              <a:t>20</a:t>
            </a:fld>
            <a:endParaRPr lang="en-GB"/>
          </a:p>
        </p:txBody>
      </p:sp>
    </p:spTree>
    <p:extLst>
      <p:ext uri="{BB962C8B-B14F-4D97-AF65-F5344CB8AC3E}">
        <p14:creationId xmlns:p14="http://schemas.microsoft.com/office/powerpoint/2010/main" val="517230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rPr>
              <a:t>NB SLIDE ADDED AFTER</a:t>
            </a:r>
            <a:r>
              <a:rPr lang="en-GB" b="1" baseline="0" dirty="0">
                <a:solidFill>
                  <a:srgbClr val="FF0000"/>
                </a:solidFill>
              </a:rPr>
              <a:t> PRESENTATION  agreed by JD, AC &amp; MD using method for other genes.</a:t>
            </a:r>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B2EE2211-6925-4350-B71F-9B20C0B5778B}" type="slidenum">
              <a:rPr lang="en-GB" smtClean="0"/>
              <a:t>21</a:t>
            </a:fld>
            <a:endParaRPr lang="en-GB"/>
          </a:p>
        </p:txBody>
      </p:sp>
    </p:spTree>
    <p:extLst>
      <p:ext uri="{BB962C8B-B14F-4D97-AF65-F5344CB8AC3E}">
        <p14:creationId xmlns:p14="http://schemas.microsoft.com/office/powerpoint/2010/main" val="4226988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 will go into MSH2 in more detail on the following slides using our second variant of the month</a:t>
            </a:r>
          </a:p>
        </p:txBody>
      </p:sp>
      <p:sp>
        <p:nvSpPr>
          <p:cNvPr id="4" name="Slide Number Placeholder 3"/>
          <p:cNvSpPr>
            <a:spLocks noGrp="1"/>
          </p:cNvSpPr>
          <p:nvPr>
            <p:ph type="sldNum" sz="quarter" idx="10"/>
          </p:nvPr>
        </p:nvSpPr>
        <p:spPr/>
        <p:txBody>
          <a:bodyPr/>
          <a:lstStyle/>
          <a:p>
            <a:fld id="{B2EE2211-6925-4350-B71F-9B20C0B5778B}" type="slidenum">
              <a:rPr lang="en-GB" smtClean="0"/>
              <a:t>22</a:t>
            </a:fld>
            <a:endParaRPr lang="en-GB"/>
          </a:p>
        </p:txBody>
      </p:sp>
    </p:spTree>
    <p:extLst>
      <p:ext uri="{BB962C8B-B14F-4D97-AF65-F5344CB8AC3E}">
        <p14:creationId xmlns:p14="http://schemas.microsoft.com/office/powerpoint/2010/main" val="593158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23</a:t>
            </a:fld>
            <a:endParaRPr lang="en-GB"/>
          </a:p>
        </p:txBody>
      </p:sp>
    </p:spTree>
    <p:extLst>
      <p:ext uri="{BB962C8B-B14F-4D97-AF65-F5344CB8AC3E}">
        <p14:creationId xmlns:p14="http://schemas.microsoft.com/office/powerpoint/2010/main" val="1236783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24</a:t>
            </a:fld>
            <a:endParaRPr lang="en-GB"/>
          </a:p>
        </p:txBody>
      </p:sp>
    </p:spTree>
    <p:extLst>
      <p:ext uri="{BB962C8B-B14F-4D97-AF65-F5344CB8AC3E}">
        <p14:creationId xmlns:p14="http://schemas.microsoft.com/office/powerpoint/2010/main" val="1476003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note the lack of CMMRD in case with initiation codon loss (use of downstream Met) and first 6 exon deletion.</a:t>
            </a:r>
            <a:endParaRPr lang="en-GB" dirty="0"/>
          </a:p>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26</a:t>
            </a:fld>
            <a:endParaRPr lang="en-GB"/>
          </a:p>
        </p:txBody>
      </p:sp>
    </p:spTree>
    <p:extLst>
      <p:ext uri="{BB962C8B-B14F-4D97-AF65-F5344CB8AC3E}">
        <p14:creationId xmlns:p14="http://schemas.microsoft.com/office/powerpoint/2010/main" val="3111668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28</a:t>
            </a:fld>
            <a:endParaRPr lang="en-GB"/>
          </a:p>
        </p:txBody>
      </p:sp>
    </p:spTree>
    <p:extLst>
      <p:ext uri="{BB962C8B-B14F-4D97-AF65-F5344CB8AC3E}">
        <p14:creationId xmlns:p14="http://schemas.microsoft.com/office/powerpoint/2010/main" val="3617297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Great news, although sample size low almost everyone using guidance as laid</a:t>
            </a:r>
            <a:r>
              <a:rPr lang="en-GB" baseline="0" dirty="0"/>
              <a:t> out in latest CanVIG MMR guidance. I can clearly see why PVS1_mod would be used if not following CanVIG MMR guidance but using generic CSG guidance and principles in PVS1 decision tree. </a:t>
            </a:r>
          </a:p>
          <a:p>
            <a:endParaRPr lang="en-GB" baseline="0" dirty="0"/>
          </a:p>
          <a:p>
            <a:r>
              <a:rPr lang="en-GB" baseline="0" dirty="0"/>
              <a:t>Hopefully, the preceding slides have clarified why we classified as we did. Highlights importance of using most specific and up to date guidance.</a:t>
            </a:r>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29</a:t>
            </a:fld>
            <a:endParaRPr lang="en-GB"/>
          </a:p>
        </p:txBody>
      </p:sp>
    </p:spTree>
    <p:extLst>
      <p:ext uri="{BB962C8B-B14F-4D97-AF65-F5344CB8AC3E}">
        <p14:creationId xmlns:p14="http://schemas.microsoft.com/office/powerpoint/2010/main" val="3716645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So we have had a good look at the 5’ end of the gene now let’s shift to the other end</a:t>
            </a:r>
          </a:p>
          <a:p>
            <a:endParaRPr lang="en-GB" b="1" baseline="0" dirty="0"/>
          </a:p>
          <a:p>
            <a:r>
              <a:rPr lang="en-GB" b="1" baseline="0" dirty="0"/>
              <a:t>NMD at 3’ end happens when PTC is found upstream of last EJC –includes 50bp upstream as ribosome takes up that much space so stop not “seen” ahead of EJC</a:t>
            </a:r>
            <a:endParaRPr lang="en-GB" b="1" dirty="0"/>
          </a:p>
        </p:txBody>
      </p:sp>
      <p:sp>
        <p:nvSpPr>
          <p:cNvPr id="4" name="Slide Number Placeholder 3"/>
          <p:cNvSpPr>
            <a:spLocks noGrp="1"/>
          </p:cNvSpPr>
          <p:nvPr>
            <p:ph type="sldNum" sz="quarter" idx="10"/>
          </p:nvPr>
        </p:nvSpPr>
        <p:spPr/>
        <p:txBody>
          <a:bodyPr/>
          <a:lstStyle/>
          <a:p>
            <a:fld id="{B2EE2211-6925-4350-B71F-9B20C0B5778B}" type="slidenum">
              <a:rPr lang="en-GB" smtClean="0"/>
              <a:t>30</a:t>
            </a:fld>
            <a:endParaRPr lang="en-GB"/>
          </a:p>
        </p:txBody>
      </p:sp>
    </p:spTree>
    <p:extLst>
      <p:ext uri="{BB962C8B-B14F-4D97-AF65-F5344CB8AC3E}">
        <p14:creationId xmlns:p14="http://schemas.microsoft.com/office/powerpoint/2010/main" val="1880895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NB In a case of frameshift </a:t>
            </a:r>
            <a:r>
              <a:rPr lang="en-GB" b="1" dirty="0" err="1"/>
              <a:t>var</a:t>
            </a:r>
            <a:r>
              <a:rPr lang="en-GB" b="1" dirty="0"/>
              <a:t> that evades NMD = loss of % protein = loss of </a:t>
            </a:r>
            <a:r>
              <a:rPr lang="en-GB" b="1" dirty="0" err="1"/>
              <a:t>wt</a:t>
            </a:r>
            <a:r>
              <a:rPr lang="en-GB" b="1" dirty="0"/>
              <a:t> protein (so do not count all alternative </a:t>
            </a:r>
            <a:r>
              <a:rPr lang="en-GB" b="1" dirty="0" err="1"/>
              <a:t>seq</a:t>
            </a:r>
            <a:r>
              <a:rPr lang="en-GB" b="1" dirty="0"/>
              <a:t>)</a:t>
            </a:r>
          </a:p>
        </p:txBody>
      </p:sp>
      <p:sp>
        <p:nvSpPr>
          <p:cNvPr id="4" name="Slide Number Placeholder 3"/>
          <p:cNvSpPr>
            <a:spLocks noGrp="1"/>
          </p:cNvSpPr>
          <p:nvPr>
            <p:ph type="sldNum" sz="quarter" idx="10"/>
          </p:nvPr>
        </p:nvSpPr>
        <p:spPr/>
        <p:txBody>
          <a:bodyPr/>
          <a:lstStyle/>
          <a:p>
            <a:fld id="{B2EE2211-6925-4350-B71F-9B20C0B5778B}" type="slidenum">
              <a:rPr lang="en-GB" smtClean="0"/>
              <a:t>31</a:t>
            </a:fld>
            <a:endParaRPr lang="en-GB"/>
          </a:p>
        </p:txBody>
      </p:sp>
    </p:spTree>
    <p:extLst>
      <p:ext uri="{BB962C8B-B14F-4D97-AF65-F5344CB8AC3E}">
        <p14:creationId xmlns:p14="http://schemas.microsoft.com/office/powerpoint/2010/main" val="340319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subsequent 2020 ACGS best practice guidelines also provide support in</a:t>
            </a:r>
            <a:r>
              <a:rPr lang="en-GB" baseline="0" dirty="0"/>
              <a:t> </a:t>
            </a:r>
            <a:r>
              <a:rPr lang="en-GB" dirty="0"/>
              <a:t>interpretation of </a:t>
            </a:r>
            <a:r>
              <a:rPr lang="en-GB" b="1" dirty="0"/>
              <a:t>PVS1 &amp; PM4</a:t>
            </a:r>
            <a:r>
              <a:rPr lang="en-GB" b="1" baseline="0" dirty="0"/>
              <a:t> including NSD and extension variants</a:t>
            </a:r>
            <a:r>
              <a:rPr lang="en-GB" baseline="0" dirty="0"/>
              <a:t>. </a:t>
            </a:r>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3</a:t>
            </a:fld>
            <a:endParaRPr lang="en-GB"/>
          </a:p>
        </p:txBody>
      </p:sp>
    </p:spTree>
    <p:extLst>
      <p:ext uri="{BB962C8B-B14F-4D97-AF65-F5344CB8AC3E}">
        <p14:creationId xmlns:p14="http://schemas.microsoft.com/office/powerpoint/2010/main" val="794114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Orange arrow denotes approx. start of frameshift,</a:t>
            </a:r>
            <a:r>
              <a:rPr lang="en-GB" baseline="0" dirty="0"/>
              <a:t> red arrow location of new PTC</a:t>
            </a:r>
            <a:endParaRPr lang="en-GB" dirty="0"/>
          </a:p>
          <a:p>
            <a:endParaRPr lang="en-GB" dirty="0"/>
          </a:p>
          <a:p>
            <a:r>
              <a:rPr lang="en-GB" b="1" dirty="0"/>
              <a:t>NB this variant has been more extensively</a:t>
            </a:r>
            <a:r>
              <a:rPr lang="en-GB" b="1" baseline="0" dirty="0"/>
              <a:t> covered at CanVIG meeting July 2021 “variants of the month” as part of </a:t>
            </a:r>
            <a:r>
              <a:rPr lang="en-GB" b="1" baseline="0" dirty="0" err="1"/>
              <a:t>GenQA</a:t>
            </a:r>
            <a:r>
              <a:rPr lang="en-GB" b="1" baseline="0" dirty="0"/>
              <a:t> feedback session</a:t>
            </a:r>
            <a:endParaRPr lang="en-GB" b="1" dirty="0"/>
          </a:p>
        </p:txBody>
      </p:sp>
      <p:sp>
        <p:nvSpPr>
          <p:cNvPr id="4" name="Slide Number Placeholder 3"/>
          <p:cNvSpPr>
            <a:spLocks noGrp="1"/>
          </p:cNvSpPr>
          <p:nvPr>
            <p:ph type="sldNum" sz="quarter" idx="10"/>
          </p:nvPr>
        </p:nvSpPr>
        <p:spPr/>
        <p:txBody>
          <a:bodyPr/>
          <a:lstStyle/>
          <a:p>
            <a:fld id="{B2EE2211-6925-4350-B71F-9B20C0B5778B}" type="slidenum">
              <a:rPr lang="en-GB" smtClean="0"/>
              <a:t>32</a:t>
            </a:fld>
            <a:endParaRPr lang="en-GB"/>
          </a:p>
        </p:txBody>
      </p:sp>
    </p:spTree>
    <p:extLst>
      <p:ext uri="{BB962C8B-B14F-4D97-AF65-F5344CB8AC3E}">
        <p14:creationId xmlns:p14="http://schemas.microsoft.com/office/powerpoint/2010/main" val="793558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Extensions into the 3’UTR may evade NMD but be subject to NSD which would still attain</a:t>
            </a:r>
            <a:r>
              <a:rPr lang="en-GB" baseline="0" dirty="0"/>
              <a:t> PVS1_vs. </a:t>
            </a:r>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33</a:t>
            </a:fld>
            <a:endParaRPr lang="en-GB"/>
          </a:p>
        </p:txBody>
      </p:sp>
    </p:spTree>
    <p:extLst>
      <p:ext uri="{BB962C8B-B14F-4D97-AF65-F5344CB8AC3E}">
        <p14:creationId xmlns:p14="http://schemas.microsoft.com/office/powerpoint/2010/main" val="3699604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Extensions into the 3’UTR may evade NMD but be subject to NSD which would still attain</a:t>
            </a:r>
            <a:r>
              <a:rPr lang="en-GB" baseline="0" dirty="0"/>
              <a:t> PVS1_vs. This case is an example of when NSD would be applied.</a:t>
            </a:r>
            <a:endParaRPr lang="en-GB" dirty="0"/>
          </a:p>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34</a:t>
            </a:fld>
            <a:endParaRPr lang="en-GB"/>
          </a:p>
        </p:txBody>
      </p:sp>
    </p:spTree>
    <p:extLst>
      <p:ext uri="{BB962C8B-B14F-4D97-AF65-F5344CB8AC3E}">
        <p14:creationId xmlns:p14="http://schemas.microsoft.com/office/powerpoint/2010/main" val="2461077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Loss of stop leads to ribosome crashing into </a:t>
            </a:r>
            <a:r>
              <a:rPr lang="en-GB" b="1" dirty="0" err="1"/>
              <a:t>polyA</a:t>
            </a:r>
            <a:r>
              <a:rPr lang="en-GB" b="1" dirty="0"/>
              <a:t>  - gets stuck and degradation of protein complex and mRNA</a:t>
            </a:r>
          </a:p>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35</a:t>
            </a:fld>
            <a:endParaRPr lang="en-GB"/>
          </a:p>
        </p:txBody>
      </p:sp>
    </p:spTree>
    <p:extLst>
      <p:ext uri="{BB962C8B-B14F-4D97-AF65-F5344CB8AC3E}">
        <p14:creationId xmlns:p14="http://schemas.microsoft.com/office/powerpoint/2010/main" val="1940803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from previous presentation on</a:t>
            </a:r>
            <a:r>
              <a:rPr lang="en-GB" baseline="0" dirty="0"/>
              <a:t> PVS1 – for more info see CanVIG presentation PVS1/PM4 case studies Nov 2020 (https://www.cangene-canvaruk.org/canviguk-resources). </a:t>
            </a:r>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36</a:t>
            </a:fld>
            <a:endParaRPr lang="en-GB"/>
          </a:p>
        </p:txBody>
      </p:sp>
    </p:spTree>
    <p:extLst>
      <p:ext uri="{BB962C8B-B14F-4D97-AF65-F5344CB8AC3E}">
        <p14:creationId xmlns:p14="http://schemas.microsoft.com/office/powerpoint/2010/main" val="4086532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dirty="0"/>
              <a:t>Moving on  to generic guidance on determining the functional importance of a gene region when looking at PVS1 – these are fairly obvious</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Example of regional missense constraint illustrated by Decipher (red bar &amp; yellow plot) – GATA2 example here – clear where the critical functional domains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Other path </a:t>
            </a:r>
            <a:r>
              <a:rPr lang="en-GB" b="1" baseline="0" dirty="0" err="1"/>
              <a:t>vars</a:t>
            </a:r>
            <a:r>
              <a:rPr lang="en-GB" b="1" baseline="0" dirty="0"/>
              <a:t>: </a:t>
            </a:r>
            <a:r>
              <a:rPr lang="en-GB" b="1" dirty="0"/>
              <a:t>Missense,</a:t>
            </a:r>
            <a:r>
              <a:rPr lang="en-GB" b="1" baseline="0" dirty="0"/>
              <a:t> missense, missense!</a:t>
            </a:r>
          </a:p>
          <a:p>
            <a:endParaRPr lang="en-GB" b="1" dirty="0"/>
          </a:p>
          <a:p>
            <a:r>
              <a:rPr lang="en-GB" b="1" dirty="0"/>
              <a:t>Some worked examples on next slides</a:t>
            </a:r>
          </a:p>
        </p:txBody>
      </p:sp>
      <p:sp>
        <p:nvSpPr>
          <p:cNvPr id="4" name="Slide Number Placeholder 3"/>
          <p:cNvSpPr>
            <a:spLocks noGrp="1"/>
          </p:cNvSpPr>
          <p:nvPr>
            <p:ph type="sldNum" sz="quarter" idx="10"/>
          </p:nvPr>
        </p:nvSpPr>
        <p:spPr/>
        <p:txBody>
          <a:bodyPr/>
          <a:lstStyle/>
          <a:p>
            <a:fld id="{B2EE2211-6925-4350-B71F-9B20C0B5778B}" type="slidenum">
              <a:rPr lang="en-GB" smtClean="0"/>
              <a:t>38</a:t>
            </a:fld>
            <a:endParaRPr lang="en-GB"/>
          </a:p>
        </p:txBody>
      </p:sp>
    </p:spTree>
    <p:extLst>
      <p:ext uri="{BB962C8B-B14F-4D97-AF65-F5344CB8AC3E}">
        <p14:creationId xmlns:p14="http://schemas.microsoft.com/office/powerpoint/2010/main" val="847197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my previous PVS1 talk. </a:t>
            </a:r>
          </a:p>
          <a:p>
            <a:endParaRPr lang="en-AU" dirty="0"/>
          </a:p>
          <a:p>
            <a:r>
              <a:rPr lang="en-AU" dirty="0"/>
              <a:t>Ian </a:t>
            </a:r>
            <a:r>
              <a:rPr lang="en-AU" dirty="0" err="1"/>
              <a:t>Frayling</a:t>
            </a:r>
            <a:r>
              <a:rPr lang="en-AU" dirty="0"/>
              <a:t>: Note that despite the fact the end</a:t>
            </a:r>
            <a:r>
              <a:rPr lang="en-AU" baseline="0" dirty="0"/>
              <a:t> of the gene isn’t a defined domain priors are higher</a:t>
            </a:r>
          </a:p>
          <a:p>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should replace "domains" with "bits that matter", as domains are merely a surrogate for what we think we know, and when we have a better idea as to the bits that matter (such as these priors) that is better than "domains".  Or something like that!  Thing is all can see that there are bits in and outside of "domains" that nature clearly classes as important in these proteins.</a:t>
            </a:r>
          </a:p>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39</a:t>
            </a:fld>
            <a:endParaRPr lang="en-GB"/>
          </a:p>
        </p:txBody>
      </p:sp>
    </p:spTree>
    <p:extLst>
      <p:ext uri="{BB962C8B-B14F-4D97-AF65-F5344CB8AC3E}">
        <p14:creationId xmlns:p14="http://schemas.microsoft.com/office/powerpoint/2010/main" val="3693643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41</a:t>
            </a:fld>
            <a:endParaRPr lang="en-GB"/>
          </a:p>
        </p:txBody>
      </p:sp>
    </p:spTree>
    <p:extLst>
      <p:ext uri="{BB962C8B-B14F-4D97-AF65-F5344CB8AC3E}">
        <p14:creationId xmlns:p14="http://schemas.microsoft.com/office/powerpoint/2010/main" val="1659225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42</a:t>
            </a:fld>
            <a:endParaRPr lang="en-GB"/>
          </a:p>
        </p:txBody>
      </p:sp>
    </p:spTree>
    <p:extLst>
      <p:ext uri="{BB962C8B-B14F-4D97-AF65-F5344CB8AC3E}">
        <p14:creationId xmlns:p14="http://schemas.microsoft.com/office/powerpoint/2010/main" val="2705302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this case the domain is defined but priors are lower!</a:t>
            </a:r>
          </a:p>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44</a:t>
            </a:fld>
            <a:endParaRPr lang="en-GB"/>
          </a:p>
        </p:txBody>
      </p:sp>
    </p:spTree>
    <p:extLst>
      <p:ext uri="{BB962C8B-B14F-4D97-AF65-F5344CB8AC3E}">
        <p14:creationId xmlns:p14="http://schemas.microsoft.com/office/powerpoint/2010/main" val="315638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For generic CSG</a:t>
            </a:r>
            <a:r>
              <a:rPr lang="en-GB" b="1" baseline="0" dirty="0"/>
              <a:t> guidance the latest guidance release is version 2.16 from January this year. </a:t>
            </a:r>
            <a:r>
              <a:rPr lang="en-GB" baseline="0" dirty="0"/>
              <a:t>This highlights the CSG guidance for PVS1 is based on both </a:t>
            </a:r>
            <a:r>
              <a:rPr lang="en-GB" baseline="0" dirty="0" err="1"/>
              <a:t>Tayoun</a:t>
            </a:r>
            <a:r>
              <a:rPr lang="en-GB" baseline="0" dirty="0"/>
              <a:t> et al 2018 and the main ACGS best practice guidance from 2020 and </a:t>
            </a:r>
            <a:r>
              <a:rPr lang="en-GB" b="1" baseline="0" dirty="0"/>
              <a:t>aims to clarify several areas in a bit more detail</a:t>
            </a:r>
            <a:r>
              <a:rPr lang="en-GB" baseline="0" dirty="0"/>
              <a:t>.</a:t>
            </a:r>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4</a:t>
            </a:fld>
            <a:endParaRPr lang="en-GB"/>
          </a:p>
        </p:txBody>
      </p:sp>
    </p:spTree>
    <p:extLst>
      <p:ext uri="{BB962C8B-B14F-4D97-AF65-F5344CB8AC3E}">
        <p14:creationId xmlns:p14="http://schemas.microsoft.com/office/powerpoint/2010/main" val="3776903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to deletions.</a:t>
            </a:r>
          </a:p>
          <a:p>
            <a:endParaRPr lang="en-GB" dirty="0"/>
          </a:p>
          <a:p>
            <a:r>
              <a:rPr lang="en-GB" dirty="0"/>
              <a:t>Note we currently use </a:t>
            </a:r>
            <a:r>
              <a:rPr lang="en-GB" dirty="0" err="1"/>
              <a:t>Tayoun</a:t>
            </a:r>
            <a:r>
              <a:rPr lang="en-GB" dirty="0"/>
              <a:t> for these, but there is pressure to move to the CNV guidance which are more geared towards whole</a:t>
            </a:r>
            <a:r>
              <a:rPr lang="en-GB" baseline="0" dirty="0"/>
              <a:t> gen/multigene/chromosomal abnormalities and currently don’t work as well as </a:t>
            </a:r>
            <a:r>
              <a:rPr lang="en-GB" baseline="0" dirty="0" err="1"/>
              <a:t>Tayoun</a:t>
            </a:r>
            <a:r>
              <a:rPr lang="en-GB" baseline="0" dirty="0"/>
              <a:t> for exon level events. For now stick with SNV guidance.</a:t>
            </a:r>
          </a:p>
          <a:p>
            <a:endParaRPr lang="en-GB" baseline="0" dirty="0"/>
          </a:p>
          <a:p>
            <a:r>
              <a:rPr lang="en-GB" b="1" baseline="0" dirty="0"/>
              <a:t>NB see CanVIG excel for case control data to help with interpretation of exon level events</a:t>
            </a:r>
          </a:p>
          <a:p>
            <a:endParaRPr lang="en-GB" baseline="0" dirty="0"/>
          </a:p>
        </p:txBody>
      </p:sp>
      <p:sp>
        <p:nvSpPr>
          <p:cNvPr id="4" name="Slide Number Placeholder 3"/>
          <p:cNvSpPr>
            <a:spLocks noGrp="1"/>
          </p:cNvSpPr>
          <p:nvPr>
            <p:ph type="sldNum" sz="quarter" idx="10"/>
          </p:nvPr>
        </p:nvSpPr>
        <p:spPr/>
        <p:txBody>
          <a:bodyPr/>
          <a:lstStyle/>
          <a:p>
            <a:fld id="{B2EE2211-6925-4350-B71F-9B20C0B5778B}" type="slidenum">
              <a:rPr lang="en-GB" smtClean="0"/>
              <a:t>50</a:t>
            </a:fld>
            <a:endParaRPr lang="en-GB"/>
          </a:p>
        </p:txBody>
      </p:sp>
    </p:spTree>
    <p:extLst>
      <p:ext uri="{BB962C8B-B14F-4D97-AF65-F5344CB8AC3E}">
        <p14:creationId xmlns:p14="http://schemas.microsoft.com/office/powerpoint/2010/main" val="2908043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51</a:t>
            </a:fld>
            <a:endParaRPr lang="en-GB"/>
          </a:p>
        </p:txBody>
      </p:sp>
    </p:spTree>
    <p:extLst>
      <p:ext uri="{BB962C8B-B14F-4D97-AF65-F5344CB8AC3E}">
        <p14:creationId xmlns:p14="http://schemas.microsoft.com/office/powerpoint/2010/main" val="9709152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example where penultimate exon deleted and it is out of frame then new PTC in final exon then loss of protein equates to deleted exon plus loss of end of protein (</a:t>
            </a:r>
            <a:r>
              <a:rPr lang="en-GB" b="1" dirty="0" err="1"/>
              <a:t>ie</a:t>
            </a:r>
            <a:r>
              <a:rPr lang="en-GB" b="1" dirty="0"/>
              <a:t> may equate to 2 exon deletion)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See </a:t>
            </a:r>
            <a:r>
              <a:rPr lang="en-GB" baseline="0" dirty="0" err="1"/>
              <a:t>ClinGen</a:t>
            </a:r>
            <a:r>
              <a:rPr lang="en-GB" baseline="0" dirty="0"/>
              <a:t> “splicing and in </a:t>
            </a:r>
            <a:r>
              <a:rPr lang="en-GB" baseline="0" dirty="0" err="1"/>
              <a:t>silico</a:t>
            </a:r>
            <a:r>
              <a:rPr lang="en-GB" baseline="0" dirty="0"/>
              <a:t> splicing predictors” presentation by Marcy Richardson 2019 for more info.</a:t>
            </a:r>
            <a:endParaRPr lang="en-GB" dirty="0"/>
          </a:p>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52</a:t>
            </a:fld>
            <a:endParaRPr lang="en-GB"/>
          </a:p>
        </p:txBody>
      </p:sp>
    </p:spTree>
    <p:extLst>
      <p:ext uri="{BB962C8B-B14F-4D97-AF65-F5344CB8AC3E}">
        <p14:creationId xmlns:p14="http://schemas.microsoft.com/office/powerpoint/2010/main" val="21216031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this is in reverse orientation compared to gene level images on previous slides</a:t>
            </a:r>
            <a:r>
              <a:rPr lang="en-GB" dirty="0"/>
              <a:t>, gene is running 5’ to 3’ in direction of blue arrow. From approximately blue bar everything is predicted to escape</a:t>
            </a:r>
            <a:r>
              <a:rPr lang="en-GB" baseline="0" dirty="0"/>
              <a:t> NMD</a:t>
            </a:r>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55</a:t>
            </a:fld>
            <a:endParaRPr lang="en-GB"/>
          </a:p>
        </p:txBody>
      </p:sp>
    </p:spTree>
    <p:extLst>
      <p:ext uri="{BB962C8B-B14F-4D97-AF65-F5344CB8AC3E}">
        <p14:creationId xmlns:p14="http://schemas.microsoft.com/office/powerpoint/2010/main" val="2899211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Essentially same as deletions, but much more care needed when assessing</a:t>
            </a:r>
            <a:r>
              <a:rPr lang="en-GB" b="1" baseline="0" dirty="0"/>
              <a:t> if predicted event is actually what happens.</a:t>
            </a:r>
            <a:endParaRPr lang="en-GB" b="1" dirty="0"/>
          </a:p>
        </p:txBody>
      </p:sp>
      <p:sp>
        <p:nvSpPr>
          <p:cNvPr id="4" name="Slide Number Placeholder 3"/>
          <p:cNvSpPr>
            <a:spLocks noGrp="1"/>
          </p:cNvSpPr>
          <p:nvPr>
            <p:ph type="sldNum" sz="quarter" idx="10"/>
          </p:nvPr>
        </p:nvSpPr>
        <p:spPr/>
        <p:txBody>
          <a:bodyPr/>
          <a:lstStyle/>
          <a:p>
            <a:fld id="{B2EE2211-6925-4350-B71F-9B20C0B5778B}" type="slidenum">
              <a:rPr lang="en-GB" smtClean="0"/>
              <a:t>57</a:t>
            </a:fld>
            <a:endParaRPr lang="en-GB"/>
          </a:p>
        </p:txBody>
      </p:sp>
    </p:spTree>
    <p:extLst>
      <p:ext uri="{BB962C8B-B14F-4D97-AF65-F5344CB8AC3E}">
        <p14:creationId xmlns:p14="http://schemas.microsoft.com/office/powerpoint/2010/main" val="405118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Any errors during the splice process may lead to improper intron removal and therefore cause alterations to the open reading frame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this data is bias and there is some suggestion that 5’ donor alterations may commonly cause intron retention but that this is not well detected in available assays. This info is not terribly useful here for us to make predictions with! See </a:t>
            </a:r>
            <a:r>
              <a:rPr lang="en-GB" b="1" baseline="0" dirty="0" err="1"/>
              <a:t>ClinGen</a:t>
            </a:r>
            <a:r>
              <a:rPr lang="en-GB" b="1" baseline="0" dirty="0"/>
              <a:t> “splicing and in </a:t>
            </a:r>
            <a:r>
              <a:rPr lang="en-GB" b="1" baseline="0" dirty="0" err="1"/>
              <a:t>silico</a:t>
            </a:r>
            <a:r>
              <a:rPr lang="en-GB" b="1" baseline="0" dirty="0"/>
              <a:t> splicing predictors” presentation by Marcy Richardson 2019 for more info.</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58</a:t>
            </a:fld>
            <a:endParaRPr lang="en-GB"/>
          </a:p>
        </p:txBody>
      </p:sp>
    </p:spTree>
    <p:extLst>
      <p:ext uri="{BB962C8B-B14F-4D97-AF65-F5344CB8AC3E}">
        <p14:creationId xmlns:p14="http://schemas.microsoft.com/office/powerpoint/2010/main" val="3090038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Canonical splice alterations: Partial exon skipping (cryptic</a:t>
            </a:r>
            <a:r>
              <a:rPr lang="en-GB" baseline="0" dirty="0"/>
              <a:t> site use)</a:t>
            </a:r>
            <a:r>
              <a:rPr lang="en-GB" dirty="0"/>
              <a:t>,</a:t>
            </a:r>
            <a:r>
              <a:rPr lang="en-GB" baseline="0" dirty="0"/>
              <a:t> intron retention, partial intron retention </a:t>
            </a:r>
            <a:r>
              <a:rPr lang="en-GB" dirty="0"/>
              <a:t>(cryptic</a:t>
            </a:r>
            <a:r>
              <a:rPr lang="en-GB" baseline="0" dirty="0"/>
              <a:t> site use).</a:t>
            </a:r>
          </a:p>
          <a:p>
            <a:endParaRPr lang="en-GB" baseline="0" dirty="0"/>
          </a:p>
          <a:p>
            <a:r>
              <a:rPr lang="en-GB" baseline="0" dirty="0"/>
              <a:t>Non-canonical splice alterations: </a:t>
            </a:r>
            <a:r>
              <a:rPr lang="en-GB" baseline="0" dirty="0" err="1"/>
              <a:t>exonic</a:t>
            </a:r>
            <a:r>
              <a:rPr lang="en-GB" baseline="0" dirty="0"/>
              <a:t> variants that create new sites or deep </a:t>
            </a:r>
            <a:r>
              <a:rPr lang="en-GB" baseline="0" dirty="0" err="1"/>
              <a:t>intronic</a:t>
            </a:r>
            <a:r>
              <a:rPr lang="en-GB" baseline="0" dirty="0"/>
              <a:t> variants that cause intron retention /cryptic econ use </a:t>
            </a:r>
            <a:r>
              <a:rPr lang="en-GB" baseline="0" dirty="0" err="1"/>
              <a:t>etc</a:t>
            </a:r>
            <a:endParaRPr lang="en-GB" baseline="0" dirty="0"/>
          </a:p>
          <a:p>
            <a:endParaRPr lang="en-GB" baseline="0" dirty="0"/>
          </a:p>
          <a:p>
            <a:r>
              <a:rPr lang="en-GB" b="1" baseline="0" dirty="0"/>
              <a:t>The complexity around splicing highlights need to check literature for each splice site variant you identify in case there is assay data that indicates they may not behave as expected (see Nix et al 2022  and a couple of examples on next slides).</a:t>
            </a:r>
            <a:endParaRPr lang="en-GB" b="1" dirty="0"/>
          </a:p>
        </p:txBody>
      </p:sp>
      <p:sp>
        <p:nvSpPr>
          <p:cNvPr id="4" name="Slide Number Placeholder 3"/>
          <p:cNvSpPr>
            <a:spLocks noGrp="1"/>
          </p:cNvSpPr>
          <p:nvPr>
            <p:ph type="sldNum" sz="quarter" idx="10"/>
          </p:nvPr>
        </p:nvSpPr>
        <p:spPr/>
        <p:txBody>
          <a:bodyPr/>
          <a:lstStyle/>
          <a:p>
            <a:fld id="{B2EE2211-6925-4350-B71F-9B20C0B5778B}" type="slidenum">
              <a:rPr lang="en-GB" smtClean="0"/>
              <a:t>59</a:t>
            </a:fld>
            <a:endParaRPr lang="en-GB"/>
          </a:p>
        </p:txBody>
      </p:sp>
    </p:spTree>
    <p:extLst>
      <p:ext uri="{BB962C8B-B14F-4D97-AF65-F5344CB8AC3E}">
        <p14:creationId xmlns:p14="http://schemas.microsoft.com/office/powerpoint/2010/main" val="3564092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check region (NB Splice AI by default searches 50nt either side for additional alterations).</a:t>
            </a:r>
          </a:p>
        </p:txBody>
      </p:sp>
      <p:sp>
        <p:nvSpPr>
          <p:cNvPr id="4" name="Slide Number Placeholder 3"/>
          <p:cNvSpPr>
            <a:spLocks noGrp="1"/>
          </p:cNvSpPr>
          <p:nvPr>
            <p:ph type="sldNum" sz="quarter" idx="10"/>
          </p:nvPr>
        </p:nvSpPr>
        <p:spPr/>
        <p:txBody>
          <a:bodyPr/>
          <a:lstStyle/>
          <a:p>
            <a:fld id="{B2EE2211-6925-4350-B71F-9B20C0B5778B}" type="slidenum">
              <a:rPr lang="en-GB" smtClean="0"/>
              <a:t>60</a:t>
            </a:fld>
            <a:endParaRPr lang="en-GB"/>
          </a:p>
        </p:txBody>
      </p:sp>
    </p:spTree>
    <p:extLst>
      <p:ext uri="{BB962C8B-B14F-4D97-AF65-F5344CB8AC3E}">
        <p14:creationId xmlns:p14="http://schemas.microsoft.com/office/powerpoint/2010/main" val="2214044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61</a:t>
            </a:fld>
            <a:endParaRPr lang="en-GB"/>
          </a:p>
        </p:txBody>
      </p:sp>
    </p:spTree>
    <p:extLst>
      <p:ext uri="{BB962C8B-B14F-4D97-AF65-F5344CB8AC3E}">
        <p14:creationId xmlns:p14="http://schemas.microsoft.com/office/powerpoint/2010/main" val="33206107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Reassuringly the same as single exon deletion example!</a:t>
            </a:r>
          </a:p>
          <a:p>
            <a:endParaRPr lang="en-GB" dirty="0"/>
          </a:p>
          <a:p>
            <a:r>
              <a:rPr lang="en-GB" dirty="0"/>
              <a:t>NB </a:t>
            </a:r>
            <a:r>
              <a:rPr lang="en-GB" dirty="0" err="1"/>
              <a:t>ClinVar</a:t>
            </a:r>
            <a:r>
              <a:rPr lang="en-GB" baseline="0" dirty="0"/>
              <a:t> entries cite this as LP variant based on deletion in relevant gene where LOF is cause of phenotype and seem to weight this evidence more heavily but without explanation</a:t>
            </a:r>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62</a:t>
            </a:fld>
            <a:endParaRPr lang="en-GB"/>
          </a:p>
        </p:txBody>
      </p:sp>
    </p:spTree>
    <p:extLst>
      <p:ext uri="{BB962C8B-B14F-4D97-AF65-F5344CB8AC3E}">
        <p14:creationId xmlns:p14="http://schemas.microsoft.com/office/powerpoint/2010/main" val="260231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CanVIG MMR specific guidance updated this year with gene specific PVS1 guidance pertaining to the first 100bp of the genes – more detail on this later.</a:t>
            </a:r>
          </a:p>
          <a:p>
            <a:endParaRPr lang="en-GB" baseline="0" dirty="0"/>
          </a:p>
          <a:p>
            <a:r>
              <a:rPr lang="en-GB" b="1" baseline="0" dirty="0"/>
              <a:t>NB this guidance is interim until the ACMG based </a:t>
            </a:r>
            <a:r>
              <a:rPr lang="en-GB" b="1" baseline="0" dirty="0" err="1"/>
              <a:t>InSiGHT</a:t>
            </a:r>
            <a:r>
              <a:rPr lang="en-GB" b="1" baseline="0" dirty="0"/>
              <a:t> guidance is published via </a:t>
            </a:r>
            <a:r>
              <a:rPr lang="en-GB" b="1" baseline="0" dirty="0" err="1"/>
              <a:t>ClinGen</a:t>
            </a:r>
            <a:endParaRPr lang="en-GB" b="1" dirty="0"/>
          </a:p>
        </p:txBody>
      </p:sp>
      <p:sp>
        <p:nvSpPr>
          <p:cNvPr id="4" name="Slide Number Placeholder 3"/>
          <p:cNvSpPr>
            <a:spLocks noGrp="1"/>
          </p:cNvSpPr>
          <p:nvPr>
            <p:ph type="sldNum" sz="quarter" idx="10"/>
          </p:nvPr>
        </p:nvSpPr>
        <p:spPr/>
        <p:txBody>
          <a:bodyPr/>
          <a:lstStyle/>
          <a:p>
            <a:fld id="{B2EE2211-6925-4350-B71F-9B20C0B5778B}" type="slidenum">
              <a:rPr lang="en-GB" smtClean="0"/>
              <a:t>5</a:t>
            </a:fld>
            <a:endParaRPr lang="en-GB"/>
          </a:p>
        </p:txBody>
      </p:sp>
    </p:spTree>
    <p:extLst>
      <p:ext uri="{BB962C8B-B14F-4D97-AF65-F5344CB8AC3E}">
        <p14:creationId xmlns:p14="http://schemas.microsoft.com/office/powerpoint/2010/main" val="3407638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red =</a:t>
            </a:r>
            <a:r>
              <a:rPr lang="en-GB" baseline="0" dirty="0"/>
              <a:t> variants with direct experimental evidence</a:t>
            </a:r>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63</a:t>
            </a:fld>
            <a:endParaRPr lang="en-GB"/>
          </a:p>
        </p:txBody>
      </p:sp>
    </p:spTree>
    <p:extLst>
      <p:ext uri="{BB962C8B-B14F-4D97-AF65-F5344CB8AC3E}">
        <p14:creationId xmlns:p14="http://schemas.microsoft.com/office/powerpoint/2010/main" val="1611439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Highlights joy of carefully highly curated gene specific guidance for consistency in variant interpretation</a:t>
            </a:r>
          </a:p>
        </p:txBody>
      </p:sp>
      <p:sp>
        <p:nvSpPr>
          <p:cNvPr id="4" name="Slide Number Placeholder 3"/>
          <p:cNvSpPr>
            <a:spLocks noGrp="1"/>
          </p:cNvSpPr>
          <p:nvPr>
            <p:ph type="sldNum" sz="quarter" idx="10"/>
          </p:nvPr>
        </p:nvSpPr>
        <p:spPr/>
        <p:txBody>
          <a:bodyPr/>
          <a:lstStyle/>
          <a:p>
            <a:fld id="{B2EE2211-6925-4350-B71F-9B20C0B5778B}" type="slidenum">
              <a:rPr lang="en-GB" smtClean="0"/>
              <a:t>64</a:t>
            </a:fld>
            <a:endParaRPr lang="en-GB"/>
          </a:p>
        </p:txBody>
      </p:sp>
    </p:spTree>
    <p:extLst>
      <p:ext uri="{BB962C8B-B14F-4D97-AF65-F5344CB8AC3E}">
        <p14:creationId xmlns:p14="http://schemas.microsoft.com/office/powerpoint/2010/main" val="15397833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Myriad study.</a:t>
            </a:r>
          </a:p>
          <a:p>
            <a:endParaRPr lang="en-GB" dirty="0"/>
          </a:p>
          <a:p>
            <a:r>
              <a:rPr lang="en-GB" dirty="0"/>
              <a:t>Also highlights </a:t>
            </a:r>
            <a:r>
              <a:rPr lang="en-GB" dirty="0" err="1"/>
              <a:t>ClinVar</a:t>
            </a:r>
            <a:r>
              <a:rPr lang="en-GB" dirty="0"/>
              <a:t> entry reliance for </a:t>
            </a:r>
            <a:r>
              <a:rPr lang="en-GB" dirty="0" err="1"/>
              <a:t>var</a:t>
            </a:r>
            <a:r>
              <a:rPr lang="en-GB" dirty="0"/>
              <a:t> classification</a:t>
            </a:r>
          </a:p>
        </p:txBody>
      </p:sp>
      <p:sp>
        <p:nvSpPr>
          <p:cNvPr id="4" name="Slide Number Placeholder 3"/>
          <p:cNvSpPr>
            <a:spLocks noGrp="1"/>
          </p:cNvSpPr>
          <p:nvPr>
            <p:ph type="sldNum" sz="quarter" idx="10"/>
          </p:nvPr>
        </p:nvSpPr>
        <p:spPr/>
        <p:txBody>
          <a:bodyPr/>
          <a:lstStyle/>
          <a:p>
            <a:fld id="{B2EE2211-6925-4350-B71F-9B20C0B5778B}" type="slidenum">
              <a:rPr lang="en-GB" smtClean="0"/>
              <a:t>65</a:t>
            </a:fld>
            <a:endParaRPr lang="en-GB"/>
          </a:p>
        </p:txBody>
      </p:sp>
    </p:spTree>
    <p:extLst>
      <p:ext uri="{BB962C8B-B14F-4D97-AF65-F5344CB8AC3E}">
        <p14:creationId xmlns:p14="http://schemas.microsoft.com/office/powerpoint/2010/main" val="42609754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Donor site alterations typically cause skipping of the following exon, but there is nothing to splice to on the other end. The results of this</a:t>
            </a:r>
            <a:r>
              <a:rPr lang="en-GB" baseline="0" dirty="0"/>
              <a:t> event need to be experimentally derived.</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See </a:t>
            </a:r>
            <a:r>
              <a:rPr lang="en-GB" baseline="0" dirty="0" err="1"/>
              <a:t>ClinGen</a:t>
            </a:r>
            <a:r>
              <a:rPr lang="en-GB" baseline="0" dirty="0"/>
              <a:t> “splicing and in </a:t>
            </a:r>
            <a:r>
              <a:rPr lang="en-GB" baseline="0" dirty="0" err="1"/>
              <a:t>silico</a:t>
            </a:r>
            <a:r>
              <a:rPr lang="en-GB" baseline="0" dirty="0"/>
              <a:t> splicing predictors” presentation by Marcy Richardson 2019 for more info.</a:t>
            </a:r>
            <a:endParaRPr lang="en-GB" dirty="0"/>
          </a:p>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66</a:t>
            </a:fld>
            <a:endParaRPr lang="en-GB"/>
          </a:p>
        </p:txBody>
      </p:sp>
    </p:spTree>
    <p:extLst>
      <p:ext uri="{BB962C8B-B14F-4D97-AF65-F5344CB8AC3E}">
        <p14:creationId xmlns:p14="http://schemas.microsoft.com/office/powerpoint/2010/main" val="309613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CanVIG BRCA specific guidance updated this year with gene specific PVS1 guidance pertaining to the 3’end of the gene, the first 100bp of the genes and splicing  – more detail on this later.</a:t>
            </a:r>
          </a:p>
          <a:p>
            <a:endParaRPr lang="en-GB" baseline="0" dirty="0"/>
          </a:p>
          <a:p>
            <a:r>
              <a:rPr lang="en-GB" b="1" baseline="0" dirty="0"/>
              <a:t>NB this guidance is interim until the ACMG based ENIGMA guidance is published via </a:t>
            </a:r>
            <a:r>
              <a:rPr lang="en-GB" b="1" baseline="0" dirty="0" err="1"/>
              <a:t>ClinGen</a:t>
            </a:r>
            <a:endParaRPr lang="en-GB" b="1" dirty="0"/>
          </a:p>
          <a:p>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6</a:t>
            </a:fld>
            <a:endParaRPr lang="en-GB"/>
          </a:p>
        </p:txBody>
      </p:sp>
    </p:spTree>
    <p:extLst>
      <p:ext uri="{BB962C8B-B14F-4D97-AF65-F5344CB8AC3E}">
        <p14:creationId xmlns:p14="http://schemas.microsoft.com/office/powerpoint/2010/main" val="364226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highly specific PVS1 guidance from the </a:t>
            </a:r>
            <a:r>
              <a:rPr lang="en-GB" dirty="0" err="1"/>
              <a:t>ClinGen</a:t>
            </a:r>
            <a:r>
              <a:rPr lang="en-GB" dirty="0"/>
              <a:t> myeloid malignancy expert panel for the RUNX1 gene,</a:t>
            </a:r>
            <a:r>
              <a:rPr lang="en-GB" baseline="0" dirty="0"/>
              <a:t> which makes applying PVS1 very consistent and clear.</a:t>
            </a:r>
          </a:p>
          <a:p>
            <a:endParaRPr lang="en-GB" baseline="0" dirty="0"/>
          </a:p>
          <a:p>
            <a:r>
              <a:rPr lang="en-GB" baseline="0" dirty="0"/>
              <a:t>We can increasingly expect gene specific guidance for highly studies CSGs, particularly those with functional data and large cohorts of studied patients that allow application of clear guidance.</a:t>
            </a:r>
            <a:endParaRPr lang="en-GB" dirty="0"/>
          </a:p>
        </p:txBody>
      </p:sp>
      <p:sp>
        <p:nvSpPr>
          <p:cNvPr id="4" name="Slide Number Placeholder 3"/>
          <p:cNvSpPr>
            <a:spLocks noGrp="1"/>
          </p:cNvSpPr>
          <p:nvPr>
            <p:ph type="sldNum" sz="quarter" idx="10"/>
          </p:nvPr>
        </p:nvSpPr>
        <p:spPr/>
        <p:txBody>
          <a:bodyPr/>
          <a:lstStyle/>
          <a:p>
            <a:fld id="{B2EE2211-6925-4350-B71F-9B20C0B5778B}" type="slidenum">
              <a:rPr lang="en-GB" smtClean="0"/>
              <a:t>7</a:t>
            </a:fld>
            <a:endParaRPr lang="en-GB"/>
          </a:p>
        </p:txBody>
      </p:sp>
    </p:spTree>
    <p:extLst>
      <p:ext uri="{BB962C8B-B14F-4D97-AF65-F5344CB8AC3E}">
        <p14:creationId xmlns:p14="http://schemas.microsoft.com/office/powerpoint/2010/main" val="331418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fact here you can see the recently released ATM guidance form </a:t>
            </a:r>
            <a:r>
              <a:rPr lang="en-GB" dirty="0" err="1"/>
              <a:t>ClinGen</a:t>
            </a:r>
            <a:r>
              <a:rPr lang="en-GB" dirty="0"/>
              <a:t> and this contains highly specific guidance on the use of PVS1…</a:t>
            </a:r>
          </a:p>
        </p:txBody>
      </p:sp>
      <p:sp>
        <p:nvSpPr>
          <p:cNvPr id="4" name="Slide Number Placeholder 3"/>
          <p:cNvSpPr>
            <a:spLocks noGrp="1"/>
          </p:cNvSpPr>
          <p:nvPr>
            <p:ph type="sldNum" sz="quarter" idx="10"/>
          </p:nvPr>
        </p:nvSpPr>
        <p:spPr/>
        <p:txBody>
          <a:bodyPr/>
          <a:lstStyle/>
          <a:p>
            <a:fld id="{B2EE2211-6925-4350-B71F-9B20C0B5778B}" type="slidenum">
              <a:rPr lang="en-GB" smtClean="0"/>
              <a:t>8</a:t>
            </a:fld>
            <a:endParaRPr lang="en-GB"/>
          </a:p>
        </p:txBody>
      </p:sp>
    </p:spTree>
    <p:extLst>
      <p:ext uri="{BB962C8B-B14F-4D97-AF65-F5344CB8AC3E}">
        <p14:creationId xmlns:p14="http://schemas.microsoft.com/office/powerpoint/2010/main" val="4104954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…including modifications</a:t>
            </a:r>
            <a:r>
              <a:rPr lang="en-GB" baseline="0" dirty="0"/>
              <a:t> to use of PVS1 strength across all categories (highlighted in this excerpt from the summary table in red – upgraded and green – downgraded), specification of relevant residues outlining functionally defined domains, and detailed lists of canonical splice site variants and the strength these should be used at (from vs to n/a) – examples here from the summary tables</a:t>
            </a:r>
          </a:p>
          <a:p>
            <a:endParaRPr lang="en-GB" baseline="0" dirty="0"/>
          </a:p>
          <a:p>
            <a:r>
              <a:rPr lang="en-GB" b="1" baseline="0" dirty="0"/>
              <a:t>Gene specific adaptations based on </a:t>
            </a:r>
            <a:r>
              <a:rPr lang="en-GB" b="1" baseline="0" dirty="0" err="1"/>
              <a:t>Tayoun</a:t>
            </a:r>
            <a:r>
              <a:rPr lang="en-GB" b="1" baseline="0" dirty="0"/>
              <a:t> guided by detailed knowledge of the gene.</a:t>
            </a:r>
          </a:p>
          <a:p>
            <a:endParaRPr lang="en-GB" baseline="0" dirty="0"/>
          </a:p>
          <a:p>
            <a:r>
              <a:rPr lang="en-GB" b="1" baseline="0" dirty="0"/>
              <a:t>NB PALB2 VCEP guidance also in process of being ratified with specific decision tree.</a:t>
            </a:r>
            <a:endParaRPr lang="en-GB" b="1" dirty="0"/>
          </a:p>
        </p:txBody>
      </p:sp>
      <p:sp>
        <p:nvSpPr>
          <p:cNvPr id="4" name="Slide Number Placeholder 3"/>
          <p:cNvSpPr>
            <a:spLocks noGrp="1"/>
          </p:cNvSpPr>
          <p:nvPr>
            <p:ph type="sldNum" sz="quarter" idx="10"/>
          </p:nvPr>
        </p:nvSpPr>
        <p:spPr/>
        <p:txBody>
          <a:bodyPr/>
          <a:lstStyle/>
          <a:p>
            <a:fld id="{B2EE2211-6925-4350-B71F-9B20C0B5778B}" type="slidenum">
              <a:rPr lang="en-GB" smtClean="0"/>
              <a:t>9</a:t>
            </a:fld>
            <a:endParaRPr lang="en-GB"/>
          </a:p>
        </p:txBody>
      </p:sp>
    </p:spTree>
    <p:extLst>
      <p:ext uri="{BB962C8B-B14F-4D97-AF65-F5344CB8AC3E}">
        <p14:creationId xmlns:p14="http://schemas.microsoft.com/office/powerpoint/2010/main" val="1351945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A39D653-7890-4C3D-B213-11B7C212545A}"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F5D91-AA67-4383-A4A6-D029A9366DF2}" type="slidenum">
              <a:rPr lang="en-GB" smtClean="0"/>
              <a:t>‹#›</a:t>
            </a:fld>
            <a:endParaRPr lang="en-GB"/>
          </a:p>
        </p:txBody>
      </p:sp>
    </p:spTree>
    <p:extLst>
      <p:ext uri="{BB962C8B-B14F-4D97-AF65-F5344CB8AC3E}">
        <p14:creationId xmlns:p14="http://schemas.microsoft.com/office/powerpoint/2010/main" val="4206835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39D653-7890-4C3D-B213-11B7C212545A}"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F5D91-AA67-4383-A4A6-D029A9366DF2}" type="slidenum">
              <a:rPr lang="en-GB" smtClean="0"/>
              <a:t>‹#›</a:t>
            </a:fld>
            <a:endParaRPr lang="en-GB"/>
          </a:p>
        </p:txBody>
      </p:sp>
    </p:spTree>
    <p:extLst>
      <p:ext uri="{BB962C8B-B14F-4D97-AF65-F5344CB8AC3E}">
        <p14:creationId xmlns:p14="http://schemas.microsoft.com/office/powerpoint/2010/main" val="192918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39D653-7890-4C3D-B213-11B7C212545A}"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F5D91-AA67-4383-A4A6-D029A9366DF2}" type="slidenum">
              <a:rPr lang="en-GB" smtClean="0"/>
              <a:t>‹#›</a:t>
            </a:fld>
            <a:endParaRPr lang="en-GB"/>
          </a:p>
        </p:txBody>
      </p:sp>
    </p:spTree>
    <p:extLst>
      <p:ext uri="{BB962C8B-B14F-4D97-AF65-F5344CB8AC3E}">
        <p14:creationId xmlns:p14="http://schemas.microsoft.com/office/powerpoint/2010/main" val="122110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39D653-7890-4C3D-B213-11B7C212545A}"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F5D91-AA67-4383-A4A6-D029A9366DF2}" type="slidenum">
              <a:rPr lang="en-GB" smtClean="0"/>
              <a:t>‹#›</a:t>
            </a:fld>
            <a:endParaRPr lang="en-GB"/>
          </a:p>
        </p:txBody>
      </p:sp>
    </p:spTree>
    <p:extLst>
      <p:ext uri="{BB962C8B-B14F-4D97-AF65-F5344CB8AC3E}">
        <p14:creationId xmlns:p14="http://schemas.microsoft.com/office/powerpoint/2010/main" val="220947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39D653-7890-4C3D-B213-11B7C212545A}"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F5D91-AA67-4383-A4A6-D029A9366DF2}" type="slidenum">
              <a:rPr lang="en-GB" smtClean="0"/>
              <a:t>‹#›</a:t>
            </a:fld>
            <a:endParaRPr lang="en-GB"/>
          </a:p>
        </p:txBody>
      </p:sp>
    </p:spTree>
    <p:extLst>
      <p:ext uri="{BB962C8B-B14F-4D97-AF65-F5344CB8AC3E}">
        <p14:creationId xmlns:p14="http://schemas.microsoft.com/office/powerpoint/2010/main" val="426760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A39D653-7890-4C3D-B213-11B7C212545A}" type="datetimeFigureOut">
              <a:rPr lang="en-GB" smtClean="0"/>
              <a:t>13/03/2022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F5D91-AA67-4383-A4A6-D029A9366DF2}" type="slidenum">
              <a:rPr lang="en-GB" smtClean="0"/>
              <a:t>‹#›</a:t>
            </a:fld>
            <a:endParaRPr lang="en-GB"/>
          </a:p>
        </p:txBody>
      </p:sp>
    </p:spTree>
    <p:extLst>
      <p:ext uri="{BB962C8B-B14F-4D97-AF65-F5344CB8AC3E}">
        <p14:creationId xmlns:p14="http://schemas.microsoft.com/office/powerpoint/2010/main" val="159316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A39D653-7890-4C3D-B213-11B7C212545A}" type="datetimeFigureOut">
              <a:rPr lang="en-GB" smtClean="0"/>
              <a:t>13/03/2022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BF5D91-AA67-4383-A4A6-D029A9366DF2}" type="slidenum">
              <a:rPr lang="en-GB" smtClean="0"/>
              <a:t>‹#›</a:t>
            </a:fld>
            <a:endParaRPr lang="en-GB"/>
          </a:p>
        </p:txBody>
      </p:sp>
    </p:spTree>
    <p:extLst>
      <p:ext uri="{BB962C8B-B14F-4D97-AF65-F5344CB8AC3E}">
        <p14:creationId xmlns:p14="http://schemas.microsoft.com/office/powerpoint/2010/main" val="363335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A39D653-7890-4C3D-B213-11B7C212545A}" type="datetimeFigureOut">
              <a:rPr lang="en-GB" smtClean="0"/>
              <a:t>13/03/2022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BF5D91-AA67-4383-A4A6-D029A9366DF2}" type="slidenum">
              <a:rPr lang="en-GB" smtClean="0"/>
              <a:t>‹#›</a:t>
            </a:fld>
            <a:endParaRPr lang="en-GB"/>
          </a:p>
        </p:txBody>
      </p:sp>
    </p:spTree>
    <p:extLst>
      <p:ext uri="{BB962C8B-B14F-4D97-AF65-F5344CB8AC3E}">
        <p14:creationId xmlns:p14="http://schemas.microsoft.com/office/powerpoint/2010/main" val="23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9D653-7890-4C3D-B213-11B7C212545A}" type="datetimeFigureOut">
              <a:rPr lang="en-GB" smtClean="0"/>
              <a:t>13/03/2022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BF5D91-AA67-4383-A4A6-D029A9366DF2}" type="slidenum">
              <a:rPr lang="en-GB" smtClean="0"/>
              <a:t>‹#›</a:t>
            </a:fld>
            <a:endParaRPr lang="en-GB"/>
          </a:p>
        </p:txBody>
      </p:sp>
    </p:spTree>
    <p:extLst>
      <p:ext uri="{BB962C8B-B14F-4D97-AF65-F5344CB8AC3E}">
        <p14:creationId xmlns:p14="http://schemas.microsoft.com/office/powerpoint/2010/main" val="342362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39D653-7890-4C3D-B213-11B7C212545A}" type="datetimeFigureOut">
              <a:rPr lang="en-GB" smtClean="0"/>
              <a:t>13/03/2022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F5D91-AA67-4383-A4A6-D029A9366DF2}" type="slidenum">
              <a:rPr lang="en-GB" smtClean="0"/>
              <a:t>‹#›</a:t>
            </a:fld>
            <a:endParaRPr lang="en-GB"/>
          </a:p>
        </p:txBody>
      </p:sp>
    </p:spTree>
    <p:extLst>
      <p:ext uri="{BB962C8B-B14F-4D97-AF65-F5344CB8AC3E}">
        <p14:creationId xmlns:p14="http://schemas.microsoft.com/office/powerpoint/2010/main" val="421975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39D653-7890-4C3D-B213-11B7C212545A}" type="datetimeFigureOut">
              <a:rPr lang="en-GB" smtClean="0"/>
              <a:t>13/03/2022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F5D91-AA67-4383-A4A6-D029A9366DF2}" type="slidenum">
              <a:rPr lang="en-GB" smtClean="0"/>
              <a:t>‹#›</a:t>
            </a:fld>
            <a:endParaRPr lang="en-GB"/>
          </a:p>
        </p:txBody>
      </p:sp>
    </p:spTree>
    <p:extLst>
      <p:ext uri="{BB962C8B-B14F-4D97-AF65-F5344CB8AC3E}">
        <p14:creationId xmlns:p14="http://schemas.microsoft.com/office/powerpoint/2010/main" val="400770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9D653-7890-4C3D-B213-11B7C212545A}" type="datetimeFigureOut">
              <a:rPr lang="en-GB" smtClean="0"/>
              <a:t>13/03/2022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F5D91-AA67-4383-A4A6-D029A9366DF2}" type="slidenum">
              <a:rPr lang="en-GB" smtClean="0"/>
              <a:t>‹#›</a:t>
            </a:fld>
            <a:endParaRPr lang="en-GB"/>
          </a:p>
        </p:txBody>
      </p:sp>
    </p:spTree>
    <p:extLst>
      <p:ext uri="{BB962C8B-B14F-4D97-AF65-F5344CB8AC3E}">
        <p14:creationId xmlns:p14="http://schemas.microsoft.com/office/powerpoint/2010/main" val="3211604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nsight-group.org/content/uploads/2021/11/DRAFT_Nov_2021_TEMPLATE_SVI.ACMG_Specifications_InSiGHT_MMR_V1.pdf"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hyperlink" Target="http://hci-lovd.hci.utah.edu/home.php?action=switch_db" TargetMode="Externa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insight-database.org/classification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hyperlink" Target="http://hci-lovd.hci.utah.edu/home.php?action=switch_db" TargetMode="External"/><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databases.lovd.nl/shared/variants/TSC2/uniqu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6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6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0894" y="2036700"/>
            <a:ext cx="10637527" cy="646331"/>
          </a:xfrm>
          <a:prstGeom prst="rect">
            <a:avLst/>
          </a:prstGeom>
          <a:noFill/>
        </p:spPr>
        <p:txBody>
          <a:bodyPr wrap="none" rtlCol="0">
            <a:spAutoFit/>
          </a:bodyPr>
          <a:lstStyle/>
          <a:p>
            <a:r>
              <a:rPr lang="en-GB" sz="3600" b="1" dirty="0"/>
              <a:t>PVS1 guidance for CSGs: CanVIG updates and guidance</a:t>
            </a:r>
          </a:p>
        </p:txBody>
      </p:sp>
      <p:sp>
        <p:nvSpPr>
          <p:cNvPr id="5" name="TextBox 4"/>
          <p:cNvSpPr txBox="1"/>
          <p:nvPr/>
        </p:nvSpPr>
        <p:spPr>
          <a:xfrm>
            <a:off x="3675019" y="3170260"/>
            <a:ext cx="4849276" cy="461665"/>
          </a:xfrm>
          <a:prstGeom prst="rect">
            <a:avLst/>
          </a:prstGeom>
          <a:noFill/>
        </p:spPr>
        <p:txBody>
          <a:bodyPr wrap="none" rtlCol="0">
            <a:spAutoFit/>
          </a:bodyPr>
          <a:lstStyle/>
          <a:p>
            <a:r>
              <a:rPr lang="en-GB" sz="2400" b="1" dirty="0"/>
              <a:t>James Drummond &amp; Alison Callaway</a:t>
            </a:r>
          </a:p>
        </p:txBody>
      </p:sp>
      <p:sp>
        <p:nvSpPr>
          <p:cNvPr id="6" name="TextBox 5"/>
          <p:cNvSpPr txBox="1"/>
          <p:nvPr/>
        </p:nvSpPr>
        <p:spPr>
          <a:xfrm>
            <a:off x="4054228" y="4119155"/>
            <a:ext cx="4090863" cy="461665"/>
          </a:xfrm>
          <a:prstGeom prst="rect">
            <a:avLst/>
          </a:prstGeom>
          <a:noFill/>
        </p:spPr>
        <p:txBody>
          <a:bodyPr wrap="none" rtlCol="0">
            <a:spAutoFit/>
          </a:bodyPr>
          <a:lstStyle/>
          <a:p>
            <a:r>
              <a:rPr lang="en-GB" sz="2400" b="1" dirty="0"/>
              <a:t>Presented to CanVIG 25/02/22</a:t>
            </a:r>
          </a:p>
        </p:txBody>
      </p:sp>
      <p:pic>
        <p:nvPicPr>
          <p:cNvPr id="7" name="Picture 6"/>
          <p:cNvPicPr>
            <a:picLocks noChangeAspect="1"/>
          </p:cNvPicPr>
          <p:nvPr/>
        </p:nvPicPr>
        <p:blipFill>
          <a:blip r:embed="rId3"/>
          <a:stretch>
            <a:fillRect/>
          </a:stretch>
        </p:blipFill>
        <p:spPr>
          <a:xfrm>
            <a:off x="299630" y="230448"/>
            <a:ext cx="3000919" cy="1273387"/>
          </a:xfrm>
          <a:prstGeom prst="rect">
            <a:avLst/>
          </a:prstGeom>
        </p:spPr>
      </p:pic>
      <p:pic>
        <p:nvPicPr>
          <p:cNvPr id="8" name="Picture 7"/>
          <p:cNvPicPr>
            <a:picLocks noChangeAspect="1"/>
          </p:cNvPicPr>
          <p:nvPr/>
        </p:nvPicPr>
        <p:blipFill>
          <a:blip r:embed="rId4"/>
          <a:stretch>
            <a:fillRect/>
          </a:stretch>
        </p:blipFill>
        <p:spPr>
          <a:xfrm>
            <a:off x="9117602" y="390525"/>
            <a:ext cx="2647950" cy="590550"/>
          </a:xfrm>
          <a:prstGeom prst="rect">
            <a:avLst/>
          </a:prstGeom>
        </p:spPr>
      </p:pic>
      <p:pic>
        <p:nvPicPr>
          <p:cNvPr id="9" name="Picture 8"/>
          <p:cNvPicPr>
            <a:picLocks noChangeAspect="1"/>
          </p:cNvPicPr>
          <p:nvPr/>
        </p:nvPicPr>
        <p:blipFill>
          <a:blip r:embed="rId5"/>
          <a:stretch>
            <a:fillRect/>
          </a:stretch>
        </p:blipFill>
        <p:spPr>
          <a:xfrm>
            <a:off x="2255523" y="4845642"/>
            <a:ext cx="7688835" cy="1198109"/>
          </a:xfrm>
          <a:prstGeom prst="rect">
            <a:avLst/>
          </a:prstGeom>
        </p:spPr>
      </p:pic>
    </p:spTree>
    <p:extLst>
      <p:ext uri="{BB962C8B-B14F-4D97-AF65-F5344CB8AC3E}">
        <p14:creationId xmlns:p14="http://schemas.microsoft.com/office/powerpoint/2010/main" val="1693266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1" y="1023257"/>
            <a:ext cx="9742714" cy="3447098"/>
          </a:xfrm>
          <a:prstGeom prst="rect">
            <a:avLst/>
          </a:prstGeom>
          <a:noFill/>
        </p:spPr>
        <p:txBody>
          <a:bodyPr wrap="square" rtlCol="0">
            <a:spAutoFit/>
          </a:bodyPr>
          <a:lstStyle/>
          <a:p>
            <a:r>
              <a:rPr lang="en-GB" sz="2000" b="1" dirty="0"/>
              <a:t>Using these sources of guidance for all classification criteria:</a:t>
            </a:r>
          </a:p>
          <a:p>
            <a:endParaRPr lang="en-GB" dirty="0"/>
          </a:p>
          <a:p>
            <a:pPr marL="285750" indent="-285750">
              <a:buFont typeface="Arial" panose="020B0604020202020204" pitchFamily="34" charset="0"/>
              <a:buChar char="•"/>
            </a:pPr>
            <a:r>
              <a:rPr lang="en-GB" sz="2000" dirty="0" err="1"/>
              <a:t>ClinGen</a:t>
            </a:r>
            <a:r>
              <a:rPr lang="en-GB" sz="2000" dirty="0"/>
              <a:t> VCEP gene specific guidance should be used where available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For CSGs where no gene specific guidance is available from </a:t>
            </a:r>
            <a:r>
              <a:rPr lang="en-GB" sz="2000" dirty="0" err="1"/>
              <a:t>ClinGen</a:t>
            </a:r>
            <a:r>
              <a:rPr lang="en-GB" sz="2000" dirty="0"/>
              <a:t> then use CanVIG guidance with gene specific guidance where available.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Generic CanVIG CSG guidance is based on the main ACGS rare disease guidance with additional specifications shaded in grey. Evidence items in white have no additional specification beyond ACGS BPGs. These guidelines should be used in conjunction with one another.</a:t>
            </a:r>
          </a:p>
        </p:txBody>
      </p:sp>
    </p:spTree>
    <p:extLst>
      <p:ext uri="{BB962C8B-B14F-4D97-AF65-F5344CB8AC3E}">
        <p14:creationId xmlns:p14="http://schemas.microsoft.com/office/powerpoint/2010/main" val="35247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19524" y="989995"/>
            <a:ext cx="5561090" cy="1402685"/>
          </a:xfrm>
          <a:prstGeom prst="rect">
            <a:avLst/>
          </a:prstGeom>
        </p:spPr>
      </p:pic>
      <p:sp>
        <p:nvSpPr>
          <p:cNvPr id="5" name="TextBox 4"/>
          <p:cNvSpPr txBox="1"/>
          <p:nvPr/>
        </p:nvSpPr>
        <p:spPr>
          <a:xfrm>
            <a:off x="4352532" y="285205"/>
            <a:ext cx="3470758" cy="461665"/>
          </a:xfrm>
          <a:prstGeom prst="rect">
            <a:avLst/>
          </a:prstGeom>
          <a:noFill/>
        </p:spPr>
        <p:txBody>
          <a:bodyPr wrap="none" rtlCol="0">
            <a:spAutoFit/>
          </a:bodyPr>
          <a:lstStyle/>
          <a:p>
            <a:r>
              <a:rPr lang="en-GB" sz="2400" dirty="0"/>
              <a:t>Nonsense mediated decay</a:t>
            </a:r>
          </a:p>
        </p:txBody>
      </p:sp>
      <p:pic>
        <p:nvPicPr>
          <p:cNvPr id="6" name="Picture 5"/>
          <p:cNvPicPr>
            <a:picLocks noChangeAspect="1"/>
          </p:cNvPicPr>
          <p:nvPr/>
        </p:nvPicPr>
        <p:blipFill>
          <a:blip r:embed="rId4"/>
          <a:stretch>
            <a:fillRect/>
          </a:stretch>
        </p:blipFill>
        <p:spPr>
          <a:xfrm>
            <a:off x="3019524" y="2392680"/>
            <a:ext cx="5620228" cy="4023360"/>
          </a:xfrm>
          <a:prstGeom prst="rect">
            <a:avLst/>
          </a:prstGeom>
        </p:spPr>
      </p:pic>
      <p:sp>
        <p:nvSpPr>
          <p:cNvPr id="7" name="Rounded Rectangle 6"/>
          <p:cNvSpPr/>
          <p:nvPr/>
        </p:nvSpPr>
        <p:spPr>
          <a:xfrm>
            <a:off x="4505004" y="1150719"/>
            <a:ext cx="243840" cy="16546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4536177" y="1775571"/>
            <a:ext cx="243840" cy="16546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4576157" y="2669298"/>
            <a:ext cx="243840" cy="16546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209830" y="3365664"/>
            <a:ext cx="243840" cy="16546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512354" y="5118264"/>
            <a:ext cx="243840" cy="16546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4576157" y="5601689"/>
            <a:ext cx="243840" cy="16546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021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15775" y="5832564"/>
            <a:ext cx="6188163" cy="923330"/>
          </a:xfrm>
          <a:prstGeom prst="rect">
            <a:avLst/>
          </a:prstGeom>
          <a:noFill/>
        </p:spPr>
        <p:txBody>
          <a:bodyPr wrap="square" rtlCol="0">
            <a:spAutoFit/>
          </a:bodyPr>
          <a:lstStyle/>
          <a:p>
            <a:r>
              <a:rPr lang="en-US" dirty="0"/>
              <a:t>“NMD prediction based on the premature termination codon not occurring in the 3′ most exon or the 3′-most 50 </a:t>
            </a:r>
            <a:r>
              <a:rPr lang="en-US" dirty="0" err="1"/>
              <a:t>bp</a:t>
            </a:r>
            <a:r>
              <a:rPr lang="en-US" dirty="0"/>
              <a:t> of the penultimate exon.” </a:t>
            </a:r>
            <a:r>
              <a:rPr lang="en-US" dirty="0" err="1"/>
              <a:t>Tayoun</a:t>
            </a:r>
            <a:r>
              <a:rPr lang="en-US" dirty="0"/>
              <a:t> et al 2018</a:t>
            </a:r>
            <a:endParaRPr lang="en-GB" dirty="0"/>
          </a:p>
        </p:txBody>
      </p:sp>
      <p:pic>
        <p:nvPicPr>
          <p:cNvPr id="5" name="Picture 4"/>
          <p:cNvPicPr>
            <a:picLocks noChangeAspect="1"/>
          </p:cNvPicPr>
          <p:nvPr/>
        </p:nvPicPr>
        <p:blipFill rotWithShape="1">
          <a:blip r:embed="rId3"/>
          <a:srcRect t="38729"/>
          <a:stretch/>
        </p:blipFill>
        <p:spPr>
          <a:xfrm>
            <a:off x="1184482" y="785050"/>
            <a:ext cx="9474982" cy="835048"/>
          </a:xfrm>
          <a:prstGeom prst="rect">
            <a:avLst/>
          </a:prstGeom>
        </p:spPr>
      </p:pic>
      <p:pic>
        <p:nvPicPr>
          <p:cNvPr id="6" name="Picture 5"/>
          <p:cNvPicPr>
            <a:picLocks noChangeAspect="1"/>
          </p:cNvPicPr>
          <p:nvPr/>
        </p:nvPicPr>
        <p:blipFill rotWithShape="1">
          <a:blip r:embed="rId4"/>
          <a:srcRect b="6699"/>
          <a:stretch/>
        </p:blipFill>
        <p:spPr>
          <a:xfrm>
            <a:off x="355752" y="1622578"/>
            <a:ext cx="11132443" cy="2025844"/>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127150" y="4060444"/>
            <a:ext cx="5508069" cy="1772121"/>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5635219" y="4060443"/>
            <a:ext cx="6302463" cy="1772121"/>
          </a:xfrm>
          <a:prstGeom prst="rect">
            <a:avLst/>
          </a:prstGeom>
          <a:ln>
            <a:solidFill>
              <a:schemeClr val="tx1"/>
            </a:solidFill>
          </a:ln>
        </p:spPr>
      </p:pic>
      <p:sp>
        <p:nvSpPr>
          <p:cNvPr id="9" name="Isosceles Triangle 8"/>
          <p:cNvSpPr/>
          <p:nvPr/>
        </p:nvSpPr>
        <p:spPr>
          <a:xfrm>
            <a:off x="1465118" y="2841789"/>
            <a:ext cx="1839191" cy="121865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p:nvSpPr>
        <p:spPr>
          <a:xfrm>
            <a:off x="9739868" y="2841789"/>
            <a:ext cx="1839191" cy="121865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2493818" y="2381104"/>
            <a:ext cx="8073737" cy="46068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355752" y="2724004"/>
            <a:ext cx="1306793" cy="1177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761811" y="237583"/>
            <a:ext cx="8805744" cy="461665"/>
          </a:xfrm>
          <a:prstGeom prst="rect">
            <a:avLst/>
          </a:prstGeom>
          <a:noFill/>
        </p:spPr>
        <p:txBody>
          <a:bodyPr wrap="none" rtlCol="0">
            <a:spAutoFit/>
          </a:bodyPr>
          <a:lstStyle/>
          <a:p>
            <a:r>
              <a:rPr lang="en-GB" sz="2400" b="1" dirty="0"/>
              <a:t>NMD: Location of the novel Premature Termination Codon is critical</a:t>
            </a:r>
          </a:p>
        </p:txBody>
      </p:sp>
      <p:sp>
        <p:nvSpPr>
          <p:cNvPr id="3" name="TextBox 2"/>
          <p:cNvSpPr txBox="1"/>
          <p:nvPr/>
        </p:nvSpPr>
        <p:spPr>
          <a:xfrm>
            <a:off x="2225393" y="5971063"/>
            <a:ext cx="2366736" cy="646331"/>
          </a:xfrm>
          <a:prstGeom prst="rect">
            <a:avLst/>
          </a:prstGeom>
          <a:noFill/>
        </p:spPr>
        <p:txBody>
          <a:bodyPr wrap="square" rtlCol="0">
            <a:spAutoFit/>
          </a:bodyPr>
          <a:lstStyle/>
          <a:p>
            <a:r>
              <a:rPr lang="en-GB" b="1" dirty="0">
                <a:solidFill>
                  <a:srgbClr val="FF0000"/>
                </a:solidFill>
              </a:rPr>
              <a:t>First 100bp</a:t>
            </a:r>
            <a:endParaRPr lang="en-GB" dirty="0"/>
          </a:p>
          <a:p>
            <a:endParaRPr lang="en-GB" dirty="0"/>
          </a:p>
        </p:txBody>
      </p:sp>
    </p:spTree>
    <p:extLst>
      <p:ext uri="{BB962C8B-B14F-4D97-AF65-F5344CB8AC3E}">
        <p14:creationId xmlns:p14="http://schemas.microsoft.com/office/powerpoint/2010/main" val="403508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673" y="405246"/>
            <a:ext cx="8026813" cy="400110"/>
          </a:xfrm>
          <a:prstGeom prst="rect">
            <a:avLst/>
          </a:prstGeom>
          <a:noFill/>
        </p:spPr>
        <p:txBody>
          <a:bodyPr wrap="none" rtlCol="0">
            <a:spAutoFit/>
          </a:bodyPr>
          <a:lstStyle/>
          <a:p>
            <a:r>
              <a:rPr lang="en-GB" sz="2000" b="1" dirty="0"/>
              <a:t>Predicted NMD is limited in some cases (PVS1_strong max in these cases):</a:t>
            </a:r>
          </a:p>
        </p:txBody>
      </p:sp>
      <p:pic>
        <p:nvPicPr>
          <p:cNvPr id="5" name="Picture 4"/>
          <p:cNvPicPr>
            <a:picLocks noChangeAspect="1"/>
          </p:cNvPicPr>
          <p:nvPr/>
        </p:nvPicPr>
        <p:blipFill rotWithShape="1">
          <a:blip r:embed="rId3"/>
          <a:srcRect t="21844" b="4246"/>
          <a:stretch/>
        </p:blipFill>
        <p:spPr>
          <a:xfrm>
            <a:off x="602673" y="1281736"/>
            <a:ext cx="10639601" cy="1305600"/>
          </a:xfrm>
          <a:prstGeom prst="rect">
            <a:avLst/>
          </a:prstGeom>
          <a:ln>
            <a:solidFill>
              <a:schemeClr val="tx1"/>
            </a:solidFill>
          </a:ln>
        </p:spPr>
      </p:pic>
      <p:sp>
        <p:nvSpPr>
          <p:cNvPr id="6" name="TextBox 5"/>
          <p:cNvSpPr txBox="1"/>
          <p:nvPr/>
        </p:nvSpPr>
        <p:spPr>
          <a:xfrm>
            <a:off x="602673" y="913314"/>
            <a:ext cx="9901365" cy="338554"/>
          </a:xfrm>
          <a:prstGeom prst="rect">
            <a:avLst/>
          </a:prstGeom>
          <a:noFill/>
        </p:spPr>
        <p:txBody>
          <a:bodyPr wrap="none" rtlCol="0">
            <a:spAutoFit/>
          </a:bodyPr>
          <a:lstStyle/>
          <a:p>
            <a:r>
              <a:rPr lang="en-GB" sz="1600" dirty="0"/>
              <a:t>Large last exon: APC where only codons 35-635 predicted to undergo NMD (so 600aa of 2844aa total, </a:t>
            </a:r>
            <a:r>
              <a:rPr lang="en-GB" sz="1600" dirty="0" err="1"/>
              <a:t>ie</a:t>
            </a:r>
            <a:r>
              <a:rPr lang="en-GB" sz="1600" dirty="0"/>
              <a:t> ~21% coding)</a:t>
            </a:r>
          </a:p>
        </p:txBody>
      </p:sp>
      <p:pic>
        <p:nvPicPr>
          <p:cNvPr id="7" name="Picture 6"/>
          <p:cNvPicPr>
            <a:picLocks noChangeAspect="1"/>
          </p:cNvPicPr>
          <p:nvPr/>
        </p:nvPicPr>
        <p:blipFill rotWithShape="1">
          <a:blip r:embed="rId4"/>
          <a:srcRect t="18563"/>
          <a:stretch/>
        </p:blipFill>
        <p:spPr>
          <a:xfrm>
            <a:off x="602673" y="3158836"/>
            <a:ext cx="9164782" cy="1541023"/>
          </a:xfrm>
          <a:prstGeom prst="rect">
            <a:avLst/>
          </a:prstGeom>
          <a:ln>
            <a:solidFill>
              <a:schemeClr val="tx1"/>
            </a:solidFill>
          </a:ln>
        </p:spPr>
      </p:pic>
      <p:sp>
        <p:nvSpPr>
          <p:cNvPr id="8" name="TextBox 7"/>
          <p:cNvSpPr txBox="1"/>
          <p:nvPr/>
        </p:nvSpPr>
        <p:spPr>
          <a:xfrm>
            <a:off x="602672" y="2783974"/>
            <a:ext cx="6918689" cy="338554"/>
          </a:xfrm>
          <a:prstGeom prst="rect">
            <a:avLst/>
          </a:prstGeom>
          <a:noFill/>
        </p:spPr>
        <p:txBody>
          <a:bodyPr wrap="none" rtlCol="0">
            <a:spAutoFit/>
          </a:bodyPr>
          <a:lstStyle/>
          <a:p>
            <a:r>
              <a:rPr lang="en-GB" sz="1600" dirty="0"/>
              <a:t>Small number of exons: VHL only 3 coding exons (&gt;half gene not subject to NMD)</a:t>
            </a:r>
          </a:p>
        </p:txBody>
      </p:sp>
      <p:pic>
        <p:nvPicPr>
          <p:cNvPr id="9" name="Picture 8"/>
          <p:cNvPicPr>
            <a:picLocks noChangeAspect="1"/>
          </p:cNvPicPr>
          <p:nvPr/>
        </p:nvPicPr>
        <p:blipFill rotWithShape="1">
          <a:blip r:embed="rId5"/>
          <a:srcRect t="24907"/>
          <a:stretch/>
        </p:blipFill>
        <p:spPr>
          <a:xfrm>
            <a:off x="602671" y="5444836"/>
            <a:ext cx="9216565" cy="1091046"/>
          </a:xfrm>
          <a:prstGeom prst="rect">
            <a:avLst/>
          </a:prstGeom>
          <a:ln>
            <a:solidFill>
              <a:schemeClr val="tx1"/>
            </a:solidFill>
          </a:ln>
        </p:spPr>
      </p:pic>
      <p:sp>
        <p:nvSpPr>
          <p:cNvPr id="10" name="TextBox 9"/>
          <p:cNvSpPr txBox="1"/>
          <p:nvPr/>
        </p:nvSpPr>
        <p:spPr>
          <a:xfrm>
            <a:off x="602671" y="5089668"/>
            <a:ext cx="4831451" cy="338554"/>
          </a:xfrm>
          <a:prstGeom prst="rect">
            <a:avLst/>
          </a:prstGeom>
          <a:noFill/>
        </p:spPr>
        <p:txBody>
          <a:bodyPr wrap="none" rtlCol="0">
            <a:spAutoFit/>
          </a:bodyPr>
          <a:lstStyle/>
          <a:p>
            <a:r>
              <a:rPr lang="en-GB" sz="1600" dirty="0"/>
              <a:t>Single exon gene: CEBPA (none of gene subject to NMD)</a:t>
            </a:r>
          </a:p>
        </p:txBody>
      </p:sp>
    </p:spTree>
    <p:extLst>
      <p:ext uri="{BB962C8B-B14F-4D97-AF65-F5344CB8AC3E}">
        <p14:creationId xmlns:p14="http://schemas.microsoft.com/office/powerpoint/2010/main" val="101614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3536" y="1641054"/>
            <a:ext cx="11084041" cy="1581471"/>
            <a:chOff x="633536" y="1563376"/>
            <a:chExt cx="11084041" cy="1581471"/>
          </a:xfrm>
        </p:grpSpPr>
        <p:pic>
          <p:nvPicPr>
            <p:cNvPr id="4" name="Picture 3"/>
            <p:cNvPicPr>
              <a:picLocks noChangeAspect="1"/>
            </p:cNvPicPr>
            <p:nvPr/>
          </p:nvPicPr>
          <p:blipFill rotWithShape="1">
            <a:blip r:embed="rId3"/>
            <a:srcRect t="17577"/>
            <a:stretch/>
          </p:blipFill>
          <p:spPr>
            <a:xfrm>
              <a:off x="633536" y="1563376"/>
              <a:ext cx="11084041" cy="1581471"/>
            </a:xfrm>
            <a:prstGeom prst="rect">
              <a:avLst/>
            </a:prstGeom>
            <a:ln>
              <a:solidFill>
                <a:schemeClr val="tx1"/>
              </a:solidFill>
            </a:ln>
          </p:spPr>
        </p:pic>
        <p:sp>
          <p:nvSpPr>
            <p:cNvPr id="5" name="Down Arrow 4"/>
            <p:cNvSpPr/>
            <p:nvPr/>
          </p:nvSpPr>
          <p:spPr>
            <a:xfrm>
              <a:off x="5479860" y="1884832"/>
              <a:ext cx="144989" cy="20560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6" name="TextBox 5"/>
          <p:cNvSpPr txBox="1"/>
          <p:nvPr/>
        </p:nvSpPr>
        <p:spPr>
          <a:xfrm>
            <a:off x="633536" y="1142290"/>
            <a:ext cx="5727594" cy="400110"/>
          </a:xfrm>
          <a:prstGeom prst="rect">
            <a:avLst/>
          </a:prstGeom>
          <a:noFill/>
        </p:spPr>
        <p:txBody>
          <a:bodyPr wrap="none" rtlCol="0">
            <a:spAutoFit/>
          </a:bodyPr>
          <a:lstStyle/>
          <a:p>
            <a:r>
              <a:rPr lang="en-GB" sz="2000" b="1" dirty="0"/>
              <a:t>Nonsense example: PALB2 c.1240C&gt;T  p.(Arg414Ter)</a:t>
            </a:r>
          </a:p>
        </p:txBody>
      </p:sp>
      <p:pic>
        <p:nvPicPr>
          <p:cNvPr id="8" name="Picture 7"/>
          <p:cNvPicPr>
            <a:picLocks noChangeAspect="1"/>
          </p:cNvPicPr>
          <p:nvPr/>
        </p:nvPicPr>
        <p:blipFill>
          <a:blip r:embed="rId4"/>
          <a:stretch>
            <a:fillRect/>
          </a:stretch>
        </p:blipFill>
        <p:spPr>
          <a:xfrm>
            <a:off x="633535" y="3693395"/>
            <a:ext cx="10754901" cy="2712731"/>
          </a:xfrm>
          <a:prstGeom prst="rect">
            <a:avLst/>
          </a:prstGeom>
          <a:ln>
            <a:solidFill>
              <a:schemeClr val="tx1"/>
            </a:solidFill>
          </a:ln>
        </p:spPr>
      </p:pic>
      <p:sp>
        <p:nvSpPr>
          <p:cNvPr id="9" name="Rounded Rectangle 8"/>
          <p:cNvSpPr/>
          <p:nvPr/>
        </p:nvSpPr>
        <p:spPr>
          <a:xfrm>
            <a:off x="841665" y="4903799"/>
            <a:ext cx="592280" cy="21821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2317173" y="4048280"/>
            <a:ext cx="1773381" cy="25284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5624849" y="3864708"/>
            <a:ext cx="3228206" cy="1835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10470574" y="3830070"/>
            <a:ext cx="592280" cy="21821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5011786" y="1641054"/>
            <a:ext cx="796731" cy="25674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2634495" y="2304789"/>
            <a:ext cx="8260151" cy="14142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10287" y="246295"/>
            <a:ext cx="5665269" cy="461665"/>
          </a:xfrm>
          <a:prstGeom prst="rect">
            <a:avLst/>
          </a:prstGeom>
          <a:noFill/>
        </p:spPr>
        <p:txBody>
          <a:bodyPr wrap="none" rtlCol="0">
            <a:spAutoFit/>
          </a:bodyPr>
          <a:lstStyle/>
          <a:p>
            <a:r>
              <a:rPr lang="en-GB" sz="2400" b="1" dirty="0"/>
              <a:t>Interpretation of variants undergoing NMD</a:t>
            </a:r>
          </a:p>
        </p:txBody>
      </p:sp>
    </p:spTree>
    <p:extLst>
      <p:ext uri="{BB962C8B-B14F-4D97-AF65-F5344CB8AC3E}">
        <p14:creationId xmlns:p14="http://schemas.microsoft.com/office/powerpoint/2010/main" val="1249962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21386"/>
          <a:stretch/>
        </p:blipFill>
        <p:spPr>
          <a:xfrm>
            <a:off x="220846" y="1132608"/>
            <a:ext cx="11624100" cy="1601112"/>
          </a:xfrm>
          <a:prstGeom prst="rect">
            <a:avLst/>
          </a:prstGeom>
          <a:ln>
            <a:solidFill>
              <a:schemeClr val="tx1"/>
            </a:solidFill>
          </a:ln>
        </p:spPr>
      </p:pic>
      <p:sp>
        <p:nvSpPr>
          <p:cNvPr id="4" name="TextBox 3"/>
          <p:cNvSpPr txBox="1"/>
          <p:nvPr/>
        </p:nvSpPr>
        <p:spPr>
          <a:xfrm>
            <a:off x="633536" y="477982"/>
            <a:ext cx="6440994" cy="400110"/>
          </a:xfrm>
          <a:prstGeom prst="rect">
            <a:avLst/>
          </a:prstGeom>
          <a:noFill/>
        </p:spPr>
        <p:txBody>
          <a:bodyPr wrap="none" rtlCol="0">
            <a:spAutoFit/>
          </a:bodyPr>
          <a:lstStyle/>
          <a:p>
            <a:r>
              <a:rPr lang="en-GB" sz="2000" b="1" dirty="0"/>
              <a:t>Frameshift example: BRCA2 c.1231del  p.(Ile411TyrfsTer19)</a:t>
            </a:r>
          </a:p>
        </p:txBody>
      </p:sp>
      <p:pic>
        <p:nvPicPr>
          <p:cNvPr id="5" name="Picture 4"/>
          <p:cNvPicPr>
            <a:picLocks noChangeAspect="1"/>
          </p:cNvPicPr>
          <p:nvPr/>
        </p:nvPicPr>
        <p:blipFill>
          <a:blip r:embed="rId4"/>
          <a:stretch>
            <a:fillRect/>
          </a:stretch>
        </p:blipFill>
        <p:spPr>
          <a:xfrm>
            <a:off x="633536" y="3018207"/>
            <a:ext cx="10754901" cy="2712731"/>
          </a:xfrm>
          <a:prstGeom prst="rect">
            <a:avLst/>
          </a:prstGeom>
          <a:ln>
            <a:solidFill>
              <a:schemeClr val="tx1"/>
            </a:solidFill>
          </a:ln>
        </p:spPr>
      </p:pic>
      <p:sp>
        <p:nvSpPr>
          <p:cNvPr id="6" name="Rounded Rectangle 5"/>
          <p:cNvSpPr/>
          <p:nvPr/>
        </p:nvSpPr>
        <p:spPr>
          <a:xfrm>
            <a:off x="841665" y="4239491"/>
            <a:ext cx="592280" cy="21821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2317173" y="3383972"/>
            <a:ext cx="1773381" cy="25284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5624849" y="3200400"/>
            <a:ext cx="3228206" cy="1835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10470574" y="3165762"/>
            <a:ext cx="592280" cy="21821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772796" y="1132608"/>
            <a:ext cx="796731" cy="25674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3108613" y="1391560"/>
            <a:ext cx="190500" cy="228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3" name="Rounded Rectangle 12"/>
          <p:cNvSpPr/>
          <p:nvPr/>
        </p:nvSpPr>
        <p:spPr>
          <a:xfrm>
            <a:off x="2149941" y="1791736"/>
            <a:ext cx="8912913" cy="11291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98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0491" y="561109"/>
            <a:ext cx="6425670" cy="1261884"/>
          </a:xfrm>
          <a:prstGeom prst="rect">
            <a:avLst/>
          </a:prstGeom>
          <a:noFill/>
        </p:spPr>
        <p:txBody>
          <a:bodyPr wrap="none" rtlCol="0">
            <a:spAutoFit/>
          </a:bodyPr>
          <a:lstStyle/>
          <a:p>
            <a:r>
              <a:rPr lang="en-GB" sz="2800" b="1" dirty="0">
                <a:solidFill>
                  <a:srgbClr val="0070C0"/>
                </a:solidFill>
              </a:rPr>
              <a:t>First variant of the month: MSH2 c.21 dup</a:t>
            </a:r>
          </a:p>
          <a:p>
            <a:endParaRPr lang="en-GB" sz="2400" b="1" dirty="0"/>
          </a:p>
          <a:p>
            <a:r>
              <a:rPr lang="en-GB" sz="2400" dirty="0"/>
              <a:t>Updated generic CanVIG guidance:</a:t>
            </a:r>
          </a:p>
        </p:txBody>
      </p:sp>
      <p:sp>
        <p:nvSpPr>
          <p:cNvPr id="6" name="Content Placeholder 2"/>
          <p:cNvSpPr>
            <a:spLocks noGrp="1"/>
          </p:cNvSpPr>
          <p:nvPr>
            <p:ph idx="1"/>
          </p:nvPr>
        </p:nvSpPr>
        <p:spPr>
          <a:xfrm>
            <a:off x="1870363" y="1932709"/>
            <a:ext cx="8229600" cy="4525963"/>
          </a:xfrm>
        </p:spPr>
        <p:txBody>
          <a:bodyPr>
            <a:normAutofit/>
          </a:bodyPr>
          <a:lstStyle/>
          <a:p>
            <a:pPr marL="0" indent="0">
              <a:buNone/>
            </a:pPr>
            <a:r>
              <a:rPr lang="en-GB" sz="2800" b="1" dirty="0">
                <a:solidFill>
                  <a:srgbClr val="FF0000"/>
                </a:solidFill>
              </a:rPr>
              <a:t>Stop gain </a:t>
            </a:r>
            <a:r>
              <a:rPr lang="en-GB" sz="2800" dirty="0"/>
              <a:t>variants within the </a:t>
            </a:r>
            <a:r>
              <a:rPr lang="en-GB" sz="2800" b="1" dirty="0">
                <a:solidFill>
                  <a:srgbClr val="FF0000"/>
                </a:solidFill>
              </a:rPr>
              <a:t>first 100bp </a:t>
            </a:r>
            <a:r>
              <a:rPr lang="en-GB" sz="2800" dirty="0"/>
              <a:t>of the gene: for these, </a:t>
            </a:r>
            <a:r>
              <a:rPr lang="en-GB" sz="2800" b="1" dirty="0">
                <a:solidFill>
                  <a:srgbClr val="FF0000"/>
                </a:solidFill>
              </a:rPr>
              <a:t>nonsense mediated decay is likely to be evaded </a:t>
            </a:r>
            <a:r>
              <a:rPr lang="en-GB" sz="2800" dirty="0"/>
              <a:t>and re-initiation of translation may occur using an alternate start codon (see </a:t>
            </a:r>
            <a:r>
              <a:rPr lang="en-GB" sz="2800" dirty="0" err="1"/>
              <a:t>Lindeboom</a:t>
            </a:r>
            <a:r>
              <a:rPr lang="en-GB" sz="2800" dirty="0"/>
              <a:t> </a:t>
            </a:r>
            <a:r>
              <a:rPr lang="en-GB" sz="2800" i="1" dirty="0"/>
              <a:t>et al </a:t>
            </a:r>
            <a:r>
              <a:rPr lang="en-GB" sz="2800" dirty="0"/>
              <a:t>2016).</a:t>
            </a:r>
          </a:p>
          <a:p>
            <a:endParaRPr lang="en-GB"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245" y="3753393"/>
            <a:ext cx="622935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82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i="1" dirty="0"/>
              <a:t>MSH2</a:t>
            </a:r>
            <a:r>
              <a:rPr lang="en-GB" dirty="0"/>
              <a:t> c.21dup</a:t>
            </a:r>
          </a:p>
        </p:txBody>
      </p:sp>
      <p:sp>
        <p:nvSpPr>
          <p:cNvPr id="5" name="Content Placeholder 2"/>
          <p:cNvSpPr>
            <a:spLocks noGrp="1"/>
          </p:cNvSpPr>
          <p:nvPr>
            <p:ph idx="1"/>
          </p:nvPr>
        </p:nvSpPr>
        <p:spPr>
          <a:xfrm>
            <a:off x="1756064" y="1512353"/>
            <a:ext cx="8229600" cy="1371600"/>
          </a:xfrm>
        </p:spPr>
        <p:txBody>
          <a:bodyPr/>
          <a:lstStyle/>
          <a:p>
            <a:r>
              <a:rPr lang="en-GB" dirty="0"/>
              <a:t>Frameshift variant</a:t>
            </a:r>
          </a:p>
          <a:p>
            <a:r>
              <a:rPr lang="en-GB" dirty="0"/>
              <a:t>p.(Thr8Aspfs*74)</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264" y="1417638"/>
            <a:ext cx="275272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863220" y="2636838"/>
            <a:ext cx="4648200" cy="2554545"/>
          </a:xfrm>
          <a:prstGeom prst="rect">
            <a:avLst/>
          </a:prstGeom>
        </p:spPr>
        <p:txBody>
          <a:bodyPr wrap="square">
            <a:spAutoFit/>
          </a:bodyPr>
          <a:lstStyle/>
          <a:p>
            <a:r>
              <a:rPr lang="en-GB" sz="1600" dirty="0">
                <a:latin typeface="Courier New" panose="02070309020205020404" pitchFamily="49" charset="0"/>
                <a:cs typeface="Courier New" panose="02070309020205020404" pitchFamily="49" charset="0"/>
              </a:rPr>
              <a:t>ATG GCG GTG CAG CCG AAG GA</a:t>
            </a:r>
            <a:r>
              <a:rPr lang="en-GB" sz="1600" b="1" u="sng" dirty="0">
                <a:solidFill>
                  <a:srgbClr val="FF0000"/>
                </a:solidFill>
                <a:latin typeface="Courier New" panose="02070309020205020404" pitchFamily="49" charset="0"/>
                <a:cs typeface="Courier New" panose="02070309020205020404" pitchFamily="49" charset="0"/>
              </a:rPr>
              <a:t>A</a:t>
            </a:r>
            <a:r>
              <a:rPr lang="en-GB" sz="1600" dirty="0">
                <a:solidFill>
                  <a:srgbClr val="FF0000"/>
                </a:solidFill>
                <a:latin typeface="Courier New" panose="02070309020205020404" pitchFamily="49" charset="0"/>
                <a:cs typeface="Courier New" panose="02070309020205020404" pitchFamily="49" charset="0"/>
              </a:rPr>
              <a:t> </a:t>
            </a:r>
            <a:r>
              <a:rPr lang="en-GB" sz="1600" dirty="0">
                <a:latin typeface="Courier New" panose="02070309020205020404" pitchFamily="49" charset="0"/>
                <a:cs typeface="Courier New" panose="02070309020205020404" pitchFamily="49" charset="0"/>
              </a:rPr>
              <a:t>GAC GCT GCA GTT GGA GAG CGC GGC CGA GGT CGG CTT CGT GCG CTT </a:t>
            </a:r>
            <a:r>
              <a:rPr lang="en-GB" sz="1600" dirty="0" err="1">
                <a:latin typeface="Courier New" panose="02070309020205020404" pitchFamily="49" charset="0"/>
                <a:cs typeface="Courier New" panose="02070309020205020404" pitchFamily="49" charset="0"/>
              </a:rPr>
              <a:t>CTT</a:t>
            </a:r>
            <a:r>
              <a:rPr lang="en-GB" sz="1600" dirty="0">
                <a:latin typeface="Courier New" panose="02070309020205020404" pitchFamily="49" charset="0"/>
                <a:cs typeface="Courier New" panose="02070309020205020404" pitchFamily="49" charset="0"/>
              </a:rPr>
              <a:t> TCA GGG CAT GCC GGA GAA GCC GAC CAC </a:t>
            </a:r>
            <a:r>
              <a:rPr lang="en-GB" sz="1600" dirty="0" err="1">
                <a:latin typeface="Courier New" panose="02070309020205020404" pitchFamily="49" charset="0"/>
                <a:cs typeface="Courier New" panose="02070309020205020404" pitchFamily="49" charset="0"/>
              </a:rPr>
              <a:t>CAC</a:t>
            </a:r>
            <a:r>
              <a:rPr lang="en-GB" sz="1600" dirty="0">
                <a:latin typeface="Courier New" panose="02070309020205020404" pitchFamily="49" charset="0"/>
                <a:cs typeface="Courier New" panose="02070309020205020404" pitchFamily="49" charset="0"/>
              </a:rPr>
              <a:t> AGT GCG CCT TTT CGA CCG GGG CGA CTT CTA TAC GGC GCA CGG CGA GGA CGC GCT </a:t>
            </a:r>
            <a:r>
              <a:rPr lang="en-GB" sz="1600" dirty="0" err="1">
                <a:latin typeface="Courier New" panose="02070309020205020404" pitchFamily="49" charset="0"/>
                <a:cs typeface="Courier New" panose="02070309020205020404" pitchFamily="49" charset="0"/>
              </a:rPr>
              <a:t>GCT</a:t>
            </a:r>
            <a:r>
              <a:rPr lang="en-GB" sz="1600" dirty="0">
                <a:latin typeface="Courier New" panose="02070309020205020404" pitchFamily="49" charset="0"/>
                <a:cs typeface="Courier New" panose="02070309020205020404" pitchFamily="49" charset="0"/>
              </a:rPr>
              <a:t> GGC CGC CCG GGA GGT GTT CAA GAC CCA GGG GGT GAT CAA GTA CAT GGG GCC GGC AG</a:t>
            </a:r>
            <a:r>
              <a:rPr lang="en-GB" sz="1600" dirty="0">
                <a:solidFill>
                  <a:srgbClr val="00B050"/>
                </a:solidFill>
                <a:latin typeface="Courier New" panose="02070309020205020404" pitchFamily="49" charset="0"/>
                <a:cs typeface="Courier New" panose="02070309020205020404" pitchFamily="49" charset="0"/>
              </a:rPr>
              <a:t>G AGC AAA GAA TCT GCA GAG TGT </a:t>
            </a:r>
            <a:r>
              <a:rPr lang="en-GB" sz="1600" dirty="0" err="1">
                <a:solidFill>
                  <a:srgbClr val="00B050"/>
                </a:solidFill>
                <a:latin typeface="Courier New" panose="02070309020205020404" pitchFamily="49" charset="0"/>
                <a:cs typeface="Courier New" panose="02070309020205020404" pitchFamily="49" charset="0"/>
              </a:rPr>
              <a:t>TGT</a:t>
            </a:r>
            <a:r>
              <a:rPr lang="en-GB" sz="1600" dirty="0">
                <a:solidFill>
                  <a:srgbClr val="00B050"/>
                </a:solidFill>
                <a:latin typeface="Courier New" panose="02070309020205020404" pitchFamily="49" charset="0"/>
                <a:cs typeface="Courier New" panose="02070309020205020404" pitchFamily="49" charset="0"/>
              </a:rPr>
              <a:t> GCT </a:t>
            </a:r>
            <a:r>
              <a:rPr lang="en-GB" sz="1600" b="1" u="sng" dirty="0">
                <a:solidFill>
                  <a:srgbClr val="FF0000"/>
                </a:solidFill>
                <a:latin typeface="Courier New" panose="02070309020205020404" pitchFamily="49" charset="0"/>
                <a:cs typeface="Courier New" panose="02070309020205020404" pitchFamily="49" charset="0"/>
              </a:rPr>
              <a:t>TAG</a:t>
            </a:r>
            <a:r>
              <a:rPr lang="en-GB" sz="1600" dirty="0">
                <a:solidFill>
                  <a:srgbClr val="00B050"/>
                </a:solidFill>
                <a:latin typeface="Courier New" panose="02070309020205020404" pitchFamily="49" charset="0"/>
                <a:cs typeface="Courier New" panose="02070309020205020404" pitchFamily="49" charset="0"/>
              </a:rPr>
              <a:t> TAA AAT GAA TTT TGA</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314" y="5169952"/>
            <a:ext cx="573405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013864" y="3138627"/>
            <a:ext cx="3124200" cy="2031325"/>
          </a:xfrm>
          <a:prstGeom prst="rect">
            <a:avLst/>
          </a:prstGeom>
          <a:noFill/>
        </p:spPr>
        <p:txBody>
          <a:bodyPr wrap="square" rtlCol="0">
            <a:spAutoFit/>
          </a:bodyPr>
          <a:lstStyle/>
          <a:p>
            <a:r>
              <a:rPr lang="en-GB" dirty="0">
                <a:solidFill>
                  <a:srgbClr val="FF0000"/>
                </a:solidFill>
              </a:rPr>
              <a:t>Termination occurs at around c.240; therefore PVS1 can be used at Very Strong</a:t>
            </a:r>
            <a:r>
              <a:rPr lang="en-GB" dirty="0"/>
              <a:t> as Nonsense Mediated Decay would be predicted (termination is not within the first 100 </a:t>
            </a:r>
            <a:r>
              <a:rPr lang="en-GB" dirty="0" err="1"/>
              <a:t>bp</a:t>
            </a:r>
            <a:r>
              <a:rPr lang="en-GB" dirty="0"/>
              <a:t>).</a:t>
            </a:r>
          </a:p>
        </p:txBody>
      </p:sp>
      <p:cxnSp>
        <p:nvCxnSpPr>
          <p:cNvPr id="10" name="Straight Arrow Connector 9"/>
          <p:cNvCxnSpPr/>
          <p:nvPr/>
        </p:nvCxnSpPr>
        <p:spPr>
          <a:xfrm flipH="1">
            <a:off x="5870864" y="4026952"/>
            <a:ext cx="1143000" cy="1752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59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35453" y="311005"/>
            <a:ext cx="4263736" cy="622011"/>
          </a:xfrm>
        </p:spPr>
        <p:txBody>
          <a:bodyPr>
            <a:normAutofit/>
          </a:bodyPr>
          <a:lstStyle/>
          <a:p>
            <a:r>
              <a:rPr lang="en-GB" sz="3200" b="1" dirty="0"/>
              <a:t>Submitter classifications</a:t>
            </a:r>
          </a:p>
        </p:txBody>
      </p:sp>
      <p:graphicFrame>
        <p:nvGraphicFramePr>
          <p:cNvPr id="6" name="Chart 5">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248199285"/>
              </p:ext>
            </p:extLst>
          </p:nvPr>
        </p:nvGraphicFramePr>
        <p:xfrm>
          <a:off x="306208" y="933016"/>
          <a:ext cx="5561192" cy="576583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05D7587-9130-41F8-ACC5-7A0D57FAFF64}"/>
              </a:ext>
            </a:extLst>
          </p:cNvPr>
          <p:cNvSpPr txBox="1"/>
          <p:nvPr/>
        </p:nvSpPr>
        <p:spPr>
          <a:xfrm>
            <a:off x="6103776" y="1028245"/>
            <a:ext cx="5561192" cy="5909310"/>
          </a:xfrm>
          <a:prstGeom prst="rect">
            <a:avLst/>
          </a:prstGeom>
          <a:noFill/>
        </p:spPr>
        <p:txBody>
          <a:bodyPr wrap="square" rtlCol="0">
            <a:spAutoFit/>
          </a:bodyPr>
          <a:lstStyle/>
          <a:p>
            <a:r>
              <a:rPr lang="en-GB" sz="2400" b="1" dirty="0"/>
              <a:t>Comments</a:t>
            </a:r>
          </a:p>
          <a:p>
            <a:endParaRPr lang="en-GB" dirty="0"/>
          </a:p>
          <a:p>
            <a:r>
              <a:rPr lang="en-GB" sz="2400" dirty="0">
                <a:solidFill>
                  <a:srgbClr val="7030A0"/>
                </a:solidFill>
              </a:rPr>
              <a:t>PVS1-V.STR</a:t>
            </a:r>
          </a:p>
          <a:p>
            <a:pPr marL="285750" indent="-285750">
              <a:buFont typeface="Arial" panose="020B0604020202020204" pitchFamily="34" charset="0"/>
              <a:buChar char="•"/>
            </a:pPr>
            <a:r>
              <a:rPr lang="en-GB" sz="2400" dirty="0"/>
              <a:t>Stop codon not within the first 100bps of MSH2 </a:t>
            </a:r>
          </a:p>
          <a:p>
            <a:pPr marL="285750" indent="-285750">
              <a:buFont typeface="Arial" panose="020B0604020202020204" pitchFamily="34" charset="0"/>
              <a:buChar char="•"/>
            </a:pPr>
            <a:r>
              <a:rPr lang="en-GB" sz="2400" dirty="0"/>
              <a:t>Predicted to undergo Nonsense Mediated Decay</a:t>
            </a:r>
          </a:p>
          <a:p>
            <a:pPr marL="285750" indent="-285750">
              <a:buFont typeface="Arial" panose="020B0604020202020204" pitchFamily="34" charset="0"/>
              <a:buChar char="•"/>
            </a:pPr>
            <a:r>
              <a:rPr lang="en-GB" sz="2400" dirty="0"/>
              <a:t>Protein Truncating Variant predicted to be created at codon 74</a:t>
            </a:r>
          </a:p>
          <a:p>
            <a:endParaRPr lang="en-GB" sz="2400" dirty="0"/>
          </a:p>
          <a:p>
            <a:r>
              <a:rPr lang="en-GB" sz="2400" dirty="0">
                <a:solidFill>
                  <a:srgbClr val="7030A0"/>
                </a:solidFill>
              </a:rPr>
              <a:t>PVS1-STR</a:t>
            </a:r>
          </a:p>
          <a:p>
            <a:pPr marL="285750" indent="-285750">
              <a:buFont typeface="Arial" panose="020B0604020202020204" pitchFamily="34" charset="0"/>
              <a:buChar char="•"/>
            </a:pPr>
            <a:r>
              <a:rPr lang="en-GB" sz="2400" dirty="0"/>
              <a:t>Reading frame disruption as the other possible MET starts in exon 1 would be lost, PVS1 decision tree indicates PVS1-strong</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3176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496" y="151293"/>
            <a:ext cx="5323830" cy="461665"/>
          </a:xfrm>
          <a:prstGeom prst="rect">
            <a:avLst/>
          </a:prstGeom>
          <a:noFill/>
        </p:spPr>
        <p:txBody>
          <a:bodyPr wrap="none" rtlCol="0">
            <a:spAutoFit/>
          </a:bodyPr>
          <a:lstStyle/>
          <a:p>
            <a:r>
              <a:rPr lang="en-GB" sz="2400" b="1" dirty="0"/>
              <a:t>Interpretation of variants escaping NMD</a:t>
            </a:r>
          </a:p>
        </p:txBody>
      </p:sp>
      <p:sp>
        <p:nvSpPr>
          <p:cNvPr id="5" name="TextBox 4"/>
          <p:cNvSpPr txBox="1"/>
          <p:nvPr/>
        </p:nvSpPr>
        <p:spPr>
          <a:xfrm>
            <a:off x="348175" y="750001"/>
            <a:ext cx="4652299" cy="923330"/>
          </a:xfrm>
          <a:prstGeom prst="rect">
            <a:avLst/>
          </a:prstGeom>
          <a:noFill/>
        </p:spPr>
        <p:txBody>
          <a:bodyPr wrap="none" rtlCol="0">
            <a:spAutoFit/>
          </a:bodyPr>
          <a:lstStyle/>
          <a:p>
            <a:r>
              <a:rPr lang="en-GB" dirty="0"/>
              <a:t>Dependent on:</a:t>
            </a:r>
          </a:p>
          <a:p>
            <a:pPr marL="342900" indent="-342900">
              <a:buAutoNum type="arabicParenR"/>
            </a:pPr>
            <a:r>
              <a:rPr lang="en-GB" dirty="0"/>
              <a:t>Function of truncated /altered region </a:t>
            </a:r>
          </a:p>
          <a:p>
            <a:pPr marL="342900" indent="-342900">
              <a:buAutoNum type="arabicParenR"/>
            </a:pPr>
            <a:r>
              <a:rPr lang="en-GB" dirty="0"/>
              <a:t>Amount of protein predicted to be removed</a:t>
            </a:r>
          </a:p>
        </p:txBody>
      </p:sp>
      <p:sp>
        <p:nvSpPr>
          <p:cNvPr id="6" name="TextBox 5"/>
          <p:cNvSpPr txBox="1"/>
          <p:nvPr/>
        </p:nvSpPr>
        <p:spPr>
          <a:xfrm>
            <a:off x="384465" y="2064355"/>
            <a:ext cx="3570208" cy="400110"/>
          </a:xfrm>
          <a:prstGeom prst="rect">
            <a:avLst/>
          </a:prstGeom>
          <a:solidFill>
            <a:srgbClr val="FFFF00"/>
          </a:solidFill>
        </p:spPr>
        <p:txBody>
          <a:bodyPr wrap="none" rtlCol="0">
            <a:spAutoFit/>
          </a:bodyPr>
          <a:lstStyle/>
          <a:p>
            <a:r>
              <a:rPr lang="en-GB" sz="2000" b="1" dirty="0">
                <a:solidFill>
                  <a:srgbClr val="FF0000"/>
                </a:solidFill>
              </a:rPr>
              <a:t>Let’s begin at the 5’ end of gene</a:t>
            </a:r>
          </a:p>
        </p:txBody>
      </p:sp>
      <p:pic>
        <p:nvPicPr>
          <p:cNvPr id="7" name="Picture 6"/>
          <p:cNvPicPr>
            <a:picLocks noChangeAspect="1"/>
          </p:cNvPicPr>
          <p:nvPr/>
        </p:nvPicPr>
        <p:blipFill>
          <a:blip r:embed="rId3"/>
          <a:stretch>
            <a:fillRect/>
          </a:stretch>
        </p:blipFill>
        <p:spPr>
          <a:xfrm>
            <a:off x="5157353" y="749965"/>
            <a:ext cx="6797309" cy="1714500"/>
          </a:xfrm>
          <a:prstGeom prst="rect">
            <a:avLst/>
          </a:prstGeom>
          <a:ln>
            <a:solidFill>
              <a:schemeClr val="tx1"/>
            </a:solidFill>
          </a:ln>
        </p:spPr>
      </p:pic>
      <p:sp>
        <p:nvSpPr>
          <p:cNvPr id="8" name="TextBox 7"/>
          <p:cNvSpPr txBox="1"/>
          <p:nvPr/>
        </p:nvSpPr>
        <p:spPr>
          <a:xfrm>
            <a:off x="384465" y="2855489"/>
            <a:ext cx="11033070" cy="3416320"/>
          </a:xfrm>
          <a:prstGeom prst="rect">
            <a:avLst/>
          </a:prstGeom>
          <a:noFill/>
        </p:spPr>
        <p:txBody>
          <a:bodyPr wrap="square" rtlCol="0">
            <a:spAutoFit/>
          </a:bodyPr>
          <a:lstStyle/>
          <a:p>
            <a:r>
              <a:rPr lang="en-US" dirty="0"/>
              <a:t>Stop gain variants within the first 100bp of the gene: for these, nonsense mediated decay is likely to be evaded and re-initiation of translation may occur using an alternate start codon (see </a:t>
            </a:r>
            <a:r>
              <a:rPr lang="en-US" dirty="0" err="1"/>
              <a:t>Lindeboom</a:t>
            </a:r>
            <a:r>
              <a:rPr lang="en-US" dirty="0"/>
              <a:t> et al 2016).</a:t>
            </a:r>
          </a:p>
          <a:p>
            <a:endParaRPr lang="en-US" dirty="0"/>
          </a:p>
          <a:p>
            <a:pPr marL="285750" indent="-285750">
              <a:buFont typeface="Arial" panose="020B0604020202020204" pitchFamily="34" charset="0"/>
              <a:buChar char="•"/>
            </a:pPr>
            <a:r>
              <a:rPr lang="en-US" dirty="0"/>
              <a:t>Identify whether there is another potential in-frame initiation codon downstream; </a:t>
            </a:r>
            <a:r>
              <a:rPr lang="en-US" dirty="0">
                <a:solidFill>
                  <a:srgbClr val="0070C0"/>
                </a:solidFill>
              </a:rPr>
              <a:t>If there is</a:t>
            </a:r>
            <a:r>
              <a:rPr lang="en-US" dirty="0"/>
              <a:t>, assess the missing N-terminal region of the protein according to the principles described in the decision tree in </a:t>
            </a:r>
            <a:r>
              <a:rPr lang="en-US" dirty="0" err="1"/>
              <a:t>Tayoun</a:t>
            </a:r>
            <a:r>
              <a:rPr lang="en-US" dirty="0"/>
              <a:t> et al 2018 to determine the strength of PVS1 (i.e. is the missing region critical to protein function / is it &gt;10% of the entire protein length / are there ≥1 pathogenic variant(s) upstream of the potential new initiation codon).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0070C0"/>
                </a:solidFill>
              </a:rPr>
              <a:t>If no alternative in-frame start codon is identified</a:t>
            </a:r>
            <a:r>
              <a:rPr lang="en-US" dirty="0"/>
              <a:t>, use PVS1 at maximum strength according to the gene-disease relationship.</a:t>
            </a:r>
          </a:p>
          <a:p>
            <a:endParaRPr lang="en-US" dirty="0"/>
          </a:p>
          <a:p>
            <a:endParaRPr lang="en-GB" dirty="0"/>
          </a:p>
        </p:txBody>
      </p:sp>
    </p:spTree>
    <p:extLst>
      <p:ext uri="{BB962C8B-B14F-4D97-AF65-F5344CB8AC3E}">
        <p14:creationId xmlns:p14="http://schemas.microsoft.com/office/powerpoint/2010/main" val="95847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88287" y="3145155"/>
            <a:ext cx="4890268" cy="1982016"/>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987733" y="1303187"/>
            <a:ext cx="5535642" cy="1396266"/>
          </a:xfrm>
          <a:prstGeom prst="rect">
            <a:avLst/>
          </a:prstGeom>
        </p:spPr>
      </p:pic>
      <p:pic>
        <p:nvPicPr>
          <p:cNvPr id="6" name="Picture 5"/>
          <p:cNvPicPr>
            <a:picLocks noChangeAspect="1"/>
          </p:cNvPicPr>
          <p:nvPr/>
        </p:nvPicPr>
        <p:blipFill>
          <a:blip r:embed="rId5"/>
          <a:stretch>
            <a:fillRect/>
          </a:stretch>
        </p:blipFill>
        <p:spPr>
          <a:xfrm>
            <a:off x="5987733" y="2699453"/>
            <a:ext cx="5535642" cy="3962807"/>
          </a:xfrm>
          <a:prstGeom prst="rect">
            <a:avLst/>
          </a:prstGeom>
        </p:spPr>
      </p:pic>
      <p:pic>
        <p:nvPicPr>
          <p:cNvPr id="2" name="Picture 1"/>
          <p:cNvPicPr>
            <a:picLocks noChangeAspect="1"/>
          </p:cNvPicPr>
          <p:nvPr/>
        </p:nvPicPr>
        <p:blipFill rotWithShape="1">
          <a:blip r:embed="rId6"/>
          <a:srcRect b="29654"/>
          <a:stretch/>
        </p:blipFill>
        <p:spPr>
          <a:xfrm>
            <a:off x="373811" y="241103"/>
            <a:ext cx="4943564" cy="2248018"/>
          </a:xfrm>
          <a:prstGeom prst="rect">
            <a:avLst/>
          </a:prstGeom>
          <a:ln>
            <a:solidFill>
              <a:schemeClr val="tx1"/>
            </a:solidFill>
          </a:ln>
        </p:spPr>
      </p:pic>
    </p:spTree>
    <p:extLst>
      <p:ext uri="{BB962C8B-B14F-4D97-AF65-F5344CB8AC3E}">
        <p14:creationId xmlns:p14="http://schemas.microsoft.com/office/powerpoint/2010/main" val="468132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144" y="1001486"/>
            <a:ext cx="10559408" cy="5355312"/>
          </a:xfrm>
          <a:prstGeom prst="rect">
            <a:avLst/>
          </a:prstGeom>
          <a:noFill/>
        </p:spPr>
        <p:txBody>
          <a:bodyPr wrap="square" rtlCol="0">
            <a:spAutoFit/>
          </a:bodyPr>
          <a:lstStyle/>
          <a:p>
            <a:r>
              <a:rPr lang="en-GB" b="1" dirty="0"/>
              <a:t>BRCA1 &amp; BRCA2:</a:t>
            </a:r>
          </a:p>
          <a:p>
            <a:endParaRPr lang="en-GB" dirty="0"/>
          </a:p>
          <a:p>
            <a:r>
              <a:rPr lang="en-US" dirty="0"/>
              <a:t>Based on ENIGMA recommendations, as re-initiation sites have also been shown to result in the loss of important functional domains in BRCA1 and BRCA2 (as witnessed by number of expert reviewed variants upstream of the re-initiation sites), it is acceptable to use </a:t>
            </a:r>
            <a:r>
              <a:rPr lang="en-US" dirty="0">
                <a:solidFill>
                  <a:srgbClr val="0070C0"/>
                </a:solidFill>
              </a:rPr>
              <a:t>PVS1_very strong </a:t>
            </a:r>
            <a:r>
              <a:rPr lang="en-US" dirty="0"/>
              <a:t>level for variants identified within the first 100bp of both BRCA1 and BRCA2</a:t>
            </a:r>
          </a:p>
          <a:p>
            <a:endParaRPr lang="en-US" dirty="0"/>
          </a:p>
          <a:p>
            <a:endParaRPr lang="en-US" dirty="0"/>
          </a:p>
          <a:p>
            <a:endParaRPr lang="en-US" dirty="0"/>
          </a:p>
          <a:p>
            <a:r>
              <a:rPr lang="en-US" b="1" dirty="0"/>
              <a:t>MMR genes:</a:t>
            </a:r>
          </a:p>
          <a:p>
            <a:endParaRPr lang="en-US" dirty="0"/>
          </a:p>
          <a:p>
            <a:r>
              <a:rPr lang="en-US" dirty="0"/>
              <a:t>Based on </a:t>
            </a:r>
            <a:r>
              <a:rPr lang="en-US" dirty="0" err="1"/>
              <a:t>InSiGHT</a:t>
            </a:r>
            <a:r>
              <a:rPr lang="en-US" dirty="0"/>
              <a:t> recommendations for initiation codon variants, the following PVS1 strengths apply to truncating variants identified in the first 100 </a:t>
            </a:r>
            <a:r>
              <a:rPr lang="en-US" dirty="0" err="1"/>
              <a:t>bp</a:t>
            </a:r>
            <a:r>
              <a:rPr lang="en-US" dirty="0"/>
              <a:t> of the MMR genes: </a:t>
            </a:r>
          </a:p>
          <a:p>
            <a:endParaRPr lang="en-US" dirty="0"/>
          </a:p>
          <a:p>
            <a:r>
              <a:rPr lang="en-US" dirty="0"/>
              <a:t>MLH1 – </a:t>
            </a:r>
            <a:r>
              <a:rPr lang="en-US" dirty="0">
                <a:solidFill>
                  <a:srgbClr val="FF0000"/>
                </a:solidFill>
              </a:rPr>
              <a:t>PVS1_very strong</a:t>
            </a:r>
          </a:p>
          <a:p>
            <a:r>
              <a:rPr lang="en-US" dirty="0"/>
              <a:t>MSH2 – </a:t>
            </a:r>
            <a:r>
              <a:rPr lang="en-US" dirty="0">
                <a:solidFill>
                  <a:srgbClr val="00B0F0"/>
                </a:solidFill>
              </a:rPr>
              <a:t>do not use</a:t>
            </a:r>
          </a:p>
          <a:p>
            <a:r>
              <a:rPr lang="en-US" dirty="0"/>
              <a:t>MSH6 – </a:t>
            </a:r>
            <a:r>
              <a:rPr lang="en-US" dirty="0">
                <a:solidFill>
                  <a:srgbClr val="FF0000"/>
                </a:solidFill>
              </a:rPr>
              <a:t>PVS1_strong</a:t>
            </a:r>
          </a:p>
          <a:p>
            <a:r>
              <a:rPr lang="en-US" dirty="0"/>
              <a:t>PMS2 – </a:t>
            </a:r>
            <a:r>
              <a:rPr lang="en-US" dirty="0">
                <a:solidFill>
                  <a:srgbClr val="FF0000"/>
                </a:solidFill>
              </a:rPr>
              <a:t>PVS1_strong</a:t>
            </a:r>
          </a:p>
          <a:p>
            <a:endParaRPr lang="en-GB" dirty="0"/>
          </a:p>
        </p:txBody>
      </p:sp>
      <p:sp>
        <p:nvSpPr>
          <p:cNvPr id="6" name="TextBox 5"/>
          <p:cNvSpPr txBox="1"/>
          <p:nvPr/>
        </p:nvSpPr>
        <p:spPr>
          <a:xfrm>
            <a:off x="653144" y="413657"/>
            <a:ext cx="4003532" cy="369332"/>
          </a:xfrm>
          <a:prstGeom prst="rect">
            <a:avLst/>
          </a:prstGeom>
          <a:noFill/>
        </p:spPr>
        <p:txBody>
          <a:bodyPr wrap="none" rtlCol="0">
            <a:spAutoFit/>
          </a:bodyPr>
          <a:lstStyle/>
          <a:p>
            <a:r>
              <a:rPr lang="en-US" b="1" dirty="0"/>
              <a:t>Stop gain variants within the first 100bp</a:t>
            </a:r>
            <a:endParaRPr lang="en-GB" b="1" dirty="0"/>
          </a:p>
        </p:txBody>
      </p:sp>
    </p:spTree>
    <p:extLst>
      <p:ext uri="{BB962C8B-B14F-4D97-AF65-F5344CB8AC3E}">
        <p14:creationId xmlns:p14="http://schemas.microsoft.com/office/powerpoint/2010/main" val="117458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9536" y="712014"/>
            <a:ext cx="10498069" cy="2308324"/>
          </a:xfrm>
          <a:prstGeom prst="rect">
            <a:avLst/>
          </a:prstGeom>
          <a:noFill/>
        </p:spPr>
        <p:txBody>
          <a:bodyPr wrap="square" rtlCol="0">
            <a:spAutoFit/>
          </a:bodyPr>
          <a:lstStyle/>
          <a:p>
            <a:r>
              <a:rPr lang="en-GB" b="1" dirty="0"/>
              <a:t>PALB2:</a:t>
            </a:r>
          </a:p>
          <a:p>
            <a:endParaRPr lang="en-GB" dirty="0"/>
          </a:p>
          <a:p>
            <a:r>
              <a:rPr lang="en-US" dirty="0"/>
              <a:t>Closest potential in frame </a:t>
            </a:r>
            <a:r>
              <a:rPr lang="en-GB" dirty="0"/>
              <a:t>Methionine is to be at codon 296 in exon 4. If this was used the critical coiled coil domain located from codons 10 to 40 would be lost. There is plenty of functional evidence that this is a functionally critical region. </a:t>
            </a:r>
            <a:r>
              <a:rPr lang="en-US" dirty="0"/>
              <a:t>Based on VCEP recommendations for initiation codon variants it is acceptable to use </a:t>
            </a:r>
            <a:r>
              <a:rPr lang="en-US" dirty="0">
                <a:solidFill>
                  <a:srgbClr val="0070C0"/>
                </a:solidFill>
              </a:rPr>
              <a:t>PVS1_very strong </a:t>
            </a:r>
            <a:r>
              <a:rPr lang="en-US" dirty="0"/>
              <a:t>level for variants identified within the first 100bp of PALB2.</a:t>
            </a:r>
          </a:p>
          <a:p>
            <a:endParaRPr lang="en-GB" dirty="0"/>
          </a:p>
          <a:p>
            <a:endParaRPr lang="en-GB" dirty="0"/>
          </a:p>
        </p:txBody>
      </p:sp>
      <p:pic>
        <p:nvPicPr>
          <p:cNvPr id="1026" name="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34" y="3020338"/>
            <a:ext cx="110394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279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78971"/>
            <a:ext cx="10885714" cy="5632311"/>
          </a:xfrm>
          <a:prstGeom prst="rect">
            <a:avLst/>
          </a:prstGeom>
          <a:noFill/>
        </p:spPr>
        <p:txBody>
          <a:bodyPr wrap="square" rtlCol="0">
            <a:spAutoFit/>
          </a:bodyPr>
          <a:lstStyle/>
          <a:p>
            <a:r>
              <a:rPr lang="en-US" b="1" dirty="0"/>
              <a:t>MMR genes in more detail for two of these:</a:t>
            </a:r>
          </a:p>
          <a:p>
            <a:endParaRPr lang="en-US" dirty="0"/>
          </a:p>
          <a:p>
            <a:r>
              <a:rPr lang="en-US" b="1" dirty="0"/>
              <a:t>MSH2</a:t>
            </a:r>
            <a:r>
              <a:rPr lang="en-US" dirty="0"/>
              <a:t> – </a:t>
            </a:r>
            <a:r>
              <a:rPr lang="en-US" dirty="0">
                <a:solidFill>
                  <a:srgbClr val="00B0F0"/>
                </a:solidFill>
              </a:rPr>
              <a:t>do not use PVS1 </a:t>
            </a:r>
            <a:r>
              <a:rPr lang="en-US" dirty="0"/>
              <a:t>for stop gains in first 100bp</a:t>
            </a:r>
          </a:p>
          <a:p>
            <a:endParaRPr lang="en-GB" dirty="0"/>
          </a:p>
          <a:p>
            <a:r>
              <a:rPr lang="en-GB" dirty="0"/>
              <a:t>Why? F</a:t>
            </a:r>
            <a:r>
              <a:rPr lang="en-US" dirty="0" err="1"/>
              <a:t>urther</a:t>
            </a:r>
            <a:r>
              <a:rPr lang="en-US" dirty="0"/>
              <a:t> ATGs exist in frame in exon 1, so PVS1 is not applicable at any evidence weight.</a:t>
            </a:r>
          </a:p>
          <a:p>
            <a:endParaRPr lang="en-US" dirty="0"/>
          </a:p>
          <a:p>
            <a:r>
              <a:rPr lang="en-US" dirty="0"/>
              <a:t>Closest in-frame ATG = c.76-.c.78 (p.Met26). Although there are pathogenic variants in </a:t>
            </a:r>
            <a:r>
              <a:rPr lang="en-US" dirty="0" err="1"/>
              <a:t>ClinVar</a:t>
            </a:r>
            <a:r>
              <a:rPr lang="en-US" dirty="0"/>
              <a:t> that are 3* reviewed in the first 100 </a:t>
            </a:r>
            <a:r>
              <a:rPr lang="en-US" dirty="0" err="1"/>
              <a:t>bp</a:t>
            </a:r>
            <a:r>
              <a:rPr lang="en-US" dirty="0"/>
              <a:t>, only two are truncating (where the termination also occurs within the first 100 </a:t>
            </a:r>
            <a:r>
              <a:rPr lang="en-US" dirty="0" err="1"/>
              <a:t>bp</a:t>
            </a:r>
            <a:r>
              <a:rPr lang="en-US" dirty="0"/>
              <a:t>); they appear to have been primarily assessed against the predicted function of being truncating although one case is also MSI-high. The frameshifts that start in the first 100bp terminate after this position.</a:t>
            </a:r>
          </a:p>
          <a:p>
            <a:endParaRPr lang="en-US" dirty="0"/>
          </a:p>
          <a:p>
            <a:endParaRPr lang="en-US" dirty="0"/>
          </a:p>
          <a:p>
            <a:r>
              <a:rPr lang="en-US" b="1" dirty="0"/>
              <a:t>MSH6</a:t>
            </a:r>
            <a:r>
              <a:rPr lang="en-US" dirty="0"/>
              <a:t> – </a:t>
            </a:r>
            <a:r>
              <a:rPr lang="en-US" dirty="0">
                <a:solidFill>
                  <a:srgbClr val="FF0000"/>
                </a:solidFill>
              </a:rPr>
              <a:t>PVS1_strong</a:t>
            </a:r>
            <a:r>
              <a:rPr lang="en-US" dirty="0"/>
              <a:t> for stop gains in the first 100bp</a:t>
            </a:r>
          </a:p>
          <a:p>
            <a:endParaRPr lang="en-US" dirty="0"/>
          </a:p>
          <a:p>
            <a:r>
              <a:rPr lang="en-US" dirty="0"/>
              <a:t>Why? The next ATG is c.298-300, which if used would remove the beginning of the PWWP domain (involved in DNA binding and </a:t>
            </a:r>
            <a:r>
              <a:rPr lang="en-US" dirty="0" err="1"/>
              <a:t>recognising</a:t>
            </a:r>
            <a:r>
              <a:rPr lang="en-US" dirty="0"/>
              <a:t> methylated </a:t>
            </a:r>
            <a:r>
              <a:rPr lang="en-US" dirty="0" err="1"/>
              <a:t>lysines</a:t>
            </a:r>
            <a:r>
              <a:rPr lang="en-US" dirty="0"/>
              <a:t> on histones) which starts at residue 94 (https://www.ncbi.nlm.nih.gov/pmc/articles/PMC5425739/). </a:t>
            </a:r>
          </a:p>
          <a:p>
            <a:endParaRPr lang="en-US" dirty="0"/>
          </a:p>
          <a:p>
            <a:r>
              <a:rPr lang="en-US" dirty="0"/>
              <a:t>This removes &lt;10% of the protein but removes a region critical to protein function, which is in line with the guidance for initiation codons in the draft </a:t>
            </a:r>
            <a:r>
              <a:rPr lang="en-US" dirty="0" err="1"/>
              <a:t>InSiGHT</a:t>
            </a:r>
            <a:r>
              <a:rPr lang="en-US" dirty="0"/>
              <a:t> VCEP guidelines, and the principles described in </a:t>
            </a:r>
            <a:r>
              <a:rPr lang="en-US" dirty="0" err="1"/>
              <a:t>Tayoun</a:t>
            </a:r>
            <a:r>
              <a:rPr lang="en-US" dirty="0"/>
              <a:t> 2018.</a:t>
            </a:r>
            <a:endParaRPr lang="en-GB" dirty="0"/>
          </a:p>
        </p:txBody>
      </p:sp>
    </p:spTree>
    <p:extLst>
      <p:ext uri="{BB962C8B-B14F-4D97-AF65-F5344CB8AC3E}">
        <p14:creationId xmlns:p14="http://schemas.microsoft.com/office/powerpoint/2010/main" val="3660719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0070C0"/>
                </a:solidFill>
              </a:rPr>
              <a:t>Second variant of the month: MSH2 c.28C&gt;T</a:t>
            </a:r>
          </a:p>
        </p:txBody>
      </p:sp>
      <p:sp>
        <p:nvSpPr>
          <p:cNvPr id="4" name="Content Placeholder 2"/>
          <p:cNvSpPr>
            <a:spLocks noGrp="1"/>
          </p:cNvSpPr>
          <p:nvPr>
            <p:ph idx="1"/>
          </p:nvPr>
        </p:nvSpPr>
        <p:spPr>
          <a:xfrm>
            <a:off x="1981200" y="1690688"/>
            <a:ext cx="8229600" cy="4495800"/>
          </a:xfrm>
        </p:spPr>
        <p:txBody>
          <a:bodyPr>
            <a:noAutofit/>
          </a:bodyPr>
          <a:lstStyle/>
          <a:p>
            <a:r>
              <a:rPr lang="en-GB" sz="2400" dirty="0"/>
              <a:t>Nonsense variant</a:t>
            </a:r>
          </a:p>
          <a:p>
            <a:r>
              <a:rPr lang="en-GB" sz="2400" dirty="0"/>
              <a:t>p.(Gln10Ter)</a:t>
            </a:r>
          </a:p>
          <a:p>
            <a:r>
              <a:rPr lang="en-GB" sz="2400" dirty="0" err="1"/>
              <a:t>ClinVar</a:t>
            </a:r>
            <a:r>
              <a:rPr lang="en-GB" sz="2400" dirty="0"/>
              <a:t> information (1)</a:t>
            </a:r>
          </a:p>
          <a:p>
            <a:pPr lvl="1"/>
            <a:r>
              <a:rPr lang="en-GB" sz="1800" u="sng" dirty="0"/>
              <a:t>Classified by </a:t>
            </a:r>
            <a:r>
              <a:rPr lang="en-GB" sz="1800" u="sng" dirty="0" err="1"/>
              <a:t>InSiGHT</a:t>
            </a:r>
            <a:r>
              <a:rPr lang="en-GB" sz="1800" u="sng" dirty="0"/>
              <a:t> in 2013 as </a:t>
            </a:r>
            <a:r>
              <a:rPr lang="en-GB" sz="1800" b="1" u="sng" dirty="0">
                <a:solidFill>
                  <a:srgbClr val="FF0000"/>
                </a:solidFill>
              </a:rPr>
              <a:t>pathogenic</a:t>
            </a:r>
            <a:r>
              <a:rPr lang="en-GB" sz="1800" dirty="0"/>
              <a:t>: </a:t>
            </a:r>
          </a:p>
          <a:p>
            <a:pPr lvl="1"/>
            <a:r>
              <a:rPr lang="en-GB" sz="1800" i="1" dirty="0"/>
              <a:t>Coding sequence variation resulting in a stop codon</a:t>
            </a:r>
          </a:p>
          <a:p>
            <a:pPr lvl="1"/>
            <a:r>
              <a:rPr lang="en-GB" sz="1800" u="sng" dirty="0"/>
              <a:t>Classified by the Laboratory for Molecular Medicine  as </a:t>
            </a:r>
            <a:r>
              <a:rPr lang="en-GB" sz="1800" b="1" u="sng" dirty="0">
                <a:solidFill>
                  <a:srgbClr val="FF0000"/>
                </a:solidFill>
              </a:rPr>
              <a:t>pathogenic</a:t>
            </a:r>
            <a:r>
              <a:rPr lang="en-GB" sz="1800" u="sng" dirty="0"/>
              <a:t> in 2017 : </a:t>
            </a:r>
          </a:p>
          <a:p>
            <a:pPr lvl="1"/>
            <a:r>
              <a:rPr lang="en-GB" sz="1800" i="1" dirty="0"/>
              <a:t>The p.Gln10X variant in MSH2 has been reported in 1 individual with MSH2-associated cancer (Mangold 2005) and was absent from large population studies. This nonsense variant leads to a premature termination codon at position 10, which is predicted to lead to a truncated or absent protein… …ACMG/AMP Criteria applied: PVS1_Strong, PM2, PS4_Supporting.</a:t>
            </a:r>
          </a:p>
        </p:txBody>
      </p:sp>
    </p:spTree>
    <p:extLst>
      <p:ext uri="{BB962C8B-B14F-4D97-AF65-F5344CB8AC3E}">
        <p14:creationId xmlns:p14="http://schemas.microsoft.com/office/powerpoint/2010/main" val="2764593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40032" y="783489"/>
            <a:ext cx="8229600" cy="4525963"/>
          </a:xfrm>
        </p:spPr>
        <p:txBody>
          <a:bodyPr/>
          <a:lstStyle/>
          <a:p>
            <a:pPr marL="342900" lvl="1" indent="-342900">
              <a:buFont typeface="Arial" pitchFamily="34" charset="0"/>
              <a:buChar char="•"/>
            </a:pPr>
            <a:r>
              <a:rPr lang="en-GB" sz="2000" u="sng" dirty="0" err="1"/>
              <a:t>ClinVar</a:t>
            </a:r>
            <a:r>
              <a:rPr lang="en-GB" sz="2000" u="sng" dirty="0"/>
              <a:t> information (2)</a:t>
            </a:r>
          </a:p>
          <a:p>
            <a:pPr marL="742950" lvl="2" indent="-342900"/>
            <a:r>
              <a:rPr lang="en-GB" sz="1200" u="sng" dirty="0"/>
              <a:t>Classified by </a:t>
            </a:r>
            <a:r>
              <a:rPr lang="en-GB" sz="1200" u="sng" dirty="0" err="1"/>
              <a:t>Invitae</a:t>
            </a:r>
            <a:r>
              <a:rPr lang="en-GB" sz="1200" u="sng" dirty="0"/>
              <a:t> in 2020 as </a:t>
            </a:r>
            <a:r>
              <a:rPr lang="en-GB" sz="1200" b="1" u="sng" dirty="0">
                <a:solidFill>
                  <a:srgbClr val="FFC000"/>
                </a:solidFill>
              </a:rPr>
              <a:t>uncertain significance</a:t>
            </a:r>
            <a:r>
              <a:rPr lang="en-GB" sz="1200" u="sng" dirty="0"/>
              <a:t>: </a:t>
            </a:r>
          </a:p>
          <a:p>
            <a:pPr marL="742950" lvl="2" indent="-342900"/>
            <a:r>
              <a:rPr lang="en-GB" sz="1200" i="1" dirty="0"/>
              <a:t>This sequence change results in a premature translational stop signal in the MSH2 gene (p.Gln10*). It is expected to result in an absent or disrupted protein product. This variant is not present in population databases (</a:t>
            </a:r>
            <a:r>
              <a:rPr lang="en-GB" sz="1200" i="1" dirty="0" err="1"/>
              <a:t>ExAC</a:t>
            </a:r>
            <a:r>
              <a:rPr lang="en-GB" sz="1200" i="1" dirty="0"/>
              <a:t> no frequency). This variant has been observed in individual(s) with clinical features of Lynch syndrome (PMID: 15849733). </a:t>
            </a:r>
            <a:r>
              <a:rPr lang="en-GB" sz="1200" i="1" dirty="0" err="1"/>
              <a:t>ClinVar</a:t>
            </a:r>
            <a:r>
              <a:rPr lang="en-GB" sz="1200" i="1" dirty="0"/>
              <a:t> contains an entry for this variant (Variation ID: 91055). </a:t>
            </a:r>
            <a:r>
              <a:rPr lang="en-GB" sz="1200" b="1" i="1" dirty="0"/>
              <a:t>Reports on variants that affect the MSH2 initiator codon, c.1A&gt;C and c.1A&gt;T, indicate that Met26 may serve as an alternate initiator codon</a:t>
            </a:r>
            <a:r>
              <a:rPr lang="en-GB" sz="1200" i="1" dirty="0"/>
              <a:t> (PMID: 21837758, 9718327, 18781192). </a:t>
            </a:r>
            <a:r>
              <a:rPr lang="en-GB" sz="1200" b="1" i="1" dirty="0"/>
              <a:t>An experimental study of a recombinant MSH2 protein lacking the first 25 amino acid residues has shown that the truncated protein remains partially functional </a:t>
            </a:r>
            <a:r>
              <a:rPr lang="en-GB" sz="1200" i="1" dirty="0"/>
              <a:t>(PMID: 21837758). The clinical significance of these findings is unknown. Loss-of-function variants in MSH2 are known to be pathogenic (PMID: 15849733, 24362816). However, there is </a:t>
            </a:r>
            <a:r>
              <a:rPr lang="en-GB" sz="1200" b="1" i="1" dirty="0"/>
              <a:t>uncertainty with this variant as to whether an alternate in-frame methionine, downstream of the initiator codon, could potentially rescue translation initiation</a:t>
            </a:r>
            <a:r>
              <a:rPr lang="en-GB" sz="1200" i="1" dirty="0"/>
              <a:t>. In summary, the available evidence is currently insufficient to determine the role of this variant in disease. Therefore, it has been classified as a Variant of Uncertain Significance.</a:t>
            </a:r>
          </a:p>
          <a:p>
            <a:endParaRPr lang="en-GB"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544" y="5309754"/>
            <a:ext cx="8739188" cy="552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745182" y="5026385"/>
            <a:ext cx="1066800" cy="5594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8" idx="3"/>
          </p:cNvCxnSpPr>
          <p:nvPr/>
        </p:nvCxnSpPr>
        <p:spPr>
          <a:xfrm>
            <a:off x="8859982" y="5020551"/>
            <a:ext cx="914400" cy="56532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11982" y="4835885"/>
            <a:ext cx="3048000" cy="369332"/>
          </a:xfrm>
          <a:prstGeom prst="rect">
            <a:avLst/>
          </a:prstGeom>
          <a:noFill/>
          <a:ln>
            <a:solidFill>
              <a:schemeClr val="tx1"/>
            </a:solidFill>
          </a:ln>
        </p:spPr>
        <p:txBody>
          <a:bodyPr wrap="square" rtlCol="0">
            <a:spAutoFit/>
          </a:bodyPr>
          <a:lstStyle/>
          <a:p>
            <a:r>
              <a:rPr lang="en-GB" dirty="0"/>
              <a:t>Other in-frame </a:t>
            </a:r>
            <a:r>
              <a:rPr lang="en-GB" dirty="0" err="1"/>
              <a:t>methionines</a:t>
            </a:r>
            <a:endParaRPr lang="en-GB" dirty="0"/>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382" y="3679200"/>
            <a:ext cx="3673885" cy="130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583382" y="3679200"/>
            <a:ext cx="2864644" cy="646331"/>
          </a:xfrm>
          <a:prstGeom prst="rect">
            <a:avLst/>
          </a:prstGeom>
          <a:noFill/>
          <a:ln>
            <a:solidFill>
              <a:schemeClr val="tx1"/>
            </a:solidFill>
          </a:ln>
        </p:spPr>
        <p:txBody>
          <a:bodyPr wrap="square" rtlCol="0">
            <a:spAutoFit/>
          </a:bodyPr>
          <a:lstStyle/>
          <a:p>
            <a:r>
              <a:rPr lang="en-GB" dirty="0"/>
              <a:t>Position c.28 is not predicted to undergo NMD</a:t>
            </a:r>
          </a:p>
        </p:txBody>
      </p:sp>
      <p:cxnSp>
        <p:nvCxnSpPr>
          <p:cNvPr id="11" name="Straight Arrow Connector 10"/>
          <p:cNvCxnSpPr/>
          <p:nvPr/>
        </p:nvCxnSpPr>
        <p:spPr>
          <a:xfrm flipH="1">
            <a:off x="2992582" y="3861954"/>
            <a:ext cx="2590800" cy="381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572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24891" y="233074"/>
            <a:ext cx="8229600" cy="1143000"/>
          </a:xfrm>
        </p:spPr>
        <p:txBody>
          <a:bodyPr/>
          <a:lstStyle/>
          <a:p>
            <a:r>
              <a:rPr lang="en-GB" i="1" dirty="0"/>
              <a:t>MSH2</a:t>
            </a:r>
            <a:r>
              <a:rPr lang="en-GB" dirty="0"/>
              <a:t> initiation codon variants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491" y="1330036"/>
            <a:ext cx="692467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51109" y="3692236"/>
            <a:ext cx="7543800" cy="1569660"/>
          </a:xfrm>
          <a:prstGeom prst="rect">
            <a:avLst/>
          </a:prstGeom>
          <a:noFill/>
        </p:spPr>
        <p:txBody>
          <a:bodyPr wrap="square" rtlCol="0">
            <a:spAutoFit/>
          </a:bodyPr>
          <a:lstStyle/>
          <a:p>
            <a:r>
              <a:rPr lang="en-GB" sz="1600" dirty="0"/>
              <a:t>Mutations affecting the </a:t>
            </a:r>
            <a:r>
              <a:rPr lang="en-GB" sz="1600" i="1" dirty="0"/>
              <a:t>MSH2</a:t>
            </a:r>
            <a:r>
              <a:rPr lang="en-GB" sz="1600" dirty="0"/>
              <a:t> start codon have been described previously for LS-related malignancies. </a:t>
            </a:r>
            <a:r>
              <a:rPr lang="en-GB" sz="1600" b="1" dirty="0"/>
              <a:t>However, the patients often lack a clear family history indicative of LS and their </a:t>
            </a:r>
            <a:r>
              <a:rPr lang="en-GB" sz="1600" b="1" dirty="0" err="1"/>
              <a:t>tumors</a:t>
            </a:r>
            <a:r>
              <a:rPr lang="en-GB" sz="1600" b="1" dirty="0"/>
              <a:t> often fail to display microsatellite instability</a:t>
            </a:r>
            <a:r>
              <a:rPr lang="en-GB" sz="1600" dirty="0"/>
              <a:t>, a hallmark feature of LS. Therefore, the pathogenicity of start codon variants remains undefined. Loss of the </a:t>
            </a:r>
            <a:r>
              <a:rPr lang="en-GB" sz="1600" i="1" dirty="0"/>
              <a:t>MSH2</a:t>
            </a:r>
            <a:r>
              <a:rPr lang="en-GB" sz="1600" dirty="0"/>
              <a:t> start codon has been predicted to result in a truncated protein translated from a downstream in-frame AUG that would lack the first 25 amino acids…</a:t>
            </a:r>
          </a:p>
        </p:txBody>
      </p:sp>
      <p:sp>
        <p:nvSpPr>
          <p:cNvPr id="7" name="TextBox 6"/>
          <p:cNvSpPr txBox="1"/>
          <p:nvPr/>
        </p:nvSpPr>
        <p:spPr>
          <a:xfrm>
            <a:off x="1953491" y="5368636"/>
            <a:ext cx="7696200" cy="1077218"/>
          </a:xfrm>
          <a:prstGeom prst="rect">
            <a:avLst/>
          </a:prstGeom>
          <a:noFill/>
        </p:spPr>
        <p:txBody>
          <a:bodyPr wrap="square" rtlCol="0">
            <a:spAutoFit/>
          </a:bodyPr>
          <a:lstStyle/>
          <a:p>
            <a:r>
              <a:rPr lang="en-GB" sz="1600" b="1" dirty="0"/>
              <a:t>…We found that the MSH2(NΔ25) mutant confers distinct biochemical defects on MSH2-MSH6, but does not have a significant effect on MSH2-MSH3. </a:t>
            </a:r>
            <a:r>
              <a:rPr lang="en-GB" sz="1600" dirty="0"/>
              <a:t>We confirmed that expression of the </a:t>
            </a:r>
            <a:r>
              <a:rPr lang="en-GB" sz="1600" i="1" dirty="0"/>
              <a:t>MSH2 c.1A&gt;C</a:t>
            </a:r>
            <a:r>
              <a:rPr lang="en-GB" sz="1600" dirty="0"/>
              <a:t> cDNA results in the production of multiple protein products in human cells that may include the truncated and full-length forms of MSH2. </a:t>
            </a:r>
          </a:p>
        </p:txBody>
      </p:sp>
    </p:spTree>
    <p:extLst>
      <p:ext uri="{BB962C8B-B14F-4D97-AF65-F5344CB8AC3E}">
        <p14:creationId xmlns:p14="http://schemas.microsoft.com/office/powerpoint/2010/main" val="2916720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3882" y="409720"/>
            <a:ext cx="8229600" cy="1143000"/>
          </a:xfrm>
        </p:spPr>
        <p:txBody>
          <a:bodyPr/>
          <a:lstStyle/>
          <a:p>
            <a:r>
              <a:rPr lang="en-GB" i="1" dirty="0"/>
              <a:t>MSH2</a:t>
            </a:r>
            <a:r>
              <a:rPr lang="en-GB" dirty="0"/>
              <a:t> initiation codon variants</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282" y="1735282"/>
            <a:ext cx="67722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21082" y="4097482"/>
            <a:ext cx="6858000" cy="2031325"/>
          </a:xfrm>
          <a:prstGeom prst="rect">
            <a:avLst/>
          </a:prstGeom>
          <a:noFill/>
        </p:spPr>
        <p:txBody>
          <a:bodyPr wrap="square" rtlCol="0">
            <a:spAutoFit/>
          </a:bodyPr>
          <a:lstStyle/>
          <a:p>
            <a:r>
              <a:rPr lang="en-GB" dirty="0"/>
              <a:t>We report a brother and a sister with bi-allelic germline mutations in MSH2; a pathogenic deletion of the first 6 exons and a variant of the initiation codon (c.1A&gt;G (p.Met1?)), whereas their phenotypes (four colorectal cancers, small bowel carcinoma and 15 adenomas at age 39 and 48, and colorectal cancer, endometrial cancer and four adenomas at age 33 and 44, respectively) </a:t>
            </a:r>
            <a:r>
              <a:rPr lang="en-GB" b="1" dirty="0"/>
              <a:t>are more suggestive of a mono-allelic pathogenic MMR gene mutation.</a:t>
            </a:r>
          </a:p>
        </p:txBody>
      </p:sp>
    </p:spTree>
    <p:extLst>
      <p:ext uri="{BB962C8B-B14F-4D97-AF65-F5344CB8AC3E}">
        <p14:creationId xmlns:p14="http://schemas.microsoft.com/office/powerpoint/2010/main" val="1537914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6064" y="336984"/>
            <a:ext cx="8229600" cy="1143000"/>
          </a:xfrm>
        </p:spPr>
        <p:txBody>
          <a:bodyPr/>
          <a:lstStyle/>
          <a:p>
            <a:r>
              <a:rPr lang="en-GB" dirty="0"/>
              <a:t>Draft ACMG </a:t>
            </a:r>
            <a:r>
              <a:rPr lang="en-GB" dirty="0" err="1"/>
              <a:t>InSiGHT</a:t>
            </a:r>
            <a:r>
              <a:rPr lang="en-GB" dirty="0"/>
              <a:t> guidance </a:t>
            </a:r>
          </a:p>
        </p:txBody>
      </p:sp>
      <p:sp>
        <p:nvSpPr>
          <p:cNvPr id="5" name="Content Placeholder 2"/>
          <p:cNvSpPr>
            <a:spLocks noGrp="1"/>
          </p:cNvSpPr>
          <p:nvPr>
            <p:ph idx="1"/>
          </p:nvPr>
        </p:nvSpPr>
        <p:spPr>
          <a:xfrm>
            <a:off x="1756064" y="1662546"/>
            <a:ext cx="8229600" cy="4525963"/>
          </a:xfrm>
        </p:spPr>
        <p:txBody>
          <a:bodyPr/>
          <a:lstStyle/>
          <a:p>
            <a:r>
              <a:rPr lang="en-GB" dirty="0"/>
              <a:t>Does not specifically cover variants in the first 100bp but here is the guidance for initiation codons: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318" y="3955686"/>
            <a:ext cx="6888959" cy="62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32264" y="4978487"/>
            <a:ext cx="8001000" cy="530915"/>
          </a:xfrm>
          <a:prstGeom prst="rect">
            <a:avLst/>
          </a:prstGeom>
          <a:noFill/>
        </p:spPr>
        <p:txBody>
          <a:bodyPr wrap="square" rtlCol="0">
            <a:spAutoFit/>
          </a:bodyPr>
          <a:lstStyle/>
          <a:p>
            <a:r>
              <a:rPr lang="en-GB" sz="1050" dirty="0">
                <a:hlinkClick r:id="rId3"/>
              </a:rPr>
              <a:t>https://www.insight-group.org/content/uploads/2021/11/DRAFT_Nov_2021_TEMPLATE_SVI.ACMG_Specifications_InSiGHT_MMR_V1.pdf</a:t>
            </a:r>
            <a:endParaRPr lang="en-GB" sz="1050" dirty="0"/>
          </a:p>
          <a:p>
            <a:endParaRPr lang="en-GB" dirty="0"/>
          </a:p>
        </p:txBody>
      </p:sp>
    </p:spTree>
    <p:extLst>
      <p:ext uri="{BB962C8B-B14F-4D97-AF65-F5344CB8AC3E}">
        <p14:creationId xmlns:p14="http://schemas.microsoft.com/office/powerpoint/2010/main" val="1145153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89809" y="201901"/>
            <a:ext cx="8229600" cy="1143000"/>
          </a:xfrm>
        </p:spPr>
        <p:txBody>
          <a:bodyPr/>
          <a:lstStyle/>
          <a:p>
            <a:r>
              <a:rPr lang="en-GB" dirty="0"/>
              <a:t>Back to </a:t>
            </a:r>
            <a:r>
              <a:rPr lang="en-GB" i="1" dirty="0"/>
              <a:t>MSH2</a:t>
            </a:r>
            <a:r>
              <a:rPr lang="en-GB" dirty="0"/>
              <a:t> c.28C&gt;T p.(Gln10Ter)</a:t>
            </a:r>
          </a:p>
        </p:txBody>
      </p:sp>
      <p:sp>
        <p:nvSpPr>
          <p:cNvPr id="5" name="Content Placeholder 2"/>
          <p:cNvSpPr>
            <a:spLocks noGrp="1"/>
          </p:cNvSpPr>
          <p:nvPr>
            <p:ph idx="1"/>
          </p:nvPr>
        </p:nvSpPr>
        <p:spPr>
          <a:xfrm>
            <a:off x="1589809" y="1202026"/>
            <a:ext cx="8229600" cy="4525963"/>
          </a:xfrm>
        </p:spPr>
        <p:txBody>
          <a:bodyPr/>
          <a:lstStyle/>
          <a:p>
            <a:r>
              <a:rPr lang="en-GB" dirty="0"/>
              <a:t>In line with the guidance for initiation codon variants, variants not predicted to undergo NMD should be treated with similar caution.</a:t>
            </a:r>
          </a:p>
          <a:p>
            <a:r>
              <a:rPr lang="en-GB" dirty="0"/>
              <a:t>If Nonsense Mediated Decay does not occur, it is plausible that re-initiation of translation will occur at p.Met26</a:t>
            </a:r>
          </a:p>
          <a:p>
            <a:r>
              <a:rPr lang="en-GB" b="1" dirty="0"/>
              <a:t>PVS1 therefore should not be used for this variant</a:t>
            </a:r>
          </a:p>
          <a:p>
            <a:endParaRPr lang="en-GB" dirty="0"/>
          </a:p>
        </p:txBody>
      </p:sp>
      <p:pic>
        <p:nvPicPr>
          <p:cNvPr id="6" name="Picture 5"/>
          <p:cNvPicPr>
            <a:picLocks noChangeAspect="1"/>
          </p:cNvPicPr>
          <p:nvPr/>
        </p:nvPicPr>
        <p:blipFill>
          <a:blip r:embed="rId3"/>
          <a:stretch>
            <a:fillRect/>
          </a:stretch>
        </p:blipFill>
        <p:spPr>
          <a:xfrm>
            <a:off x="2303257" y="5127914"/>
            <a:ext cx="7000875" cy="1200150"/>
          </a:xfrm>
          <a:prstGeom prst="rect">
            <a:avLst/>
          </a:prstGeom>
        </p:spPr>
      </p:pic>
    </p:spTree>
    <p:extLst>
      <p:ext uri="{BB962C8B-B14F-4D97-AF65-F5344CB8AC3E}">
        <p14:creationId xmlns:p14="http://schemas.microsoft.com/office/powerpoint/2010/main" val="3259837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453" y="311005"/>
            <a:ext cx="4263736" cy="622011"/>
          </a:xfrm>
        </p:spPr>
        <p:txBody>
          <a:bodyPr>
            <a:normAutofit/>
          </a:bodyPr>
          <a:lstStyle/>
          <a:p>
            <a:r>
              <a:rPr lang="en-GB" sz="3200" b="1" dirty="0"/>
              <a:t>Submitter classifications</a:t>
            </a:r>
          </a:p>
        </p:txBody>
      </p:sp>
      <p:graphicFrame>
        <p:nvGraphicFramePr>
          <p:cNvPr id="3" name="Chart 2">
            <a:extLst>
              <a:ext uri="{FF2B5EF4-FFF2-40B4-BE49-F238E27FC236}">
                <a16:creationId xmlns:a16="http://schemas.microsoft.com/office/drawing/2014/main" id="{B88D4C01-8BCA-4316-AB09-DFC1863C1B32}"/>
              </a:ext>
            </a:extLst>
          </p:cNvPr>
          <p:cNvGraphicFramePr>
            <a:graphicFrameLocks/>
          </p:cNvGraphicFramePr>
          <p:nvPr>
            <p:extLst>
              <p:ext uri="{D42A27DB-BD31-4B8C-83A1-F6EECF244321}">
                <p14:modId xmlns:p14="http://schemas.microsoft.com/office/powerpoint/2010/main" val="1693722698"/>
              </p:ext>
            </p:extLst>
          </p:nvPr>
        </p:nvGraphicFramePr>
        <p:xfrm>
          <a:off x="245637" y="1094739"/>
          <a:ext cx="5243369" cy="561630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975DC36-A3F9-4478-BE57-E0DB68BC5C4F}"/>
              </a:ext>
            </a:extLst>
          </p:cNvPr>
          <p:cNvSpPr txBox="1"/>
          <p:nvPr/>
        </p:nvSpPr>
        <p:spPr>
          <a:xfrm>
            <a:off x="6125459" y="622011"/>
            <a:ext cx="5561192" cy="5909310"/>
          </a:xfrm>
          <a:prstGeom prst="rect">
            <a:avLst/>
          </a:prstGeom>
          <a:noFill/>
        </p:spPr>
        <p:txBody>
          <a:bodyPr wrap="square" rtlCol="0">
            <a:spAutoFit/>
          </a:bodyPr>
          <a:lstStyle/>
          <a:p>
            <a:r>
              <a:rPr lang="en-GB" sz="2400" b="1" dirty="0"/>
              <a:t>Comments</a:t>
            </a:r>
          </a:p>
          <a:p>
            <a:endParaRPr lang="en-GB" dirty="0"/>
          </a:p>
          <a:p>
            <a:r>
              <a:rPr lang="en-GB" sz="2100" dirty="0">
                <a:solidFill>
                  <a:srgbClr val="F95D5D"/>
                </a:solidFill>
              </a:rPr>
              <a:t>NA</a:t>
            </a:r>
          </a:p>
          <a:p>
            <a:pPr marL="285750" indent="-285750">
              <a:buFont typeface="Arial" panose="020B0604020202020204" pitchFamily="34" charset="0"/>
              <a:buChar char="•"/>
            </a:pPr>
            <a:r>
              <a:rPr lang="en-GB" sz="2100" dirty="0"/>
              <a:t>Stop codon IS </a:t>
            </a:r>
            <a:r>
              <a:rPr lang="en-GB" sz="2100" dirty="0">
                <a:solidFill>
                  <a:srgbClr val="F95D5D"/>
                </a:solidFill>
              </a:rPr>
              <a:t>within the first 100bps</a:t>
            </a:r>
          </a:p>
          <a:p>
            <a:pPr marL="285750" indent="-285750">
              <a:buFont typeface="Arial" panose="020B0604020202020204" pitchFamily="34" charset="0"/>
              <a:buChar char="•"/>
            </a:pPr>
            <a:r>
              <a:rPr lang="en-GB" sz="2100" dirty="0">
                <a:solidFill>
                  <a:srgbClr val="F95D5D"/>
                </a:solidFill>
              </a:rPr>
              <a:t>Reading frame remains intact</a:t>
            </a:r>
          </a:p>
          <a:p>
            <a:pPr marL="285750" indent="-285750">
              <a:buFont typeface="Arial" panose="020B0604020202020204" pitchFamily="34" charset="0"/>
              <a:buChar char="•"/>
            </a:pPr>
            <a:r>
              <a:rPr lang="en-GB" sz="2100" dirty="0"/>
              <a:t>Alternative start codon at codon 26 could be used</a:t>
            </a:r>
          </a:p>
          <a:p>
            <a:pPr marL="742950" lvl="1" indent="-285750">
              <a:buFont typeface="Arial" panose="020B0604020202020204" pitchFamily="34" charset="0"/>
              <a:buChar char="•"/>
            </a:pPr>
            <a:r>
              <a:rPr lang="en-GB" sz="2100" dirty="0"/>
              <a:t>Some function is retained and &lt;10% protein is lost, </a:t>
            </a:r>
            <a:r>
              <a:rPr lang="en-GB" sz="2100" dirty="0">
                <a:solidFill>
                  <a:srgbClr val="6F69ED"/>
                </a:solidFill>
              </a:rPr>
              <a:t>PVS1_mod appropriate </a:t>
            </a:r>
            <a:r>
              <a:rPr lang="en-GB" sz="2100" dirty="0"/>
              <a:t>BUT MMR guideline say PVS1 should not be used for truncating variants in the first 100 bases of MSH2</a:t>
            </a:r>
          </a:p>
          <a:p>
            <a:endParaRPr lang="en-GB" sz="2100" dirty="0"/>
          </a:p>
          <a:p>
            <a:r>
              <a:rPr lang="en-GB" sz="2100" dirty="0">
                <a:solidFill>
                  <a:srgbClr val="6F69ED"/>
                </a:solidFill>
              </a:rPr>
              <a:t>PVS1-MOD</a:t>
            </a:r>
          </a:p>
          <a:p>
            <a:pPr marL="342900" indent="-342900">
              <a:buFont typeface="Arial" panose="020B0604020202020204" pitchFamily="34" charset="0"/>
              <a:buChar char="•"/>
            </a:pPr>
            <a:r>
              <a:rPr lang="en-GB" sz="2100" dirty="0"/>
              <a:t>Met at codon 26 could be used as an alternate initiation codon, and MSH2 protein without the first 25 amino acids shown to have reduced function</a:t>
            </a:r>
          </a:p>
        </p:txBody>
      </p:sp>
    </p:spTree>
    <p:extLst>
      <p:ext uri="{BB962C8B-B14F-4D97-AF65-F5344CB8AC3E}">
        <p14:creationId xmlns:p14="http://schemas.microsoft.com/office/powerpoint/2010/main" val="329873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2658" y="213088"/>
            <a:ext cx="6115050" cy="24955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0183" y="2708638"/>
            <a:ext cx="73437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136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8945" y="2714550"/>
            <a:ext cx="3470758" cy="461665"/>
          </a:xfrm>
          <a:prstGeom prst="rect">
            <a:avLst/>
          </a:prstGeom>
          <a:noFill/>
        </p:spPr>
        <p:txBody>
          <a:bodyPr wrap="none" rtlCol="0">
            <a:spAutoFit/>
          </a:bodyPr>
          <a:lstStyle/>
          <a:p>
            <a:r>
              <a:rPr lang="en-GB" sz="2400" dirty="0"/>
              <a:t>Nonsense mediated decay</a:t>
            </a:r>
          </a:p>
        </p:txBody>
      </p:sp>
      <p:pic>
        <p:nvPicPr>
          <p:cNvPr id="2" name="Picture 1"/>
          <p:cNvPicPr>
            <a:picLocks noChangeAspect="1"/>
          </p:cNvPicPr>
          <p:nvPr/>
        </p:nvPicPr>
        <p:blipFill>
          <a:blip r:embed="rId3"/>
          <a:stretch>
            <a:fillRect/>
          </a:stretch>
        </p:blipFill>
        <p:spPr>
          <a:xfrm>
            <a:off x="938945" y="3388834"/>
            <a:ext cx="5991225" cy="2790825"/>
          </a:xfrm>
          <a:prstGeom prst="rect">
            <a:avLst/>
          </a:prstGeom>
        </p:spPr>
      </p:pic>
      <p:pic>
        <p:nvPicPr>
          <p:cNvPr id="3" name="Picture 2"/>
          <p:cNvPicPr>
            <a:picLocks noChangeAspect="1"/>
          </p:cNvPicPr>
          <p:nvPr/>
        </p:nvPicPr>
        <p:blipFill>
          <a:blip r:embed="rId4"/>
          <a:stretch>
            <a:fillRect/>
          </a:stretch>
        </p:blipFill>
        <p:spPr>
          <a:xfrm>
            <a:off x="7087371" y="3659397"/>
            <a:ext cx="4355646" cy="2249698"/>
          </a:xfrm>
          <a:prstGeom prst="rect">
            <a:avLst/>
          </a:prstGeom>
        </p:spPr>
      </p:pic>
      <p:sp>
        <p:nvSpPr>
          <p:cNvPr id="6" name="TextBox 5"/>
          <p:cNvSpPr txBox="1"/>
          <p:nvPr/>
        </p:nvSpPr>
        <p:spPr>
          <a:xfrm>
            <a:off x="267496" y="151293"/>
            <a:ext cx="5323830" cy="461665"/>
          </a:xfrm>
          <a:prstGeom prst="rect">
            <a:avLst/>
          </a:prstGeom>
          <a:noFill/>
        </p:spPr>
        <p:txBody>
          <a:bodyPr wrap="none" rtlCol="0">
            <a:spAutoFit/>
          </a:bodyPr>
          <a:lstStyle/>
          <a:p>
            <a:r>
              <a:rPr lang="en-GB" sz="2400" b="1" dirty="0"/>
              <a:t>Interpretation of variants escaping NMD</a:t>
            </a:r>
          </a:p>
        </p:txBody>
      </p:sp>
      <p:pic>
        <p:nvPicPr>
          <p:cNvPr id="7" name="Picture 6"/>
          <p:cNvPicPr>
            <a:picLocks noChangeAspect="1"/>
          </p:cNvPicPr>
          <p:nvPr/>
        </p:nvPicPr>
        <p:blipFill>
          <a:blip r:embed="rId5"/>
          <a:stretch>
            <a:fillRect/>
          </a:stretch>
        </p:blipFill>
        <p:spPr>
          <a:xfrm>
            <a:off x="5138443" y="633115"/>
            <a:ext cx="6797309" cy="1714500"/>
          </a:xfrm>
          <a:prstGeom prst="rect">
            <a:avLst/>
          </a:prstGeom>
          <a:ln>
            <a:solidFill>
              <a:schemeClr val="tx1"/>
            </a:solidFill>
          </a:ln>
        </p:spPr>
      </p:pic>
      <p:sp>
        <p:nvSpPr>
          <p:cNvPr id="8" name="TextBox 7"/>
          <p:cNvSpPr txBox="1"/>
          <p:nvPr/>
        </p:nvSpPr>
        <p:spPr>
          <a:xfrm>
            <a:off x="348175" y="750001"/>
            <a:ext cx="4652299" cy="923330"/>
          </a:xfrm>
          <a:prstGeom prst="rect">
            <a:avLst/>
          </a:prstGeom>
          <a:noFill/>
        </p:spPr>
        <p:txBody>
          <a:bodyPr wrap="none" rtlCol="0">
            <a:spAutoFit/>
          </a:bodyPr>
          <a:lstStyle/>
          <a:p>
            <a:r>
              <a:rPr lang="en-GB" dirty="0"/>
              <a:t>Dependent on:</a:t>
            </a:r>
          </a:p>
          <a:p>
            <a:pPr marL="342900" indent="-342900">
              <a:buAutoNum type="arabicParenR"/>
            </a:pPr>
            <a:r>
              <a:rPr lang="en-GB" dirty="0"/>
              <a:t>Function of truncated /altered region </a:t>
            </a:r>
          </a:p>
          <a:p>
            <a:pPr marL="342900" indent="-342900">
              <a:buAutoNum type="arabicParenR"/>
            </a:pPr>
            <a:r>
              <a:rPr lang="en-GB" dirty="0"/>
              <a:t>Amount of protein predicted to be removed</a:t>
            </a:r>
          </a:p>
        </p:txBody>
      </p:sp>
      <p:sp>
        <p:nvSpPr>
          <p:cNvPr id="9" name="TextBox 8"/>
          <p:cNvSpPr txBox="1"/>
          <p:nvPr/>
        </p:nvSpPr>
        <p:spPr>
          <a:xfrm>
            <a:off x="384465" y="1947505"/>
            <a:ext cx="4379212" cy="400110"/>
          </a:xfrm>
          <a:prstGeom prst="rect">
            <a:avLst/>
          </a:prstGeom>
          <a:solidFill>
            <a:srgbClr val="FFFF00"/>
          </a:solidFill>
        </p:spPr>
        <p:txBody>
          <a:bodyPr wrap="none" rtlCol="0">
            <a:spAutoFit/>
          </a:bodyPr>
          <a:lstStyle/>
          <a:p>
            <a:r>
              <a:rPr lang="en-GB" sz="2000" b="1" dirty="0">
                <a:solidFill>
                  <a:srgbClr val="FF0000"/>
                </a:solidFill>
              </a:rPr>
              <a:t>Let’s now look at the 3’ end of the gene</a:t>
            </a:r>
          </a:p>
        </p:txBody>
      </p:sp>
      <p:sp>
        <p:nvSpPr>
          <p:cNvPr id="4" name="Rectangle 3"/>
          <p:cNvSpPr/>
          <p:nvPr/>
        </p:nvSpPr>
        <p:spPr>
          <a:xfrm>
            <a:off x="384465" y="2459979"/>
            <a:ext cx="11551287" cy="4215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2093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496" y="151293"/>
            <a:ext cx="5323830" cy="461665"/>
          </a:xfrm>
          <a:prstGeom prst="rect">
            <a:avLst/>
          </a:prstGeom>
          <a:noFill/>
        </p:spPr>
        <p:txBody>
          <a:bodyPr wrap="none" rtlCol="0">
            <a:spAutoFit/>
          </a:bodyPr>
          <a:lstStyle/>
          <a:p>
            <a:r>
              <a:rPr lang="en-GB" sz="2400" b="1" dirty="0"/>
              <a:t>Interpretation of variants escaping NMD</a:t>
            </a:r>
          </a:p>
        </p:txBody>
      </p:sp>
      <p:pic>
        <p:nvPicPr>
          <p:cNvPr id="5" name="Picture 4"/>
          <p:cNvPicPr>
            <a:picLocks noChangeAspect="1"/>
          </p:cNvPicPr>
          <p:nvPr/>
        </p:nvPicPr>
        <p:blipFill>
          <a:blip r:embed="rId3"/>
          <a:stretch>
            <a:fillRect/>
          </a:stretch>
        </p:blipFill>
        <p:spPr>
          <a:xfrm>
            <a:off x="5081153" y="589243"/>
            <a:ext cx="6797309" cy="1714500"/>
          </a:xfrm>
          <a:prstGeom prst="rect">
            <a:avLst/>
          </a:prstGeom>
          <a:ln>
            <a:solidFill>
              <a:schemeClr val="tx1"/>
            </a:solidFill>
          </a:ln>
        </p:spPr>
      </p:pic>
      <p:sp>
        <p:nvSpPr>
          <p:cNvPr id="6" name="TextBox 5"/>
          <p:cNvSpPr txBox="1"/>
          <p:nvPr/>
        </p:nvSpPr>
        <p:spPr>
          <a:xfrm>
            <a:off x="348175" y="750001"/>
            <a:ext cx="4652299" cy="923330"/>
          </a:xfrm>
          <a:prstGeom prst="rect">
            <a:avLst/>
          </a:prstGeom>
          <a:noFill/>
        </p:spPr>
        <p:txBody>
          <a:bodyPr wrap="none" rtlCol="0">
            <a:spAutoFit/>
          </a:bodyPr>
          <a:lstStyle/>
          <a:p>
            <a:r>
              <a:rPr lang="en-GB" dirty="0"/>
              <a:t>Dependent on:</a:t>
            </a:r>
          </a:p>
          <a:p>
            <a:pPr marL="342900" indent="-342900">
              <a:buAutoNum type="arabicParenR"/>
            </a:pPr>
            <a:r>
              <a:rPr lang="en-GB" dirty="0"/>
              <a:t>Function of truncated /altered region </a:t>
            </a:r>
          </a:p>
          <a:p>
            <a:pPr marL="342900" indent="-342900">
              <a:buAutoNum type="arabicParenR"/>
            </a:pPr>
            <a:r>
              <a:rPr lang="en-GB" dirty="0"/>
              <a:t>Amount of protein predicted to be removed</a:t>
            </a:r>
          </a:p>
        </p:txBody>
      </p:sp>
      <p:sp>
        <p:nvSpPr>
          <p:cNvPr id="7" name="TextBox 6"/>
          <p:cNvSpPr txBox="1"/>
          <p:nvPr/>
        </p:nvSpPr>
        <p:spPr>
          <a:xfrm>
            <a:off x="384465" y="2450794"/>
            <a:ext cx="5351850" cy="369332"/>
          </a:xfrm>
          <a:prstGeom prst="rect">
            <a:avLst/>
          </a:prstGeom>
          <a:noFill/>
        </p:spPr>
        <p:txBody>
          <a:bodyPr wrap="none" rtlCol="0">
            <a:spAutoFit/>
          </a:bodyPr>
          <a:lstStyle/>
          <a:p>
            <a:r>
              <a:rPr lang="en-GB" dirty="0"/>
              <a:t>Example: BRCA1 c.5463_5464insT p.(His1822SerfsTer8)</a:t>
            </a:r>
          </a:p>
        </p:txBody>
      </p:sp>
      <p:pic>
        <p:nvPicPr>
          <p:cNvPr id="8" name="Picture 7"/>
          <p:cNvPicPr>
            <a:picLocks noChangeAspect="1"/>
          </p:cNvPicPr>
          <p:nvPr/>
        </p:nvPicPr>
        <p:blipFill>
          <a:blip r:embed="rId4"/>
          <a:stretch>
            <a:fillRect/>
          </a:stretch>
        </p:blipFill>
        <p:spPr>
          <a:xfrm>
            <a:off x="428854" y="3026484"/>
            <a:ext cx="9674802" cy="2016199"/>
          </a:xfrm>
          <a:prstGeom prst="rect">
            <a:avLst/>
          </a:prstGeom>
          <a:ln>
            <a:solidFill>
              <a:schemeClr val="tx1"/>
            </a:solidFill>
          </a:ln>
        </p:spPr>
      </p:pic>
      <p:sp>
        <p:nvSpPr>
          <p:cNvPr id="9" name="Down Arrow 8"/>
          <p:cNvSpPr/>
          <p:nvPr/>
        </p:nvSpPr>
        <p:spPr>
          <a:xfrm>
            <a:off x="5591326" y="3154851"/>
            <a:ext cx="144989" cy="20560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0" name="TextBox 9"/>
          <p:cNvSpPr txBox="1"/>
          <p:nvPr/>
        </p:nvSpPr>
        <p:spPr>
          <a:xfrm>
            <a:off x="384466" y="5249041"/>
            <a:ext cx="11388434" cy="646331"/>
          </a:xfrm>
          <a:prstGeom prst="rect">
            <a:avLst/>
          </a:prstGeom>
          <a:noFill/>
        </p:spPr>
        <p:txBody>
          <a:bodyPr wrap="square" rtlCol="0">
            <a:spAutoFit/>
          </a:bodyPr>
          <a:lstStyle/>
          <a:p>
            <a:r>
              <a:rPr lang="en-GB" dirty="0"/>
              <a:t>Frameshift in penultimate coding exon  , with PTC in last exon   , NMD evaded, part of BRCT domain disrupted (aa 1650-1863), PTC  upstream of last codon that is proven to impair function of residual protein (p.1855). </a:t>
            </a:r>
            <a:r>
              <a:rPr lang="en-GB" dirty="0">
                <a:solidFill>
                  <a:srgbClr val="FF0000"/>
                </a:solidFill>
              </a:rPr>
              <a:t>PVS1_str</a:t>
            </a:r>
            <a:endParaRPr lang="en-GB" dirty="0"/>
          </a:p>
        </p:txBody>
      </p:sp>
      <p:sp>
        <p:nvSpPr>
          <p:cNvPr id="11" name="Down Arrow 10"/>
          <p:cNvSpPr/>
          <p:nvPr/>
        </p:nvSpPr>
        <p:spPr>
          <a:xfrm>
            <a:off x="4486426" y="3271125"/>
            <a:ext cx="144989" cy="205603"/>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3" name="Down Arrow 12"/>
          <p:cNvSpPr/>
          <p:nvPr/>
        </p:nvSpPr>
        <p:spPr>
          <a:xfrm>
            <a:off x="2041098" y="3283822"/>
            <a:ext cx="144989" cy="205603"/>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4" name="TextBox 13"/>
          <p:cNvSpPr txBox="1"/>
          <p:nvPr/>
        </p:nvSpPr>
        <p:spPr>
          <a:xfrm>
            <a:off x="428854" y="6019668"/>
            <a:ext cx="11229746" cy="1138773"/>
          </a:xfrm>
          <a:prstGeom prst="rect">
            <a:avLst/>
          </a:prstGeom>
          <a:noFill/>
        </p:spPr>
        <p:txBody>
          <a:bodyPr wrap="square" rtlCol="0">
            <a:spAutoFit/>
          </a:bodyPr>
          <a:lstStyle/>
          <a:p>
            <a:r>
              <a:rPr lang="en-GB" dirty="0">
                <a:solidFill>
                  <a:srgbClr val="0070C0"/>
                </a:solidFill>
              </a:rPr>
              <a:t>NB if frameshift starts outside region of NMD escape    but novel PTC within NMD region then NMD escape predicted, </a:t>
            </a:r>
            <a:r>
              <a:rPr lang="en-GB" dirty="0" err="1">
                <a:solidFill>
                  <a:srgbClr val="0070C0"/>
                </a:solidFill>
              </a:rPr>
              <a:t>eg</a:t>
            </a:r>
            <a:r>
              <a:rPr lang="en-GB" dirty="0">
                <a:solidFill>
                  <a:srgbClr val="0070C0"/>
                </a:solidFill>
              </a:rPr>
              <a:t> BRCA1 c.5410_5411del  p.(Val1804ProfsTer25). </a:t>
            </a:r>
            <a:r>
              <a:rPr lang="en-GB" sz="1400" dirty="0">
                <a:solidFill>
                  <a:srgbClr val="0070C0"/>
                </a:solidFill>
              </a:rPr>
              <a:t>Note new </a:t>
            </a:r>
            <a:r>
              <a:rPr lang="en-GB" sz="1400" dirty="0" err="1">
                <a:solidFill>
                  <a:srgbClr val="0070C0"/>
                </a:solidFill>
              </a:rPr>
              <a:t>Ter</a:t>
            </a:r>
            <a:r>
              <a:rPr lang="en-GB" sz="1400" dirty="0">
                <a:solidFill>
                  <a:srgbClr val="0070C0"/>
                </a:solidFill>
              </a:rPr>
              <a:t> at same location as variant above           </a:t>
            </a:r>
            <a:r>
              <a:rPr lang="en-GB" sz="1400" dirty="0">
                <a:solidFill>
                  <a:srgbClr val="FF0000"/>
                </a:solidFill>
              </a:rPr>
              <a:t>PVS1_str</a:t>
            </a:r>
            <a:endParaRPr lang="en-GB" sz="1400" dirty="0"/>
          </a:p>
          <a:p>
            <a:endParaRPr lang="en-GB" sz="1400" dirty="0">
              <a:solidFill>
                <a:srgbClr val="0070C0"/>
              </a:solidFill>
            </a:endParaRPr>
          </a:p>
          <a:p>
            <a:endParaRPr lang="en-GB" dirty="0"/>
          </a:p>
        </p:txBody>
      </p:sp>
      <p:sp>
        <p:nvSpPr>
          <p:cNvPr id="15" name="Down Arrow 14"/>
          <p:cNvSpPr/>
          <p:nvPr/>
        </p:nvSpPr>
        <p:spPr>
          <a:xfrm>
            <a:off x="4075583" y="5352220"/>
            <a:ext cx="144989" cy="205603"/>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6" name="Down Arrow 15"/>
          <p:cNvSpPr/>
          <p:nvPr/>
        </p:nvSpPr>
        <p:spPr>
          <a:xfrm>
            <a:off x="6245433" y="5352219"/>
            <a:ext cx="144989" cy="20560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7" name="Down Arrow 16"/>
          <p:cNvSpPr/>
          <p:nvPr/>
        </p:nvSpPr>
        <p:spPr>
          <a:xfrm>
            <a:off x="5446337" y="6101730"/>
            <a:ext cx="144989" cy="205603"/>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8" name="Down Arrow 17"/>
          <p:cNvSpPr/>
          <p:nvPr/>
        </p:nvSpPr>
        <p:spPr>
          <a:xfrm>
            <a:off x="8689227" y="6378531"/>
            <a:ext cx="144989" cy="20560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 name="Rounded Rectangle 1"/>
          <p:cNvSpPr/>
          <p:nvPr/>
        </p:nvSpPr>
        <p:spPr>
          <a:xfrm>
            <a:off x="11013260" y="1138929"/>
            <a:ext cx="865202" cy="2346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708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84466" y="2807914"/>
            <a:ext cx="10287000" cy="2164034"/>
          </a:xfrm>
          <a:prstGeom prst="rect">
            <a:avLst/>
          </a:prstGeom>
          <a:ln>
            <a:solidFill>
              <a:schemeClr val="tx1"/>
            </a:solidFill>
          </a:ln>
        </p:spPr>
      </p:pic>
      <p:sp>
        <p:nvSpPr>
          <p:cNvPr id="5" name="TextBox 4"/>
          <p:cNvSpPr txBox="1"/>
          <p:nvPr/>
        </p:nvSpPr>
        <p:spPr>
          <a:xfrm>
            <a:off x="384466" y="5041223"/>
            <a:ext cx="11388434" cy="2000548"/>
          </a:xfrm>
          <a:prstGeom prst="rect">
            <a:avLst/>
          </a:prstGeom>
          <a:noFill/>
        </p:spPr>
        <p:txBody>
          <a:bodyPr wrap="square" rtlCol="0">
            <a:spAutoFit/>
          </a:bodyPr>
          <a:lstStyle/>
          <a:p>
            <a:r>
              <a:rPr lang="en-GB" dirty="0"/>
              <a:t>Frameshift in last coding exon, with protein extension beyond normal stop codon (PTC  in 3’UTR), NMD evaded, </a:t>
            </a:r>
            <a:r>
              <a:rPr lang="en-GB" dirty="0">
                <a:solidFill>
                  <a:srgbClr val="FF0000"/>
                </a:solidFill>
              </a:rPr>
              <a:t>NSD not predicted</a:t>
            </a:r>
            <a:r>
              <a:rPr lang="en-GB" dirty="0"/>
              <a:t>. PTC is downstream of last codon that is proven to impair function of residual protein (p.1855), all missense variants downstream of this variant are functional in Findlay et al 2018. Last 10 aa of normal protein disrupted (less than 10% total protein). </a:t>
            </a:r>
            <a:r>
              <a:rPr lang="en-GB" dirty="0">
                <a:solidFill>
                  <a:srgbClr val="FF0000"/>
                </a:solidFill>
              </a:rPr>
              <a:t>PVS1_mod</a:t>
            </a:r>
          </a:p>
          <a:p>
            <a:endParaRPr lang="en-GB" dirty="0"/>
          </a:p>
          <a:p>
            <a:r>
              <a:rPr lang="en-GB" sz="1600" dirty="0">
                <a:solidFill>
                  <a:srgbClr val="FF0000"/>
                </a:solidFill>
              </a:rPr>
              <a:t>NB We will look at NSD in next slide</a:t>
            </a:r>
          </a:p>
          <a:p>
            <a:endParaRPr lang="en-GB" dirty="0"/>
          </a:p>
        </p:txBody>
      </p:sp>
      <p:pic>
        <p:nvPicPr>
          <p:cNvPr id="6" name="Picture 5"/>
          <p:cNvPicPr>
            <a:picLocks noChangeAspect="1"/>
          </p:cNvPicPr>
          <p:nvPr/>
        </p:nvPicPr>
        <p:blipFill>
          <a:blip r:embed="rId4"/>
          <a:stretch>
            <a:fillRect/>
          </a:stretch>
        </p:blipFill>
        <p:spPr>
          <a:xfrm>
            <a:off x="5081153" y="529936"/>
            <a:ext cx="6797309" cy="1714500"/>
          </a:xfrm>
          <a:prstGeom prst="rect">
            <a:avLst/>
          </a:prstGeom>
          <a:ln>
            <a:solidFill>
              <a:schemeClr val="tx1"/>
            </a:solidFill>
          </a:ln>
        </p:spPr>
      </p:pic>
      <p:sp>
        <p:nvSpPr>
          <p:cNvPr id="7" name="TextBox 6"/>
          <p:cNvSpPr txBox="1"/>
          <p:nvPr/>
        </p:nvSpPr>
        <p:spPr>
          <a:xfrm>
            <a:off x="384466" y="2369307"/>
            <a:ext cx="4854983" cy="369332"/>
          </a:xfrm>
          <a:prstGeom prst="rect">
            <a:avLst/>
          </a:prstGeom>
          <a:noFill/>
        </p:spPr>
        <p:txBody>
          <a:bodyPr wrap="none" rtlCol="0">
            <a:spAutoFit/>
          </a:bodyPr>
          <a:lstStyle/>
          <a:p>
            <a:r>
              <a:rPr lang="en-GB" dirty="0"/>
              <a:t>Example: BRCA1 c.5561del p.(Leu1854ArgfsTer68)</a:t>
            </a:r>
          </a:p>
        </p:txBody>
      </p:sp>
      <p:sp>
        <p:nvSpPr>
          <p:cNvPr id="8" name="Down Arrow 7"/>
          <p:cNvSpPr/>
          <p:nvPr/>
        </p:nvSpPr>
        <p:spPr>
          <a:xfrm>
            <a:off x="9009934" y="2957424"/>
            <a:ext cx="144989" cy="205603"/>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1" name="Down Arrow 10"/>
          <p:cNvSpPr/>
          <p:nvPr/>
        </p:nvSpPr>
        <p:spPr>
          <a:xfrm>
            <a:off x="11357243" y="2957424"/>
            <a:ext cx="144989" cy="20560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0" name="Rounded Rectangle 9"/>
          <p:cNvSpPr/>
          <p:nvPr/>
        </p:nvSpPr>
        <p:spPr>
          <a:xfrm>
            <a:off x="11013260" y="1954868"/>
            <a:ext cx="865202" cy="2346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0579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4110" y="1399741"/>
            <a:ext cx="8597178" cy="460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04110" y="716973"/>
            <a:ext cx="5217710" cy="400110"/>
          </a:xfrm>
          <a:prstGeom prst="rect">
            <a:avLst/>
          </a:prstGeom>
          <a:noFill/>
        </p:spPr>
        <p:txBody>
          <a:bodyPr wrap="none" rtlCol="0">
            <a:spAutoFit/>
          </a:bodyPr>
          <a:lstStyle/>
          <a:p>
            <a:r>
              <a:rPr lang="en-GB" sz="2000" b="1" dirty="0"/>
              <a:t>When to use PVS1 or PM4 for stop loss variants</a:t>
            </a:r>
          </a:p>
        </p:txBody>
      </p:sp>
    </p:spTree>
    <p:extLst>
      <p:ext uri="{BB962C8B-B14F-4D97-AF65-F5344CB8AC3E}">
        <p14:creationId xmlns:p14="http://schemas.microsoft.com/office/powerpoint/2010/main" val="287808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963" y="2821763"/>
            <a:ext cx="8522221" cy="14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2672067" y="4225758"/>
            <a:ext cx="7056784" cy="803001"/>
            <a:chOff x="1331640" y="4256931"/>
            <a:chExt cx="7056784" cy="803001"/>
          </a:xfrm>
        </p:grpSpPr>
        <p:sp>
          <p:nvSpPr>
            <p:cNvPr id="7" name="Left Brace 6"/>
            <p:cNvSpPr/>
            <p:nvPr/>
          </p:nvSpPr>
          <p:spPr>
            <a:xfrm rot="16200000">
              <a:off x="4680012" y="908559"/>
              <a:ext cx="360040" cy="7056784"/>
            </a:xfrm>
            <a:prstGeom prst="leftBrace">
              <a:avLst>
                <a:gd name="adj1" fmla="val 8333"/>
                <a:gd name="adj2" fmla="val 4944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2503896" y="4690600"/>
              <a:ext cx="4572508" cy="369332"/>
            </a:xfrm>
            <a:prstGeom prst="rect">
              <a:avLst/>
            </a:prstGeom>
            <a:noFill/>
          </p:spPr>
          <p:txBody>
            <a:bodyPr wrap="square" rtlCol="0">
              <a:spAutoFit/>
            </a:bodyPr>
            <a:lstStyle/>
            <a:p>
              <a:r>
                <a:rPr lang="en-GB" dirty="0"/>
                <a:t>3’ UTR lacking an in-frame termination codon</a:t>
              </a:r>
            </a:p>
          </p:txBody>
        </p:sp>
      </p:grpSp>
      <p:grpSp>
        <p:nvGrpSpPr>
          <p:cNvPr id="9" name="Group 8"/>
          <p:cNvGrpSpPr/>
          <p:nvPr/>
        </p:nvGrpSpPr>
        <p:grpSpPr>
          <a:xfrm>
            <a:off x="2275422" y="1597627"/>
            <a:ext cx="7982761" cy="2587272"/>
            <a:chOff x="934995" y="1628800"/>
            <a:chExt cx="7982761" cy="2587272"/>
          </a:xfrm>
        </p:grpSpPr>
        <p:sp>
          <p:nvSpPr>
            <p:cNvPr id="10" name="TextBox 9"/>
            <p:cNvSpPr txBox="1"/>
            <p:nvPr/>
          </p:nvSpPr>
          <p:spPr>
            <a:xfrm>
              <a:off x="1115615" y="1628800"/>
              <a:ext cx="7802141" cy="923330"/>
            </a:xfrm>
            <a:prstGeom prst="rect">
              <a:avLst/>
            </a:prstGeom>
            <a:noFill/>
          </p:spPr>
          <p:txBody>
            <a:bodyPr wrap="square" rtlCol="0">
              <a:spAutoFit/>
            </a:bodyPr>
            <a:lstStyle/>
            <a:p>
              <a:r>
                <a:rPr lang="en-GB" dirty="0"/>
                <a:t>c.331T&gt;G variant abolishes the TAG termination codon at the end of the ORF (p.*111Gluext*?)</a:t>
              </a:r>
            </a:p>
            <a:p>
              <a:endParaRPr lang="en-GB" dirty="0"/>
            </a:p>
          </p:txBody>
        </p:sp>
        <p:sp>
          <p:nvSpPr>
            <p:cNvPr id="11" name="Rectangle 10"/>
            <p:cNvSpPr/>
            <p:nvPr/>
          </p:nvSpPr>
          <p:spPr>
            <a:xfrm>
              <a:off x="934995" y="2775912"/>
              <a:ext cx="432048" cy="144016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12" name="Straight Arrow Connector 11"/>
            <p:cNvCxnSpPr/>
            <p:nvPr/>
          </p:nvCxnSpPr>
          <p:spPr>
            <a:xfrm flipH="1">
              <a:off x="1043608" y="2254986"/>
              <a:ext cx="504056" cy="102999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pSp>
      <p:sp>
        <p:nvSpPr>
          <p:cNvPr id="13" name="Rectangle 12"/>
          <p:cNvSpPr/>
          <p:nvPr/>
        </p:nvSpPr>
        <p:spPr>
          <a:xfrm>
            <a:off x="7774587" y="3215711"/>
            <a:ext cx="648000" cy="36004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4" name="TextBox 13"/>
          <p:cNvSpPr txBox="1"/>
          <p:nvPr/>
        </p:nvSpPr>
        <p:spPr>
          <a:xfrm>
            <a:off x="5997073" y="5400228"/>
            <a:ext cx="4311289" cy="1200329"/>
          </a:xfrm>
          <a:prstGeom prst="rect">
            <a:avLst/>
          </a:prstGeom>
          <a:noFill/>
        </p:spPr>
        <p:txBody>
          <a:bodyPr wrap="square" rtlCol="0">
            <a:spAutoFit/>
          </a:bodyPr>
          <a:lstStyle/>
          <a:p>
            <a:r>
              <a:rPr lang="en-GB" dirty="0"/>
              <a:t>polyadenylation signal sequence AATAAA</a:t>
            </a:r>
          </a:p>
          <a:p>
            <a:pPr marL="742950" lvl="1" indent="-285750">
              <a:buFont typeface="Arial" panose="020B0604020202020204" pitchFamily="34" charset="0"/>
              <a:buChar char="•"/>
            </a:pPr>
            <a:r>
              <a:rPr lang="en-GB" dirty="0"/>
              <a:t>Recognised by CPSF enzyme</a:t>
            </a:r>
          </a:p>
          <a:p>
            <a:pPr marL="742950" lvl="1" indent="-285750">
              <a:buFont typeface="Arial" panose="020B0604020202020204" pitchFamily="34" charset="0"/>
              <a:buChar char="•"/>
            </a:pPr>
            <a:r>
              <a:rPr lang="en-GB" dirty="0"/>
              <a:t>Cleaves RNA</a:t>
            </a:r>
          </a:p>
          <a:p>
            <a:pPr marL="742950" lvl="1" indent="-285750">
              <a:buFont typeface="Arial" panose="020B0604020202020204" pitchFamily="34" charset="0"/>
              <a:buChar char="•"/>
            </a:pPr>
            <a:r>
              <a:rPr lang="en-GB" dirty="0"/>
              <a:t>Allows polyadenylation to  start</a:t>
            </a:r>
          </a:p>
        </p:txBody>
      </p:sp>
      <p:cxnSp>
        <p:nvCxnSpPr>
          <p:cNvPr id="15" name="Straight Arrow Connector 14"/>
          <p:cNvCxnSpPr/>
          <p:nvPr/>
        </p:nvCxnSpPr>
        <p:spPr>
          <a:xfrm flipH="1" flipV="1">
            <a:off x="8152717" y="3525511"/>
            <a:ext cx="1288102" cy="1874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69213" y="4644941"/>
            <a:ext cx="1975110" cy="369332"/>
          </a:xfrm>
          <a:prstGeom prst="rect">
            <a:avLst/>
          </a:prstGeom>
          <a:noFill/>
        </p:spPr>
        <p:txBody>
          <a:bodyPr wrap="square" rtlCol="0">
            <a:spAutoFit/>
          </a:bodyPr>
          <a:lstStyle/>
          <a:p>
            <a:r>
              <a:rPr lang="en-GB" dirty="0"/>
              <a:t>Stop codon</a:t>
            </a:r>
          </a:p>
        </p:txBody>
      </p:sp>
      <p:cxnSp>
        <p:nvCxnSpPr>
          <p:cNvPr id="17" name="Straight Arrow Connector 16"/>
          <p:cNvCxnSpPr/>
          <p:nvPr/>
        </p:nvCxnSpPr>
        <p:spPr>
          <a:xfrm flipV="1">
            <a:off x="2491446" y="4045899"/>
            <a:ext cx="0" cy="599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91947" y="6134131"/>
            <a:ext cx="3948517" cy="369332"/>
          </a:xfrm>
          <a:prstGeom prst="rect">
            <a:avLst/>
          </a:prstGeom>
          <a:noFill/>
        </p:spPr>
        <p:txBody>
          <a:bodyPr wrap="none" rtlCol="0">
            <a:spAutoFit/>
          </a:bodyPr>
          <a:lstStyle/>
          <a:p>
            <a:r>
              <a:rPr lang="en-GB" dirty="0">
                <a:solidFill>
                  <a:srgbClr val="0070C0"/>
                </a:solidFill>
              </a:rPr>
              <a:t>Slide kindly provided by Kevin Colclough</a:t>
            </a:r>
          </a:p>
        </p:txBody>
      </p:sp>
      <p:sp>
        <p:nvSpPr>
          <p:cNvPr id="19" name="TextBox 18"/>
          <p:cNvSpPr txBox="1"/>
          <p:nvPr/>
        </p:nvSpPr>
        <p:spPr>
          <a:xfrm>
            <a:off x="468845" y="644238"/>
            <a:ext cx="6981437" cy="923330"/>
          </a:xfrm>
          <a:prstGeom prst="rect">
            <a:avLst/>
          </a:prstGeom>
          <a:noFill/>
        </p:spPr>
        <p:txBody>
          <a:bodyPr wrap="square" rtlCol="0">
            <a:spAutoFit/>
          </a:bodyPr>
          <a:lstStyle/>
          <a:p>
            <a:r>
              <a:rPr lang="en-GB" b="1" dirty="0"/>
              <a:t>Example: INS c.331T&gt;G, p.(*111Gluext*?)</a:t>
            </a:r>
          </a:p>
          <a:p>
            <a:r>
              <a:rPr lang="en-GB" dirty="0"/>
              <a:t>Targeted for NSD. </a:t>
            </a:r>
            <a:r>
              <a:rPr lang="en-GB" dirty="0">
                <a:solidFill>
                  <a:srgbClr val="FF0000"/>
                </a:solidFill>
              </a:rPr>
              <a:t>PVS1_vs applicable</a:t>
            </a:r>
          </a:p>
          <a:p>
            <a:endParaRPr lang="en-GB" dirty="0"/>
          </a:p>
        </p:txBody>
      </p:sp>
    </p:spTree>
    <p:extLst>
      <p:ext uri="{BB962C8B-B14F-4D97-AF65-F5344CB8AC3E}">
        <p14:creationId xmlns:p14="http://schemas.microsoft.com/office/powerpoint/2010/main" val="30901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61309" y="233075"/>
            <a:ext cx="8229600" cy="1143000"/>
          </a:xfrm>
        </p:spPr>
        <p:txBody>
          <a:bodyPr>
            <a:noAutofit/>
          </a:bodyPr>
          <a:lstStyle/>
          <a:p>
            <a:r>
              <a:rPr lang="en-GB" sz="1800" b="1" dirty="0">
                <a:latin typeface="+mn-lt"/>
                <a:ea typeface="+mn-ea"/>
                <a:cs typeface="Calibri" panose="020F0502020204030204" pitchFamily="34" charset="0"/>
              </a:rPr>
              <a:t>What happens when a ribosome doesn’t encounter a stop codon?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478" y="1090658"/>
            <a:ext cx="6087640" cy="511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53473" y="6302266"/>
            <a:ext cx="3948517" cy="369332"/>
          </a:xfrm>
          <a:prstGeom prst="rect">
            <a:avLst/>
          </a:prstGeom>
          <a:noFill/>
        </p:spPr>
        <p:txBody>
          <a:bodyPr wrap="none" rtlCol="0">
            <a:spAutoFit/>
          </a:bodyPr>
          <a:lstStyle/>
          <a:p>
            <a:r>
              <a:rPr lang="en-GB" dirty="0">
                <a:solidFill>
                  <a:srgbClr val="0070C0"/>
                </a:solidFill>
              </a:rPr>
              <a:t>Slide kindly provided by Kevin Colclough</a:t>
            </a:r>
          </a:p>
        </p:txBody>
      </p:sp>
    </p:spTree>
    <p:extLst>
      <p:ext uri="{BB962C8B-B14F-4D97-AF65-F5344CB8AC3E}">
        <p14:creationId xmlns:p14="http://schemas.microsoft.com/office/powerpoint/2010/main" val="2260290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52" y="2903624"/>
            <a:ext cx="11366894" cy="134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3552" y="5031936"/>
            <a:ext cx="3861921" cy="1477328"/>
          </a:xfrm>
          <a:prstGeom prst="rect">
            <a:avLst/>
          </a:prstGeom>
          <a:noFill/>
        </p:spPr>
        <p:txBody>
          <a:bodyPr wrap="square" rtlCol="0">
            <a:spAutoFit/>
          </a:bodyPr>
          <a:lstStyle/>
          <a:p>
            <a:r>
              <a:rPr lang="en-GB" dirty="0">
                <a:solidFill>
                  <a:srgbClr val="FF0000"/>
                </a:solidFill>
              </a:rPr>
              <a:t>Should evade NSD – novel termination codon in fs protein is upstream of </a:t>
            </a:r>
            <a:r>
              <a:rPr lang="en-GB" dirty="0" err="1">
                <a:solidFill>
                  <a:srgbClr val="FF0000"/>
                </a:solidFill>
              </a:rPr>
              <a:t>PolyA</a:t>
            </a:r>
            <a:r>
              <a:rPr lang="en-GB" dirty="0">
                <a:solidFill>
                  <a:srgbClr val="FF0000"/>
                </a:solidFill>
              </a:rPr>
              <a:t> region, so ribosome should be able to  dissociate from mRNA</a:t>
            </a:r>
          </a:p>
          <a:p>
            <a:endParaRPr lang="en-GB" dirty="0">
              <a:solidFill>
                <a:srgbClr val="FF0000"/>
              </a:solidFill>
            </a:endParaRP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8609" y="397112"/>
            <a:ext cx="3941837" cy="255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7"/>
          <p:cNvSpPr/>
          <p:nvPr/>
        </p:nvSpPr>
        <p:spPr>
          <a:xfrm rot="5400000">
            <a:off x="668526" y="4331694"/>
            <a:ext cx="373283" cy="272506"/>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Arrow 8"/>
          <p:cNvSpPr/>
          <p:nvPr/>
        </p:nvSpPr>
        <p:spPr>
          <a:xfrm rot="5400000">
            <a:off x="4280378" y="4331554"/>
            <a:ext cx="373283" cy="272506"/>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Arrow 9"/>
          <p:cNvSpPr/>
          <p:nvPr/>
        </p:nvSpPr>
        <p:spPr>
          <a:xfrm rot="5400000">
            <a:off x="8845609" y="4300268"/>
            <a:ext cx="373283" cy="272506"/>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Arrow 10"/>
          <p:cNvSpPr/>
          <p:nvPr/>
        </p:nvSpPr>
        <p:spPr>
          <a:xfrm rot="5400000">
            <a:off x="9774730" y="4300267"/>
            <a:ext cx="373283" cy="272506"/>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 Arrow 11"/>
          <p:cNvSpPr/>
          <p:nvPr/>
        </p:nvSpPr>
        <p:spPr>
          <a:xfrm rot="5400000">
            <a:off x="10179707" y="4300267"/>
            <a:ext cx="373283" cy="272506"/>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68845" y="644238"/>
            <a:ext cx="6981437" cy="2585323"/>
          </a:xfrm>
          <a:prstGeom prst="rect">
            <a:avLst/>
          </a:prstGeom>
          <a:noFill/>
        </p:spPr>
        <p:txBody>
          <a:bodyPr wrap="square" rtlCol="0">
            <a:spAutoFit/>
          </a:bodyPr>
          <a:lstStyle/>
          <a:p>
            <a:r>
              <a:rPr lang="en-GB" b="1" dirty="0"/>
              <a:t>Example: MLH1 c.2163_2164dupTA, p.(Lys722IlefsTer62)</a:t>
            </a:r>
          </a:p>
          <a:p>
            <a:endParaRPr lang="en-GB" b="1" dirty="0"/>
          </a:p>
          <a:p>
            <a:r>
              <a:rPr lang="en-GB" dirty="0"/>
              <a:t>Frameshift in last exon upstream of normal Termination codon, region of abnormal aa and then further extension after normal termination codon, escapes NMD, escapes NSD but region critical to protein function as evidenced by multiple pathogenic variants reported in this region. </a:t>
            </a:r>
            <a:r>
              <a:rPr lang="en-GB" dirty="0">
                <a:solidFill>
                  <a:srgbClr val="FF0000"/>
                </a:solidFill>
              </a:rPr>
              <a:t>PVS1_str</a:t>
            </a:r>
          </a:p>
          <a:p>
            <a:endParaRPr lang="en-GB" dirty="0"/>
          </a:p>
          <a:p>
            <a:endParaRPr lang="en-GB" dirty="0"/>
          </a:p>
        </p:txBody>
      </p:sp>
      <p:pic>
        <p:nvPicPr>
          <p:cNvPr id="14" name="Picture 13"/>
          <p:cNvPicPr>
            <a:picLocks noChangeAspect="1"/>
          </p:cNvPicPr>
          <p:nvPr/>
        </p:nvPicPr>
        <p:blipFill>
          <a:blip r:embed="rId5"/>
          <a:stretch>
            <a:fillRect/>
          </a:stretch>
        </p:blipFill>
        <p:spPr>
          <a:xfrm>
            <a:off x="4779816" y="4913350"/>
            <a:ext cx="6797309" cy="1714500"/>
          </a:xfrm>
          <a:prstGeom prst="rect">
            <a:avLst/>
          </a:prstGeom>
          <a:ln>
            <a:solidFill>
              <a:schemeClr val="tx1"/>
            </a:solidFill>
          </a:ln>
        </p:spPr>
      </p:pic>
      <p:sp>
        <p:nvSpPr>
          <p:cNvPr id="15" name="Rectangle 14"/>
          <p:cNvSpPr/>
          <p:nvPr/>
        </p:nvSpPr>
        <p:spPr>
          <a:xfrm>
            <a:off x="195943" y="2903624"/>
            <a:ext cx="11669486" cy="1853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10711923" y="5460900"/>
            <a:ext cx="865202" cy="2346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2885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0100" y="3349515"/>
            <a:ext cx="9757063" cy="1754326"/>
          </a:xfrm>
          <a:prstGeom prst="rect">
            <a:avLst/>
          </a:prstGeom>
          <a:noFill/>
        </p:spPr>
        <p:txBody>
          <a:bodyPr wrap="square" rtlCol="0">
            <a:spAutoFit/>
          </a:bodyPr>
          <a:lstStyle/>
          <a:p>
            <a:r>
              <a:rPr lang="en-GB" b="1" dirty="0"/>
              <a:t>MLH1: c.2269T&gt;A  p.(*757Lysext*36) </a:t>
            </a:r>
          </a:p>
          <a:p>
            <a:r>
              <a:rPr lang="en-GB" dirty="0"/>
              <a:t>In this case the Termination codon T&gt;A with an in frame read through to another stop codon upstream of the upstream of </a:t>
            </a:r>
            <a:r>
              <a:rPr lang="en-GB" dirty="0" err="1"/>
              <a:t>PolyA</a:t>
            </a:r>
            <a:r>
              <a:rPr lang="en-GB" dirty="0"/>
              <a:t> region, so ribosome should be able to  dissociate from mRNA. No NSD.</a:t>
            </a:r>
          </a:p>
          <a:p>
            <a:endParaRPr lang="en-GB" dirty="0"/>
          </a:p>
          <a:p>
            <a:r>
              <a:rPr lang="en-GB" dirty="0"/>
              <a:t>Simple protein extension so </a:t>
            </a:r>
            <a:r>
              <a:rPr lang="en-GB" dirty="0">
                <a:solidFill>
                  <a:srgbClr val="FF0000"/>
                </a:solidFill>
              </a:rPr>
              <a:t>PM4_mod</a:t>
            </a:r>
          </a:p>
          <a:p>
            <a:endParaRPr lang="en-GB" dirty="0">
              <a:solidFill>
                <a:srgbClr val="FF0000"/>
              </a:solidFill>
            </a:endParaRPr>
          </a:p>
        </p:txBody>
      </p:sp>
      <p:grpSp>
        <p:nvGrpSpPr>
          <p:cNvPr id="5" name="Group 4"/>
          <p:cNvGrpSpPr/>
          <p:nvPr/>
        </p:nvGrpSpPr>
        <p:grpSpPr>
          <a:xfrm>
            <a:off x="800101" y="1182968"/>
            <a:ext cx="9489927" cy="1700172"/>
            <a:chOff x="196924" y="980728"/>
            <a:chExt cx="8839572" cy="1296144"/>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24" y="980728"/>
              <a:ext cx="8839572" cy="986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44008" y="1772816"/>
              <a:ext cx="144016" cy="194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eft Arrow 7"/>
            <p:cNvSpPr/>
            <p:nvPr/>
          </p:nvSpPr>
          <p:spPr>
            <a:xfrm rot="5400000">
              <a:off x="503548" y="2024844"/>
              <a:ext cx="288032" cy="216024"/>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Arrow 8"/>
            <p:cNvSpPr/>
            <p:nvPr/>
          </p:nvSpPr>
          <p:spPr>
            <a:xfrm rot="5400000">
              <a:off x="4580706" y="2024844"/>
              <a:ext cx="288032" cy="216024"/>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11560" y="1794185"/>
              <a:ext cx="144016" cy="194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800101" y="449401"/>
            <a:ext cx="2266903" cy="400110"/>
          </a:xfrm>
          <a:prstGeom prst="rect">
            <a:avLst/>
          </a:prstGeom>
          <a:noFill/>
        </p:spPr>
        <p:txBody>
          <a:bodyPr wrap="none" rtlCol="0">
            <a:spAutoFit/>
          </a:bodyPr>
          <a:lstStyle/>
          <a:p>
            <a:r>
              <a:rPr lang="en-GB" sz="2000" b="1" dirty="0"/>
              <a:t>An example of PM4</a:t>
            </a:r>
          </a:p>
        </p:txBody>
      </p:sp>
    </p:spTree>
    <p:extLst>
      <p:ext uri="{BB962C8B-B14F-4D97-AF65-F5344CB8AC3E}">
        <p14:creationId xmlns:p14="http://schemas.microsoft.com/office/powerpoint/2010/main" val="3180465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989" y="438511"/>
            <a:ext cx="6517938" cy="3477875"/>
          </a:xfrm>
          <a:prstGeom prst="rect">
            <a:avLst/>
          </a:prstGeom>
          <a:noFill/>
        </p:spPr>
        <p:txBody>
          <a:bodyPr wrap="none" rtlCol="0">
            <a:spAutoFit/>
          </a:bodyPr>
          <a:lstStyle/>
          <a:p>
            <a:r>
              <a:rPr lang="en-GB" sz="2400" b="1" dirty="0"/>
              <a:t>Assessing functional importance of a gene region:</a:t>
            </a:r>
          </a:p>
          <a:p>
            <a:endParaRPr lang="en-GB" b="1" dirty="0"/>
          </a:p>
          <a:p>
            <a:pPr marL="285750" indent="-285750">
              <a:buFont typeface="Arial" panose="020B0604020202020204" pitchFamily="34" charset="0"/>
              <a:buChar char="•"/>
            </a:pPr>
            <a:r>
              <a:rPr lang="en-GB" sz="2000" dirty="0"/>
              <a:t>Domains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Functional studies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Conservation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Constraint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Other pathogenic variants</a:t>
            </a:r>
          </a:p>
        </p:txBody>
      </p:sp>
      <p:pic>
        <p:nvPicPr>
          <p:cNvPr id="5" name="Picture 4"/>
          <p:cNvPicPr>
            <a:picLocks noChangeAspect="1"/>
          </p:cNvPicPr>
          <p:nvPr/>
        </p:nvPicPr>
        <p:blipFill>
          <a:blip r:embed="rId3"/>
          <a:stretch>
            <a:fillRect/>
          </a:stretch>
        </p:blipFill>
        <p:spPr>
          <a:xfrm>
            <a:off x="5465249" y="903514"/>
            <a:ext cx="6236894" cy="5728748"/>
          </a:xfrm>
          <a:prstGeom prst="rect">
            <a:avLst/>
          </a:prstGeom>
        </p:spPr>
      </p:pic>
    </p:spTree>
    <p:extLst>
      <p:ext uri="{BB962C8B-B14F-4D97-AF65-F5344CB8AC3E}">
        <p14:creationId xmlns:p14="http://schemas.microsoft.com/office/powerpoint/2010/main" val="1708908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28600"/>
            <a:ext cx="9884229" cy="369332"/>
          </a:xfrm>
          <a:prstGeom prst="rect">
            <a:avLst/>
          </a:prstGeom>
          <a:noFill/>
        </p:spPr>
        <p:txBody>
          <a:bodyPr wrap="square" rtlCol="0">
            <a:spAutoFit/>
          </a:bodyPr>
          <a:lstStyle/>
          <a:p>
            <a:r>
              <a:rPr lang="en-GB" b="1" dirty="0"/>
              <a:t>Assessing functional importance of a region. </a:t>
            </a:r>
            <a:r>
              <a:rPr lang="en-GB" dirty="0"/>
              <a:t>“Domains not enough”</a:t>
            </a:r>
          </a:p>
        </p:txBody>
      </p:sp>
      <p:pic>
        <p:nvPicPr>
          <p:cNvPr id="5" name="Picture 4"/>
          <p:cNvPicPr>
            <a:picLocks noChangeAspect="1"/>
          </p:cNvPicPr>
          <p:nvPr/>
        </p:nvPicPr>
        <p:blipFill>
          <a:blip r:embed="rId3"/>
          <a:stretch>
            <a:fillRect/>
          </a:stretch>
        </p:blipFill>
        <p:spPr>
          <a:xfrm>
            <a:off x="1796143" y="761800"/>
            <a:ext cx="8719457" cy="5268388"/>
          </a:xfrm>
          <a:prstGeom prst="rect">
            <a:avLst/>
          </a:prstGeom>
        </p:spPr>
      </p:pic>
      <p:pic>
        <p:nvPicPr>
          <p:cNvPr id="6" name="Picture 5" descr="Insight-Logo.jpg">
            <a:extLst>
              <a:ext uri="{FF2B5EF4-FFF2-40B4-BE49-F238E27FC236}">
                <a16:creationId xmlns:a16="http://schemas.microsoft.com/office/drawing/2014/main" id="{383A84E0-EB1E-4101-9879-E8578B297E79}"/>
              </a:ext>
            </a:extLst>
          </p:cNvPr>
          <p:cNvPicPr>
            <a:picLocks noChangeAspect="1"/>
          </p:cNvPicPr>
          <p:nvPr/>
        </p:nvPicPr>
        <p:blipFill>
          <a:blip r:embed="rId4"/>
          <a:stretch>
            <a:fillRect/>
          </a:stretch>
        </p:blipFill>
        <p:spPr>
          <a:xfrm>
            <a:off x="9360874" y="5943100"/>
            <a:ext cx="1285355" cy="680444"/>
          </a:xfrm>
          <a:prstGeom prst="rect">
            <a:avLst/>
          </a:prstGeom>
        </p:spPr>
      </p:pic>
      <p:grpSp>
        <p:nvGrpSpPr>
          <p:cNvPr id="7" name="Group 6">
            <a:extLst>
              <a:ext uri="{FF2B5EF4-FFF2-40B4-BE49-F238E27FC236}">
                <a16:creationId xmlns:a16="http://schemas.microsoft.com/office/drawing/2014/main" id="{6BB4F4DA-E13F-4429-B398-19003CE330AD}"/>
              </a:ext>
            </a:extLst>
          </p:cNvPr>
          <p:cNvGrpSpPr/>
          <p:nvPr/>
        </p:nvGrpSpPr>
        <p:grpSpPr>
          <a:xfrm>
            <a:off x="1944717" y="5538301"/>
            <a:ext cx="7416156" cy="1232611"/>
            <a:chOff x="283302" y="5577306"/>
            <a:chExt cx="7416156" cy="1232611"/>
          </a:xfrm>
        </p:grpSpPr>
        <p:sp>
          <p:nvSpPr>
            <p:cNvPr id="8" name="Rectangle 7">
              <a:extLst>
                <a:ext uri="{FF2B5EF4-FFF2-40B4-BE49-F238E27FC236}">
                  <a16:creationId xmlns:a16="http://schemas.microsoft.com/office/drawing/2014/main" id="{F8E7D793-4F31-4A42-AAE9-729316CEC593}"/>
                </a:ext>
              </a:extLst>
            </p:cNvPr>
            <p:cNvSpPr/>
            <p:nvPr/>
          </p:nvSpPr>
          <p:spPr>
            <a:xfrm>
              <a:off x="1134209" y="6163586"/>
              <a:ext cx="6565249" cy="646331"/>
            </a:xfrm>
            <a:prstGeom prst="rect">
              <a:avLst/>
            </a:prstGeom>
          </p:spPr>
          <p:txBody>
            <a:bodyPr wrap="square">
              <a:spAutoFit/>
            </a:bodyPr>
            <a:lstStyle/>
            <a:p>
              <a:r>
                <a:rPr lang="en-GB" sz="1200" dirty="0">
                  <a:solidFill>
                    <a:srgbClr val="008000"/>
                  </a:solidFill>
                  <a:cs typeface="Arial" panose="020B0604020202020204" pitchFamily="34" charset="0"/>
                </a:rPr>
                <a:t>Courtesy: Thompson, Bryony A., et al. "Calibration of multiple in silico tools for predicting pathogenicity of mismatch repair gene missense substitutions." Human mutation 34.1 (2013): 255-265.</a:t>
              </a:r>
            </a:p>
            <a:p>
              <a:r>
                <a:rPr lang="en-GB" sz="1200" dirty="0">
                  <a:solidFill>
                    <a:srgbClr val="008000"/>
                  </a:solidFill>
                  <a:cs typeface="Arial" panose="020B0604020202020204" pitchFamily="34" charset="0"/>
                  <a:hlinkClick r:id="rId5"/>
                </a:rPr>
                <a:t>http://hci-lovd.hci.utah.edu/home.php?action=switch_db</a:t>
              </a:r>
              <a:r>
                <a:rPr lang="en-GB" sz="1200" dirty="0">
                  <a:solidFill>
                    <a:srgbClr val="008000"/>
                  </a:solidFill>
                  <a:cs typeface="Arial" panose="020B0604020202020204" pitchFamily="34" charset="0"/>
                </a:rPr>
                <a:t> </a:t>
              </a:r>
            </a:p>
          </p:txBody>
        </p:sp>
        <p:pic>
          <p:nvPicPr>
            <p:cNvPr id="9" name="Picture 8">
              <a:extLst>
                <a:ext uri="{FF2B5EF4-FFF2-40B4-BE49-F238E27FC236}">
                  <a16:creationId xmlns:a16="http://schemas.microsoft.com/office/drawing/2014/main" id="{8EAE9DF2-8629-40D2-B09D-D24146551B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302" y="5577306"/>
              <a:ext cx="850908" cy="1099090"/>
            </a:xfrm>
            <a:prstGeom prst="rect">
              <a:avLst/>
            </a:prstGeom>
          </p:spPr>
        </p:pic>
      </p:grpSp>
    </p:spTree>
    <p:extLst>
      <p:ext uri="{BB962C8B-B14F-4D97-AF65-F5344CB8AC3E}">
        <p14:creationId xmlns:p14="http://schemas.microsoft.com/office/powerpoint/2010/main" val="232861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10144" y="3230880"/>
            <a:ext cx="7688835" cy="1198109"/>
          </a:xfrm>
          <a:prstGeom prst="rect">
            <a:avLst/>
          </a:prstGeom>
        </p:spPr>
      </p:pic>
      <p:pic>
        <p:nvPicPr>
          <p:cNvPr id="5" name="Picture 4"/>
          <p:cNvPicPr>
            <a:picLocks noChangeAspect="1"/>
          </p:cNvPicPr>
          <p:nvPr/>
        </p:nvPicPr>
        <p:blipFill>
          <a:blip r:embed="rId4"/>
          <a:stretch>
            <a:fillRect/>
          </a:stretch>
        </p:blipFill>
        <p:spPr>
          <a:xfrm>
            <a:off x="2328033" y="0"/>
            <a:ext cx="7527384" cy="3230880"/>
          </a:xfrm>
          <a:prstGeom prst="rect">
            <a:avLst/>
          </a:prstGeom>
        </p:spPr>
      </p:pic>
      <p:pic>
        <p:nvPicPr>
          <p:cNvPr id="6" name="Picture 5"/>
          <p:cNvPicPr>
            <a:picLocks noChangeAspect="1"/>
          </p:cNvPicPr>
          <p:nvPr/>
        </p:nvPicPr>
        <p:blipFill>
          <a:blip r:embed="rId5"/>
          <a:stretch>
            <a:fillRect/>
          </a:stretch>
        </p:blipFill>
        <p:spPr>
          <a:xfrm>
            <a:off x="2364761" y="4624387"/>
            <a:ext cx="7579599" cy="728119"/>
          </a:xfrm>
          <a:prstGeom prst="rect">
            <a:avLst/>
          </a:prstGeom>
        </p:spPr>
      </p:pic>
      <p:sp>
        <p:nvSpPr>
          <p:cNvPr id="2" name="Rounded Rectangle 1"/>
          <p:cNvSpPr/>
          <p:nvPr/>
        </p:nvSpPr>
        <p:spPr>
          <a:xfrm>
            <a:off x="2057400" y="4428989"/>
            <a:ext cx="8210550" cy="121933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9975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217" y="825545"/>
            <a:ext cx="7918276" cy="337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rot="5400000">
            <a:off x="5215176" y="1181634"/>
            <a:ext cx="1238095" cy="7949997"/>
          </a:xfrm>
          <a:prstGeom prst="rect">
            <a:avLst/>
          </a:prstGeom>
        </p:spPr>
      </p:pic>
      <p:sp>
        <p:nvSpPr>
          <p:cNvPr id="6" name="TextBox 5"/>
          <p:cNvSpPr txBox="1"/>
          <p:nvPr/>
        </p:nvSpPr>
        <p:spPr>
          <a:xfrm>
            <a:off x="1571193" y="289113"/>
            <a:ext cx="6480720" cy="707886"/>
          </a:xfrm>
          <a:prstGeom prst="rect">
            <a:avLst/>
          </a:prstGeom>
          <a:noFill/>
        </p:spPr>
        <p:txBody>
          <a:bodyPr wrap="square" rtlCol="0">
            <a:spAutoFit/>
          </a:bodyPr>
          <a:lstStyle/>
          <a:p>
            <a:r>
              <a:rPr lang="en-GB" sz="2000" dirty="0"/>
              <a:t>MSH6 c.3978_3994del p.(Met1326IlefsTer9) – exon 9 of 10 </a:t>
            </a:r>
          </a:p>
          <a:p>
            <a:endParaRPr lang="en-GB" sz="2000" dirty="0"/>
          </a:p>
        </p:txBody>
      </p:sp>
      <p:sp>
        <p:nvSpPr>
          <p:cNvPr id="7" name="TextBox 6"/>
          <p:cNvSpPr txBox="1"/>
          <p:nvPr/>
        </p:nvSpPr>
        <p:spPr>
          <a:xfrm>
            <a:off x="3791589" y="5905737"/>
            <a:ext cx="3909532" cy="646331"/>
          </a:xfrm>
          <a:prstGeom prst="rect">
            <a:avLst/>
          </a:prstGeom>
          <a:noFill/>
        </p:spPr>
        <p:txBody>
          <a:bodyPr wrap="none" rtlCol="0">
            <a:spAutoFit/>
          </a:bodyPr>
          <a:lstStyle/>
          <a:p>
            <a:r>
              <a:rPr lang="en-GB" dirty="0"/>
              <a:t>Frameshift and loss of last exon (no </a:t>
            </a:r>
            <a:r>
              <a:rPr lang="en-GB" dirty="0" err="1"/>
              <a:t>ext</a:t>
            </a:r>
            <a:r>
              <a:rPr lang="en-GB" dirty="0"/>
              <a:t>)</a:t>
            </a:r>
          </a:p>
          <a:p>
            <a:r>
              <a:rPr lang="en-GB" dirty="0"/>
              <a:t>NMD not predicted</a:t>
            </a:r>
          </a:p>
        </p:txBody>
      </p:sp>
    </p:spTree>
    <p:extLst>
      <p:ext uri="{BB962C8B-B14F-4D97-AF65-F5344CB8AC3E}">
        <p14:creationId xmlns:p14="http://schemas.microsoft.com/office/powerpoint/2010/main" val="342064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3066"/>
          <a:stretch/>
        </p:blipFill>
        <p:spPr>
          <a:xfrm>
            <a:off x="304259" y="1031470"/>
            <a:ext cx="9873884" cy="4117474"/>
          </a:xfrm>
          <a:prstGeom prst="rect">
            <a:avLst/>
          </a:prstGeom>
        </p:spPr>
      </p:pic>
      <p:sp>
        <p:nvSpPr>
          <p:cNvPr id="5" name="TextBox 4"/>
          <p:cNvSpPr txBox="1"/>
          <p:nvPr/>
        </p:nvSpPr>
        <p:spPr>
          <a:xfrm>
            <a:off x="304259" y="611663"/>
            <a:ext cx="2454775" cy="369332"/>
          </a:xfrm>
          <a:prstGeom prst="rect">
            <a:avLst/>
          </a:prstGeom>
          <a:noFill/>
        </p:spPr>
        <p:txBody>
          <a:bodyPr wrap="none" rtlCol="0">
            <a:spAutoFit/>
          </a:bodyPr>
          <a:lstStyle/>
          <a:p>
            <a:r>
              <a:rPr lang="en-GB" dirty="0"/>
              <a:t>Location &amp; conservation</a:t>
            </a:r>
          </a:p>
        </p:txBody>
      </p:sp>
      <p:sp>
        <p:nvSpPr>
          <p:cNvPr id="6" name="TextBox 5"/>
          <p:cNvSpPr txBox="1"/>
          <p:nvPr/>
        </p:nvSpPr>
        <p:spPr>
          <a:xfrm>
            <a:off x="304259" y="5393761"/>
            <a:ext cx="2139753" cy="369332"/>
          </a:xfrm>
          <a:prstGeom prst="rect">
            <a:avLst/>
          </a:prstGeom>
          <a:noFill/>
        </p:spPr>
        <p:txBody>
          <a:bodyPr wrap="none" rtlCol="0">
            <a:spAutoFit/>
          </a:bodyPr>
          <a:lstStyle/>
          <a:p>
            <a:r>
              <a:rPr lang="en-GB" dirty="0"/>
              <a:t>Absent from </a:t>
            </a:r>
            <a:r>
              <a:rPr lang="en-GB" dirty="0" err="1"/>
              <a:t>InSiGHT</a:t>
            </a:r>
            <a:endParaRPr lang="en-GB" dirty="0"/>
          </a:p>
        </p:txBody>
      </p:sp>
      <p:sp>
        <p:nvSpPr>
          <p:cNvPr id="11" name="Rounded Rectangle 10"/>
          <p:cNvSpPr/>
          <p:nvPr/>
        </p:nvSpPr>
        <p:spPr>
          <a:xfrm>
            <a:off x="8409452" y="1938346"/>
            <a:ext cx="806187" cy="24467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2" name="Rounded Rectangle 11"/>
          <p:cNvSpPr/>
          <p:nvPr/>
        </p:nvSpPr>
        <p:spPr>
          <a:xfrm>
            <a:off x="8327571" y="3089901"/>
            <a:ext cx="1415143" cy="110109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Tree>
    <p:extLst>
      <p:ext uri="{BB962C8B-B14F-4D97-AF65-F5344CB8AC3E}">
        <p14:creationId xmlns:p14="http://schemas.microsoft.com/office/powerpoint/2010/main" val="1670586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884" r="31076"/>
          <a:stretch/>
        </p:blipFill>
        <p:spPr bwMode="auto">
          <a:xfrm>
            <a:off x="2957122" y="1023459"/>
            <a:ext cx="6048672" cy="49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955841" y="3209662"/>
            <a:ext cx="4464496" cy="115212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6" name="Rounded Rectangle 5"/>
          <p:cNvSpPr/>
          <p:nvPr/>
        </p:nvSpPr>
        <p:spPr>
          <a:xfrm>
            <a:off x="3883833" y="5009862"/>
            <a:ext cx="4464496" cy="115212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7" name="Down Arrow 6"/>
          <p:cNvSpPr/>
          <p:nvPr/>
        </p:nvSpPr>
        <p:spPr>
          <a:xfrm>
            <a:off x="5035961" y="1985526"/>
            <a:ext cx="216024" cy="3600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645229" y="435429"/>
            <a:ext cx="6934591" cy="646331"/>
          </a:xfrm>
          <a:prstGeom prst="rect">
            <a:avLst/>
          </a:prstGeom>
          <a:noFill/>
        </p:spPr>
        <p:txBody>
          <a:bodyPr wrap="none" rtlCol="0">
            <a:spAutoFit/>
          </a:bodyPr>
          <a:lstStyle/>
          <a:p>
            <a:r>
              <a:rPr lang="en-GB" dirty="0"/>
              <a:t>Last exon looks poorly conserved</a:t>
            </a:r>
            <a:r>
              <a:rPr lang="en-GB" baseline="0" dirty="0"/>
              <a:t> and no pathogenic variants on </a:t>
            </a:r>
            <a:r>
              <a:rPr lang="en-GB" baseline="0" dirty="0" err="1"/>
              <a:t>ClinVar</a:t>
            </a:r>
            <a:r>
              <a:rPr lang="en-GB" baseline="0" dirty="0"/>
              <a:t> </a:t>
            </a:r>
            <a:endParaRPr lang="en-GB" dirty="0"/>
          </a:p>
          <a:p>
            <a:endParaRPr lang="en-GB" dirty="0"/>
          </a:p>
        </p:txBody>
      </p:sp>
    </p:spTree>
    <p:extLst>
      <p:ext uri="{BB962C8B-B14F-4D97-AF65-F5344CB8AC3E}">
        <p14:creationId xmlns:p14="http://schemas.microsoft.com/office/powerpoint/2010/main" val="1543912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4376" y="476672"/>
            <a:ext cx="4320480" cy="1477328"/>
          </a:xfrm>
          <a:prstGeom prst="rect">
            <a:avLst/>
          </a:prstGeom>
          <a:noFill/>
        </p:spPr>
        <p:txBody>
          <a:bodyPr wrap="square" rtlCol="0">
            <a:spAutoFit/>
          </a:bodyPr>
          <a:lstStyle/>
          <a:p>
            <a:r>
              <a:rPr lang="en-GB" dirty="0"/>
              <a:t>Variants downstream: </a:t>
            </a:r>
          </a:p>
          <a:p>
            <a:endParaRPr lang="en-GB" dirty="0"/>
          </a:p>
          <a:p>
            <a:endParaRPr lang="en-GB" dirty="0"/>
          </a:p>
          <a:p>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252319468"/>
              </p:ext>
            </p:extLst>
          </p:nvPr>
        </p:nvGraphicFramePr>
        <p:xfrm>
          <a:off x="3356384" y="1230393"/>
          <a:ext cx="6096000" cy="367792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dirty="0"/>
                        <a:t>c.3959_3962del </a:t>
                      </a:r>
                    </a:p>
                  </a:txBody>
                  <a:tcPr/>
                </a:tc>
                <a:tc>
                  <a:txBody>
                    <a:bodyPr/>
                    <a:lstStyle/>
                    <a:p>
                      <a:r>
                        <a:rPr lang="en-GB" dirty="0"/>
                        <a:t>Class 3 on Insight </a:t>
                      </a:r>
                    </a:p>
                  </a:txBody>
                  <a:tcPr/>
                </a:tc>
                <a:extLst>
                  <a:ext uri="{0D108BD9-81ED-4DB2-BD59-A6C34878D82A}">
                    <a16:rowId xmlns:a16="http://schemas.microsoft.com/office/drawing/2014/main" val="10000"/>
                  </a:ext>
                </a:extLst>
              </a:tr>
              <a:tr h="370840">
                <a:tc>
                  <a:txBody>
                    <a:bodyPr/>
                    <a:lstStyle/>
                    <a:p>
                      <a:r>
                        <a:rPr lang="en-GB" dirty="0"/>
                        <a:t>c.3974_3976del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Class 3 on Insight </a:t>
                      </a:r>
                    </a:p>
                  </a:txBody>
                  <a:tcPr/>
                </a:tc>
                <a:extLst>
                  <a:ext uri="{0D108BD9-81ED-4DB2-BD59-A6C34878D82A}">
                    <a16:rowId xmlns:a16="http://schemas.microsoft.com/office/drawing/2014/main" val="10001"/>
                  </a:ext>
                </a:extLst>
              </a:tr>
              <a:tr h="370840">
                <a:tc>
                  <a:txBody>
                    <a:bodyPr/>
                    <a:lstStyle/>
                    <a:p>
                      <a:r>
                        <a:rPr lang="en-GB" dirty="0"/>
                        <a:t>c.3969_3979del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Class 3 on Insight </a:t>
                      </a:r>
                    </a:p>
                  </a:txBody>
                  <a:tcPr/>
                </a:tc>
                <a:extLst>
                  <a:ext uri="{0D108BD9-81ED-4DB2-BD59-A6C34878D82A}">
                    <a16:rowId xmlns:a16="http://schemas.microsoft.com/office/drawing/2014/main" val="10002"/>
                  </a:ext>
                </a:extLst>
              </a:tr>
              <a:tr h="370840">
                <a:tc>
                  <a:txBody>
                    <a:bodyPr/>
                    <a:lstStyle/>
                    <a:p>
                      <a:r>
                        <a:rPr lang="en-GB" dirty="0"/>
                        <a:t>c.3991C&gt;T p.(Ala1268GlyfsTer6)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Class 5 on Insight</a:t>
                      </a:r>
                      <a:r>
                        <a:rPr lang="en-GB" baseline="0" dirty="0"/>
                        <a:t> – different mechanism, shown to impact splicing (skipping of exon9)</a:t>
                      </a:r>
                      <a:endParaRPr lang="en-GB" dirty="0"/>
                    </a:p>
                  </a:txBody>
                  <a:tcPr/>
                </a:tc>
                <a:extLst>
                  <a:ext uri="{0D108BD9-81ED-4DB2-BD59-A6C34878D82A}">
                    <a16:rowId xmlns:a16="http://schemas.microsoft.com/office/drawing/2014/main" val="10003"/>
                  </a:ext>
                </a:extLst>
              </a:tr>
              <a:tr h="370840">
                <a:tc>
                  <a:txBody>
                    <a:bodyPr/>
                    <a:lstStyle/>
                    <a:p>
                      <a:r>
                        <a:rPr lang="en-GB" dirty="0"/>
                        <a:t>c.4028C&gt;G p.(Ser1343Ter)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VUS</a:t>
                      </a:r>
                      <a:r>
                        <a:rPr lang="en-GB" baseline="0" dirty="0"/>
                        <a:t> on </a:t>
                      </a:r>
                      <a:r>
                        <a:rPr lang="en-GB" baseline="0" dirty="0" err="1"/>
                        <a:t>ClinVar</a:t>
                      </a:r>
                      <a:endParaRPr lang="en-GB" dirty="0"/>
                    </a:p>
                  </a:txBody>
                  <a:tcPr/>
                </a:tc>
                <a:extLst>
                  <a:ext uri="{0D108BD9-81ED-4DB2-BD59-A6C34878D82A}">
                    <a16:rowId xmlns:a16="http://schemas.microsoft.com/office/drawing/2014/main" val="10004"/>
                  </a:ext>
                </a:extLst>
              </a:tr>
              <a:tr h="370840">
                <a:tc>
                  <a:txBody>
                    <a:bodyPr/>
                    <a:lstStyle/>
                    <a:p>
                      <a:r>
                        <a:rPr lang="en-GB" dirty="0"/>
                        <a:t>c.3984_3985insATCA p.(Ser1329IlefsTer13)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Class 3 on Insight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10005"/>
                  </a:ext>
                </a:extLst>
              </a:tr>
              <a:tr h="370840">
                <a:tc>
                  <a:txBody>
                    <a:bodyPr/>
                    <a:lstStyle/>
                    <a:p>
                      <a:r>
                        <a:rPr lang="en-GB" dirty="0"/>
                        <a:t>c.3984_3987dup p.(Leu1330ValfsTer12)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Class 3 on Insight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10006"/>
                  </a:ext>
                </a:extLst>
              </a:tr>
            </a:tbl>
          </a:graphicData>
        </a:graphic>
      </p:graphicFrame>
      <p:sp>
        <p:nvSpPr>
          <p:cNvPr id="6" name="TextBox 5"/>
          <p:cNvSpPr txBox="1"/>
          <p:nvPr/>
        </p:nvSpPr>
        <p:spPr>
          <a:xfrm>
            <a:off x="3356384" y="5234966"/>
            <a:ext cx="6584495" cy="646331"/>
          </a:xfrm>
          <a:prstGeom prst="rect">
            <a:avLst/>
          </a:prstGeom>
          <a:noFill/>
        </p:spPr>
        <p:txBody>
          <a:bodyPr wrap="none" rtlCol="0">
            <a:spAutoFit/>
          </a:bodyPr>
          <a:lstStyle/>
          <a:p>
            <a:r>
              <a:rPr lang="en-GB" dirty="0"/>
              <a:t>NB Issue of </a:t>
            </a:r>
            <a:r>
              <a:rPr lang="en-GB" dirty="0" err="1"/>
              <a:t>ClinVar</a:t>
            </a:r>
            <a:r>
              <a:rPr lang="en-GB" dirty="0"/>
              <a:t> </a:t>
            </a:r>
            <a:r>
              <a:rPr lang="en-GB" dirty="0" err="1"/>
              <a:t>InSiGHT</a:t>
            </a:r>
            <a:r>
              <a:rPr lang="en-GB" dirty="0"/>
              <a:t> entries – need to check </a:t>
            </a:r>
            <a:r>
              <a:rPr lang="en-GB" dirty="0" err="1"/>
              <a:t>InSiGHT</a:t>
            </a:r>
            <a:r>
              <a:rPr lang="en-GB" dirty="0"/>
              <a:t> directly:</a:t>
            </a:r>
          </a:p>
          <a:p>
            <a:r>
              <a:rPr lang="en-GB" dirty="0">
                <a:hlinkClick r:id="rId2"/>
              </a:rPr>
              <a:t>https://www.insight-database.org/classifications/</a:t>
            </a:r>
            <a:endParaRPr lang="en-GB" dirty="0"/>
          </a:p>
        </p:txBody>
      </p:sp>
    </p:spTree>
    <p:extLst>
      <p:ext uri="{BB962C8B-B14F-4D97-AF65-F5344CB8AC3E}">
        <p14:creationId xmlns:p14="http://schemas.microsoft.com/office/powerpoint/2010/main" val="1932795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BEA5996-22D6-4339-A345-7C086182709E}"/>
              </a:ext>
            </a:extLst>
          </p:cNvPr>
          <p:cNvSpPr/>
          <p:nvPr/>
        </p:nvSpPr>
        <p:spPr>
          <a:xfrm>
            <a:off x="8934324" y="3444915"/>
            <a:ext cx="108000" cy="108000"/>
          </a:xfrm>
          <a:prstGeom prst="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D471A63F-FBBC-45D2-B530-D15CFB242A85}"/>
              </a:ext>
            </a:extLst>
          </p:cNvPr>
          <p:cNvSpPr/>
          <p:nvPr/>
        </p:nvSpPr>
        <p:spPr>
          <a:xfrm>
            <a:off x="9391523" y="3441131"/>
            <a:ext cx="72000" cy="108000"/>
          </a:xfrm>
          <a:prstGeom prst="rect">
            <a:avLst/>
          </a:prstGeom>
          <a:solidFill>
            <a:srgbClr val="9933FF"/>
          </a:solidFill>
          <a:ln>
            <a:solidFill>
              <a:srgbClr val="9933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graphicFrame>
        <p:nvGraphicFramePr>
          <p:cNvPr id="40" name="Chart 39">
            <a:extLst>
              <a:ext uri="{FF2B5EF4-FFF2-40B4-BE49-F238E27FC236}">
                <a16:creationId xmlns:a16="http://schemas.microsoft.com/office/drawing/2014/main" id="{E01D1E3D-A31B-498D-A5C8-731EB579F6FA}"/>
              </a:ext>
            </a:extLst>
          </p:cNvPr>
          <p:cNvGraphicFramePr>
            <a:graphicFrameLocks/>
          </p:cNvGraphicFramePr>
          <p:nvPr>
            <p:extLst>
              <p:ext uri="{D42A27DB-BD31-4B8C-83A1-F6EECF244321}">
                <p14:modId xmlns:p14="http://schemas.microsoft.com/office/powerpoint/2010/main" val="2447672627"/>
              </p:ext>
            </p:extLst>
          </p:nvPr>
        </p:nvGraphicFramePr>
        <p:xfrm>
          <a:off x="1271009" y="175854"/>
          <a:ext cx="9208386" cy="3779166"/>
        </p:xfrm>
        <a:graphic>
          <a:graphicData uri="http://schemas.openxmlformats.org/drawingml/2006/chart">
            <c:chart xmlns:c="http://schemas.openxmlformats.org/drawingml/2006/chart" xmlns:r="http://schemas.openxmlformats.org/officeDocument/2006/relationships" r:id="rId3"/>
          </a:graphicData>
        </a:graphic>
      </p:graphicFrame>
      <p:sp>
        <p:nvSpPr>
          <p:cNvPr id="41" name="Rectangle 40">
            <a:extLst>
              <a:ext uri="{FF2B5EF4-FFF2-40B4-BE49-F238E27FC236}">
                <a16:creationId xmlns:a16="http://schemas.microsoft.com/office/drawing/2014/main" id="{2C27EF6D-AE40-4F9B-B339-CE0D07ED74B9}"/>
              </a:ext>
            </a:extLst>
          </p:cNvPr>
          <p:cNvSpPr/>
          <p:nvPr/>
        </p:nvSpPr>
        <p:spPr>
          <a:xfrm>
            <a:off x="1511686" y="3701667"/>
            <a:ext cx="325316" cy="219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41" descr="Insight-Logo.jpg">
            <a:extLst>
              <a:ext uri="{FF2B5EF4-FFF2-40B4-BE49-F238E27FC236}">
                <a16:creationId xmlns:a16="http://schemas.microsoft.com/office/drawing/2014/main" id="{28DC365A-CA14-49C2-AE49-735286DA29C5}"/>
              </a:ext>
            </a:extLst>
          </p:cNvPr>
          <p:cNvPicPr>
            <a:picLocks noChangeAspect="1"/>
          </p:cNvPicPr>
          <p:nvPr/>
        </p:nvPicPr>
        <p:blipFill>
          <a:blip r:embed="rId4"/>
          <a:stretch>
            <a:fillRect/>
          </a:stretch>
        </p:blipFill>
        <p:spPr>
          <a:xfrm>
            <a:off x="9136411" y="5982105"/>
            <a:ext cx="1285355" cy="680444"/>
          </a:xfrm>
          <a:prstGeom prst="rect">
            <a:avLst/>
          </a:prstGeom>
        </p:spPr>
      </p:pic>
      <p:sp>
        <p:nvSpPr>
          <p:cNvPr id="43" name="Rectangle 42">
            <a:extLst>
              <a:ext uri="{FF2B5EF4-FFF2-40B4-BE49-F238E27FC236}">
                <a16:creationId xmlns:a16="http://schemas.microsoft.com/office/drawing/2014/main" id="{EF3B7F31-B787-4C7B-90DA-23FADD372045}"/>
              </a:ext>
            </a:extLst>
          </p:cNvPr>
          <p:cNvSpPr/>
          <p:nvPr/>
        </p:nvSpPr>
        <p:spPr>
          <a:xfrm>
            <a:off x="1674344" y="3701668"/>
            <a:ext cx="8747422" cy="157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AAADA17D-2C4B-42A8-9AA1-A8B4B966C36C}"/>
              </a:ext>
            </a:extLst>
          </p:cNvPr>
          <p:cNvGrpSpPr/>
          <p:nvPr/>
        </p:nvGrpSpPr>
        <p:grpSpPr>
          <a:xfrm>
            <a:off x="2387863" y="3804594"/>
            <a:ext cx="7863349" cy="955851"/>
            <a:chOff x="950911" y="4745357"/>
            <a:chExt cx="7863349" cy="955851"/>
          </a:xfrm>
        </p:grpSpPr>
        <p:sp>
          <p:nvSpPr>
            <p:cNvPr id="45" name="Rectangle 23">
              <a:extLst>
                <a:ext uri="{FF2B5EF4-FFF2-40B4-BE49-F238E27FC236}">
                  <a16:creationId xmlns:a16="http://schemas.microsoft.com/office/drawing/2014/main" id="{005A0473-723F-4DAE-9A95-4CB31183189B}"/>
                </a:ext>
              </a:extLst>
            </p:cNvPr>
            <p:cNvSpPr/>
            <p:nvPr/>
          </p:nvSpPr>
          <p:spPr>
            <a:xfrm>
              <a:off x="950911" y="5038001"/>
              <a:ext cx="144263" cy="144016"/>
            </a:xfrm>
            <a:prstGeom prst="rect">
              <a:avLst/>
            </a:prstGeom>
            <a:solidFill>
              <a:srgbClr val="A5A5A5"/>
            </a:solidFill>
            <a:ln>
              <a:solidFill>
                <a:srgbClr val="A5A5A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46" name="TextBox 24">
              <a:extLst>
                <a:ext uri="{FF2B5EF4-FFF2-40B4-BE49-F238E27FC236}">
                  <a16:creationId xmlns:a16="http://schemas.microsoft.com/office/drawing/2014/main" id="{2F88B053-EC24-4A3D-862F-F14B5BC70466}"/>
                </a:ext>
              </a:extLst>
            </p:cNvPr>
            <p:cNvSpPr txBox="1"/>
            <p:nvPr/>
          </p:nvSpPr>
          <p:spPr>
            <a:xfrm>
              <a:off x="1120935" y="4977026"/>
              <a:ext cx="1129167" cy="276999"/>
            </a:xfrm>
            <a:prstGeom prst="rect">
              <a:avLst/>
            </a:prstGeom>
            <a:noFill/>
          </p:spPr>
          <p:txBody>
            <a:bodyPr wrap="none" rtlCol="0">
              <a:spAutoFit/>
            </a:bodyPr>
            <a:lstStyle/>
            <a:p>
              <a:r>
                <a:rPr lang="en-AU" sz="1200" dirty="0"/>
                <a:t>PWWP domain</a:t>
              </a:r>
            </a:p>
          </p:txBody>
        </p:sp>
        <p:sp>
          <p:nvSpPr>
            <p:cNvPr id="47" name="Rectangle 27">
              <a:extLst>
                <a:ext uri="{FF2B5EF4-FFF2-40B4-BE49-F238E27FC236}">
                  <a16:creationId xmlns:a16="http://schemas.microsoft.com/office/drawing/2014/main" id="{3C7E8B1B-E1A1-41B3-89FB-E3B76FAA261E}"/>
                </a:ext>
              </a:extLst>
            </p:cNvPr>
            <p:cNvSpPr/>
            <p:nvPr/>
          </p:nvSpPr>
          <p:spPr>
            <a:xfrm>
              <a:off x="950911" y="4810944"/>
              <a:ext cx="144263" cy="144016"/>
            </a:xfrm>
            <a:prstGeom prst="rect">
              <a:avLst/>
            </a:prstGeom>
            <a:solidFill>
              <a:srgbClr val="ED7D31"/>
            </a:solidFill>
            <a:ln>
              <a:solidFill>
                <a:srgbClr val="ED7D3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48" name="TextBox 47">
              <a:extLst>
                <a:ext uri="{FF2B5EF4-FFF2-40B4-BE49-F238E27FC236}">
                  <a16:creationId xmlns:a16="http://schemas.microsoft.com/office/drawing/2014/main" id="{6344B8F2-E54A-4E25-AAD0-CFE72563E42B}"/>
                </a:ext>
              </a:extLst>
            </p:cNvPr>
            <p:cNvSpPr txBox="1"/>
            <p:nvPr/>
          </p:nvSpPr>
          <p:spPr>
            <a:xfrm>
              <a:off x="1120935" y="4749969"/>
              <a:ext cx="1762028" cy="276999"/>
            </a:xfrm>
            <a:prstGeom prst="rect">
              <a:avLst/>
            </a:prstGeom>
            <a:noFill/>
          </p:spPr>
          <p:txBody>
            <a:bodyPr wrap="none" rtlCol="0">
              <a:spAutoFit/>
            </a:bodyPr>
            <a:lstStyle/>
            <a:p>
              <a:r>
                <a:rPr lang="en-AU" sz="1200" dirty="0"/>
                <a:t>PCNA interaction domain</a:t>
              </a:r>
            </a:p>
          </p:txBody>
        </p:sp>
        <p:sp>
          <p:nvSpPr>
            <p:cNvPr id="49" name="Rectangle 48">
              <a:extLst>
                <a:ext uri="{FF2B5EF4-FFF2-40B4-BE49-F238E27FC236}">
                  <a16:creationId xmlns:a16="http://schemas.microsoft.com/office/drawing/2014/main" id="{C3926BBC-9B29-42FC-BD3C-7A234C77F5C7}"/>
                </a:ext>
              </a:extLst>
            </p:cNvPr>
            <p:cNvSpPr/>
            <p:nvPr/>
          </p:nvSpPr>
          <p:spPr>
            <a:xfrm>
              <a:off x="950911" y="5254025"/>
              <a:ext cx="144263" cy="144016"/>
            </a:xfrm>
            <a:prstGeom prst="rect">
              <a:avLst/>
            </a:prstGeom>
            <a:solidFill>
              <a:srgbClr val="FFC0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50" name="TextBox 49">
              <a:extLst>
                <a:ext uri="{FF2B5EF4-FFF2-40B4-BE49-F238E27FC236}">
                  <a16:creationId xmlns:a16="http://schemas.microsoft.com/office/drawing/2014/main" id="{46F1DEF9-CDCA-4D62-ABC8-DDEC21FB38F0}"/>
                </a:ext>
              </a:extLst>
            </p:cNvPr>
            <p:cNvSpPr txBox="1"/>
            <p:nvPr/>
          </p:nvSpPr>
          <p:spPr>
            <a:xfrm>
              <a:off x="1120935" y="5193050"/>
              <a:ext cx="419423" cy="276999"/>
            </a:xfrm>
            <a:prstGeom prst="rect">
              <a:avLst/>
            </a:prstGeom>
            <a:noFill/>
          </p:spPr>
          <p:txBody>
            <a:bodyPr wrap="none" rtlCol="0">
              <a:spAutoFit/>
            </a:bodyPr>
            <a:lstStyle/>
            <a:p>
              <a:r>
                <a:rPr lang="en-AU" sz="1200" dirty="0"/>
                <a:t>NLS</a:t>
              </a:r>
            </a:p>
          </p:txBody>
        </p:sp>
        <p:sp>
          <p:nvSpPr>
            <p:cNvPr id="51" name="Rectangle 50">
              <a:extLst>
                <a:ext uri="{FF2B5EF4-FFF2-40B4-BE49-F238E27FC236}">
                  <a16:creationId xmlns:a16="http://schemas.microsoft.com/office/drawing/2014/main" id="{04626D5D-2DDF-4C61-94A1-DE070582F375}"/>
                </a:ext>
              </a:extLst>
            </p:cNvPr>
            <p:cNvSpPr/>
            <p:nvPr/>
          </p:nvSpPr>
          <p:spPr>
            <a:xfrm>
              <a:off x="4311222" y="4810944"/>
              <a:ext cx="144263" cy="144016"/>
            </a:xfrm>
            <a:prstGeom prst="rect">
              <a:avLst/>
            </a:prstGeom>
            <a:solidFill>
              <a:srgbClr val="70AD47"/>
            </a:solidFill>
            <a:ln>
              <a:solidFill>
                <a:srgbClr val="70AD4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52" name="TextBox 51">
              <a:extLst>
                <a:ext uri="{FF2B5EF4-FFF2-40B4-BE49-F238E27FC236}">
                  <a16:creationId xmlns:a16="http://schemas.microsoft.com/office/drawing/2014/main" id="{C7FC3458-F920-4DBF-9DB1-B6608CFE65B6}"/>
                </a:ext>
              </a:extLst>
            </p:cNvPr>
            <p:cNvSpPr txBox="1"/>
            <p:nvPr/>
          </p:nvSpPr>
          <p:spPr>
            <a:xfrm>
              <a:off x="4476626" y="4749969"/>
              <a:ext cx="1479222" cy="276999"/>
            </a:xfrm>
            <a:prstGeom prst="rect">
              <a:avLst/>
            </a:prstGeom>
            <a:noFill/>
          </p:spPr>
          <p:txBody>
            <a:bodyPr wrap="none" rtlCol="0">
              <a:spAutoFit/>
            </a:bodyPr>
            <a:lstStyle/>
            <a:p>
              <a:r>
                <a:rPr lang="en-AU" sz="1200" dirty="0"/>
                <a:t>DNA binding domain</a:t>
              </a:r>
            </a:p>
          </p:txBody>
        </p:sp>
        <p:sp>
          <p:nvSpPr>
            <p:cNvPr id="53" name="Rectangle 52">
              <a:extLst>
                <a:ext uri="{FF2B5EF4-FFF2-40B4-BE49-F238E27FC236}">
                  <a16:creationId xmlns:a16="http://schemas.microsoft.com/office/drawing/2014/main" id="{B56C613C-3E6F-4955-AC0C-5575A954900A}"/>
                </a:ext>
              </a:extLst>
            </p:cNvPr>
            <p:cNvSpPr/>
            <p:nvPr/>
          </p:nvSpPr>
          <p:spPr>
            <a:xfrm>
              <a:off x="4311222" y="5038001"/>
              <a:ext cx="144263" cy="144016"/>
            </a:xfrm>
            <a:prstGeom prst="rect">
              <a:avLst/>
            </a:prstGeom>
            <a:solidFill>
              <a:srgbClr val="264478"/>
            </a:solidFill>
            <a:ln>
              <a:solidFill>
                <a:srgbClr val="26447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id="{55383B52-D005-4B02-A5EF-52687BFA0275}"/>
                </a:ext>
              </a:extLst>
            </p:cNvPr>
            <p:cNvSpPr txBox="1"/>
            <p:nvPr/>
          </p:nvSpPr>
          <p:spPr>
            <a:xfrm>
              <a:off x="4484399" y="4977026"/>
              <a:ext cx="1347678" cy="276999"/>
            </a:xfrm>
            <a:prstGeom prst="rect">
              <a:avLst/>
            </a:prstGeom>
            <a:noFill/>
          </p:spPr>
          <p:txBody>
            <a:bodyPr wrap="none" rtlCol="0">
              <a:spAutoFit/>
            </a:bodyPr>
            <a:lstStyle/>
            <a:p>
              <a:r>
                <a:rPr lang="en-AU" sz="1200" dirty="0"/>
                <a:t>Connector domain</a:t>
              </a:r>
            </a:p>
          </p:txBody>
        </p:sp>
        <p:sp>
          <p:nvSpPr>
            <p:cNvPr id="55" name="Rectangle 54">
              <a:extLst>
                <a:ext uri="{FF2B5EF4-FFF2-40B4-BE49-F238E27FC236}">
                  <a16:creationId xmlns:a16="http://schemas.microsoft.com/office/drawing/2014/main" id="{9FCDC3D4-B2AA-4C90-AB37-7E69869CE911}"/>
                </a:ext>
              </a:extLst>
            </p:cNvPr>
            <p:cNvSpPr/>
            <p:nvPr/>
          </p:nvSpPr>
          <p:spPr>
            <a:xfrm>
              <a:off x="4311222" y="5254025"/>
              <a:ext cx="144263" cy="144016"/>
            </a:xfrm>
            <a:prstGeom prst="rect">
              <a:avLst/>
            </a:prstGeom>
            <a:solidFill>
              <a:srgbClr val="9E480E"/>
            </a:solidFill>
            <a:ln>
              <a:solidFill>
                <a:srgbClr val="9E480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56" name="TextBox 55">
              <a:extLst>
                <a:ext uri="{FF2B5EF4-FFF2-40B4-BE49-F238E27FC236}">
                  <a16:creationId xmlns:a16="http://schemas.microsoft.com/office/drawing/2014/main" id="{7EAF9BC6-DF0A-4793-94CC-D26F464093E1}"/>
                </a:ext>
              </a:extLst>
            </p:cNvPr>
            <p:cNvSpPr txBox="1"/>
            <p:nvPr/>
          </p:nvSpPr>
          <p:spPr>
            <a:xfrm>
              <a:off x="4484399" y="5193050"/>
              <a:ext cx="1033786" cy="276999"/>
            </a:xfrm>
            <a:prstGeom prst="rect">
              <a:avLst/>
            </a:prstGeom>
            <a:noFill/>
          </p:spPr>
          <p:txBody>
            <a:bodyPr wrap="none" rtlCol="0">
              <a:spAutoFit/>
            </a:bodyPr>
            <a:lstStyle/>
            <a:p>
              <a:r>
                <a:rPr lang="en-AU" sz="1200" dirty="0"/>
                <a:t>Lever domain</a:t>
              </a:r>
            </a:p>
          </p:txBody>
        </p:sp>
        <p:sp>
          <p:nvSpPr>
            <p:cNvPr id="57" name="Rectangle 56">
              <a:extLst>
                <a:ext uri="{FF2B5EF4-FFF2-40B4-BE49-F238E27FC236}">
                  <a16:creationId xmlns:a16="http://schemas.microsoft.com/office/drawing/2014/main" id="{A6871E3C-005B-4190-AD39-042C7934AEBA}"/>
                </a:ext>
              </a:extLst>
            </p:cNvPr>
            <p:cNvSpPr/>
            <p:nvPr/>
          </p:nvSpPr>
          <p:spPr>
            <a:xfrm>
              <a:off x="7319610" y="4806332"/>
              <a:ext cx="144263" cy="144016"/>
            </a:xfrm>
            <a:prstGeom prst="rect">
              <a:avLst/>
            </a:prstGeom>
            <a:solidFill>
              <a:srgbClr val="997300"/>
            </a:solidFill>
            <a:ln>
              <a:solidFill>
                <a:srgbClr val="9973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E894F2D8-07FE-41E8-9636-3D212CB058DD}"/>
                </a:ext>
              </a:extLst>
            </p:cNvPr>
            <p:cNvSpPr txBox="1"/>
            <p:nvPr/>
          </p:nvSpPr>
          <p:spPr>
            <a:xfrm>
              <a:off x="7485014" y="4745357"/>
              <a:ext cx="1137839" cy="276999"/>
            </a:xfrm>
            <a:prstGeom prst="rect">
              <a:avLst/>
            </a:prstGeom>
            <a:noFill/>
          </p:spPr>
          <p:txBody>
            <a:bodyPr wrap="none" rtlCol="0">
              <a:spAutoFit/>
            </a:bodyPr>
            <a:lstStyle/>
            <a:p>
              <a:r>
                <a:rPr lang="en-AU" sz="1200" dirty="0" err="1"/>
                <a:t>ATPase</a:t>
              </a:r>
              <a:r>
                <a:rPr lang="en-AU" sz="1200" dirty="0"/>
                <a:t> domain</a:t>
              </a:r>
            </a:p>
          </p:txBody>
        </p:sp>
        <p:sp>
          <p:nvSpPr>
            <p:cNvPr id="59" name="Rectangle 58">
              <a:extLst>
                <a:ext uri="{FF2B5EF4-FFF2-40B4-BE49-F238E27FC236}">
                  <a16:creationId xmlns:a16="http://schemas.microsoft.com/office/drawing/2014/main" id="{65D4C017-76B0-4824-AA99-19F34898653C}"/>
                </a:ext>
              </a:extLst>
            </p:cNvPr>
            <p:cNvSpPr/>
            <p:nvPr/>
          </p:nvSpPr>
          <p:spPr>
            <a:xfrm>
              <a:off x="7319610" y="5033389"/>
              <a:ext cx="144263" cy="144016"/>
            </a:xfrm>
            <a:prstGeom prst="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TextBox 59">
              <a:extLst>
                <a:ext uri="{FF2B5EF4-FFF2-40B4-BE49-F238E27FC236}">
                  <a16:creationId xmlns:a16="http://schemas.microsoft.com/office/drawing/2014/main" id="{EB4B37ED-BBA3-4583-90FE-B739A4DAC67A}"/>
                </a:ext>
              </a:extLst>
            </p:cNvPr>
            <p:cNvSpPr txBox="1"/>
            <p:nvPr/>
          </p:nvSpPr>
          <p:spPr>
            <a:xfrm>
              <a:off x="7492787" y="4972414"/>
              <a:ext cx="1321473" cy="276999"/>
            </a:xfrm>
            <a:prstGeom prst="rect">
              <a:avLst/>
            </a:prstGeom>
            <a:noFill/>
          </p:spPr>
          <p:txBody>
            <a:bodyPr wrap="none" rtlCol="0">
              <a:spAutoFit/>
            </a:bodyPr>
            <a:lstStyle/>
            <a:p>
              <a:r>
                <a:rPr lang="en-AU" sz="1200" dirty="0"/>
                <a:t>ATP-binding motif</a:t>
              </a:r>
            </a:p>
          </p:txBody>
        </p:sp>
        <p:sp>
          <p:nvSpPr>
            <p:cNvPr id="61" name="Rectangle 60">
              <a:extLst>
                <a:ext uri="{FF2B5EF4-FFF2-40B4-BE49-F238E27FC236}">
                  <a16:creationId xmlns:a16="http://schemas.microsoft.com/office/drawing/2014/main" id="{F5EB982A-CA8D-48F5-9D32-B775E26F1BDE}"/>
                </a:ext>
              </a:extLst>
            </p:cNvPr>
            <p:cNvSpPr/>
            <p:nvPr/>
          </p:nvSpPr>
          <p:spPr>
            <a:xfrm>
              <a:off x="7319610" y="5249413"/>
              <a:ext cx="144263" cy="144016"/>
            </a:xfrm>
            <a:prstGeom prst="rect">
              <a:avLst/>
            </a:prstGeom>
            <a:solidFill>
              <a:srgbClr val="9933FF"/>
            </a:solidFill>
            <a:ln>
              <a:solidFill>
                <a:srgbClr val="9933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62" name="TextBox 61">
              <a:extLst>
                <a:ext uri="{FF2B5EF4-FFF2-40B4-BE49-F238E27FC236}">
                  <a16:creationId xmlns:a16="http://schemas.microsoft.com/office/drawing/2014/main" id="{1424F27C-D433-461A-937B-0D287ECA5A30}"/>
                </a:ext>
              </a:extLst>
            </p:cNvPr>
            <p:cNvSpPr txBox="1"/>
            <p:nvPr/>
          </p:nvSpPr>
          <p:spPr>
            <a:xfrm>
              <a:off x="7492787" y="5188438"/>
              <a:ext cx="1236689" cy="276999"/>
            </a:xfrm>
            <a:prstGeom prst="rect">
              <a:avLst/>
            </a:prstGeom>
            <a:noFill/>
          </p:spPr>
          <p:txBody>
            <a:bodyPr wrap="none" rtlCol="0">
              <a:spAutoFit/>
            </a:bodyPr>
            <a:lstStyle/>
            <a:p>
              <a:r>
                <a:rPr lang="en-AU" sz="1200" dirty="0"/>
                <a:t>Mg</a:t>
              </a:r>
              <a:r>
                <a:rPr lang="en-AU" sz="1200" baseline="30000" dirty="0"/>
                <a:t>2+ </a:t>
              </a:r>
              <a:r>
                <a:rPr lang="en-AU" sz="1200" dirty="0"/>
                <a:t>binding site</a:t>
              </a:r>
            </a:p>
          </p:txBody>
        </p:sp>
        <p:sp>
          <p:nvSpPr>
            <p:cNvPr id="63" name="Rectangle 27">
              <a:extLst>
                <a:ext uri="{FF2B5EF4-FFF2-40B4-BE49-F238E27FC236}">
                  <a16:creationId xmlns:a16="http://schemas.microsoft.com/office/drawing/2014/main" id="{4CE5A1EE-61DA-4201-83F9-901F610AFF00}"/>
                </a:ext>
              </a:extLst>
            </p:cNvPr>
            <p:cNvSpPr/>
            <p:nvPr/>
          </p:nvSpPr>
          <p:spPr>
            <a:xfrm>
              <a:off x="950911" y="5480560"/>
              <a:ext cx="144263" cy="144016"/>
            </a:xfrm>
            <a:prstGeom prst="rect">
              <a:avLst/>
            </a:prstGeom>
            <a:solidFill>
              <a:srgbClr val="5B9BD5"/>
            </a:solidFill>
            <a:ln>
              <a:solidFill>
                <a:srgbClr val="5B9BD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4" name="TextBox 63">
              <a:extLst>
                <a:ext uri="{FF2B5EF4-FFF2-40B4-BE49-F238E27FC236}">
                  <a16:creationId xmlns:a16="http://schemas.microsoft.com/office/drawing/2014/main" id="{EE9FA1B3-622C-40B6-AB0C-0B1AE956D89D}"/>
                </a:ext>
              </a:extLst>
            </p:cNvPr>
            <p:cNvSpPr txBox="1"/>
            <p:nvPr/>
          </p:nvSpPr>
          <p:spPr>
            <a:xfrm>
              <a:off x="1116314" y="5419585"/>
              <a:ext cx="1787721" cy="276999"/>
            </a:xfrm>
            <a:prstGeom prst="rect">
              <a:avLst/>
            </a:prstGeom>
            <a:noFill/>
          </p:spPr>
          <p:txBody>
            <a:bodyPr wrap="none" rtlCol="0">
              <a:spAutoFit/>
            </a:bodyPr>
            <a:lstStyle/>
            <a:p>
              <a:r>
                <a:rPr lang="en-AU" sz="1200" dirty="0"/>
                <a:t>MSH2 interaction domain</a:t>
              </a:r>
            </a:p>
          </p:txBody>
        </p:sp>
        <p:sp>
          <p:nvSpPr>
            <p:cNvPr id="65" name="Rectangle 27">
              <a:extLst>
                <a:ext uri="{FF2B5EF4-FFF2-40B4-BE49-F238E27FC236}">
                  <a16:creationId xmlns:a16="http://schemas.microsoft.com/office/drawing/2014/main" id="{7DB8F138-0F96-4569-9A1B-F5362581CBEE}"/>
                </a:ext>
              </a:extLst>
            </p:cNvPr>
            <p:cNvSpPr/>
            <p:nvPr/>
          </p:nvSpPr>
          <p:spPr>
            <a:xfrm>
              <a:off x="4311222" y="5485184"/>
              <a:ext cx="144263" cy="144016"/>
            </a:xfrm>
            <a:prstGeom prst="rect">
              <a:avLst/>
            </a:prstGeom>
            <a:solidFill>
              <a:srgbClr val="636363"/>
            </a:solidFill>
            <a:ln>
              <a:solidFill>
                <a:srgbClr val="63636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6" name="TextBox 65">
              <a:extLst>
                <a:ext uri="{FF2B5EF4-FFF2-40B4-BE49-F238E27FC236}">
                  <a16:creationId xmlns:a16="http://schemas.microsoft.com/office/drawing/2014/main" id="{6700C02A-5598-4967-B765-2E3578B89BCB}"/>
                </a:ext>
              </a:extLst>
            </p:cNvPr>
            <p:cNvSpPr txBox="1"/>
            <p:nvPr/>
          </p:nvSpPr>
          <p:spPr>
            <a:xfrm>
              <a:off x="4480075" y="5424209"/>
              <a:ext cx="1090630" cy="276999"/>
            </a:xfrm>
            <a:prstGeom prst="rect">
              <a:avLst/>
            </a:prstGeom>
            <a:noFill/>
          </p:spPr>
          <p:txBody>
            <a:bodyPr wrap="none" rtlCol="0">
              <a:spAutoFit/>
            </a:bodyPr>
            <a:lstStyle/>
            <a:p>
              <a:r>
                <a:rPr lang="en-AU" sz="1200" dirty="0"/>
                <a:t>Clamp domain</a:t>
              </a:r>
            </a:p>
          </p:txBody>
        </p:sp>
      </p:grpSp>
      <p:grpSp>
        <p:nvGrpSpPr>
          <p:cNvPr id="67" name="Group 66">
            <a:extLst>
              <a:ext uri="{FF2B5EF4-FFF2-40B4-BE49-F238E27FC236}">
                <a16:creationId xmlns:a16="http://schemas.microsoft.com/office/drawing/2014/main" id="{C91DDFF4-8AC4-41CF-A12A-7BA5B05DFDEA}"/>
              </a:ext>
            </a:extLst>
          </p:cNvPr>
          <p:cNvGrpSpPr/>
          <p:nvPr/>
        </p:nvGrpSpPr>
        <p:grpSpPr>
          <a:xfrm>
            <a:off x="1720254" y="5577306"/>
            <a:ext cx="7416156" cy="1232611"/>
            <a:chOff x="283302" y="5577306"/>
            <a:chExt cx="7416156" cy="1232611"/>
          </a:xfrm>
        </p:grpSpPr>
        <p:sp>
          <p:nvSpPr>
            <p:cNvPr id="68" name="Rectangle 67">
              <a:extLst>
                <a:ext uri="{FF2B5EF4-FFF2-40B4-BE49-F238E27FC236}">
                  <a16:creationId xmlns:a16="http://schemas.microsoft.com/office/drawing/2014/main" id="{94741A42-9021-424B-A100-F5DD36DC7B6A}"/>
                </a:ext>
              </a:extLst>
            </p:cNvPr>
            <p:cNvSpPr/>
            <p:nvPr/>
          </p:nvSpPr>
          <p:spPr>
            <a:xfrm>
              <a:off x="1134209" y="6163586"/>
              <a:ext cx="6565249" cy="646331"/>
            </a:xfrm>
            <a:prstGeom prst="rect">
              <a:avLst/>
            </a:prstGeom>
          </p:spPr>
          <p:txBody>
            <a:bodyPr wrap="square">
              <a:spAutoFit/>
            </a:bodyPr>
            <a:lstStyle/>
            <a:p>
              <a:r>
                <a:rPr lang="en-GB" sz="1200" dirty="0">
                  <a:solidFill>
                    <a:srgbClr val="008000"/>
                  </a:solidFill>
                  <a:cs typeface="Arial" panose="020B0604020202020204" pitchFamily="34" charset="0"/>
                </a:rPr>
                <a:t>Courtesy: Thompson, Bryony A., et al. "Calibration of multiple in silico tools for predicting pathogenicity of mismatch repair gene missense substitutions." Human mutation 34.1 (2013): 255-265.</a:t>
              </a:r>
            </a:p>
            <a:p>
              <a:r>
                <a:rPr lang="en-GB" sz="1200" dirty="0">
                  <a:solidFill>
                    <a:srgbClr val="008000"/>
                  </a:solidFill>
                  <a:cs typeface="Arial" panose="020B0604020202020204" pitchFamily="34" charset="0"/>
                  <a:hlinkClick r:id="rId5"/>
                </a:rPr>
                <a:t>http://hci-lovd.hci.utah.edu/home.php?action=switch_db</a:t>
              </a:r>
              <a:r>
                <a:rPr lang="en-GB" sz="1200" dirty="0">
                  <a:solidFill>
                    <a:srgbClr val="008000"/>
                  </a:solidFill>
                  <a:cs typeface="Arial" panose="020B0604020202020204" pitchFamily="34" charset="0"/>
                </a:rPr>
                <a:t> </a:t>
              </a:r>
            </a:p>
          </p:txBody>
        </p:sp>
        <p:pic>
          <p:nvPicPr>
            <p:cNvPr id="69" name="Picture 68">
              <a:extLst>
                <a:ext uri="{FF2B5EF4-FFF2-40B4-BE49-F238E27FC236}">
                  <a16:creationId xmlns:a16="http://schemas.microsoft.com/office/drawing/2014/main" id="{0629B8F6-7417-4554-B453-79DAD575F5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302" y="5577306"/>
              <a:ext cx="850908" cy="1099090"/>
            </a:xfrm>
            <a:prstGeom prst="rect">
              <a:avLst/>
            </a:prstGeom>
          </p:spPr>
        </p:pic>
      </p:grpSp>
      <p:sp>
        <p:nvSpPr>
          <p:cNvPr id="70" name="Rectangle 69"/>
          <p:cNvSpPr/>
          <p:nvPr/>
        </p:nvSpPr>
        <p:spPr>
          <a:xfrm>
            <a:off x="10021505" y="444509"/>
            <a:ext cx="400797" cy="3476966"/>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4814033" y="5106887"/>
            <a:ext cx="2855269" cy="369332"/>
          </a:xfrm>
          <a:prstGeom prst="rect">
            <a:avLst/>
          </a:prstGeom>
          <a:noFill/>
        </p:spPr>
        <p:txBody>
          <a:bodyPr wrap="none" rtlCol="0">
            <a:spAutoFit/>
          </a:bodyPr>
          <a:lstStyle/>
          <a:p>
            <a:r>
              <a:rPr lang="en-GB" dirty="0"/>
              <a:t>Slide courtesy of Ian Frayling</a:t>
            </a:r>
          </a:p>
        </p:txBody>
      </p:sp>
    </p:spTree>
    <p:extLst>
      <p:ext uri="{BB962C8B-B14F-4D97-AF65-F5344CB8AC3E}">
        <p14:creationId xmlns:p14="http://schemas.microsoft.com/office/powerpoint/2010/main" val="3156906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674" y="924754"/>
            <a:ext cx="10987668" cy="1477328"/>
          </a:xfrm>
          <a:prstGeom prst="rect">
            <a:avLst/>
          </a:prstGeom>
          <a:noFill/>
        </p:spPr>
        <p:txBody>
          <a:bodyPr wrap="square" rtlCol="0">
            <a:spAutoFit/>
          </a:bodyPr>
          <a:lstStyle/>
          <a:p>
            <a:r>
              <a:rPr lang="it-IT" b="1" dirty="0"/>
              <a:t>MSH6 c.3978_3994del p.(Met1326IlefsTer9)</a:t>
            </a:r>
            <a:r>
              <a:rPr lang="it-IT" dirty="0"/>
              <a:t>:</a:t>
            </a:r>
          </a:p>
          <a:p>
            <a:endParaRPr lang="it-IT" dirty="0"/>
          </a:p>
          <a:p>
            <a:r>
              <a:rPr lang="en-US" dirty="0"/>
              <a:t>Not predicted to undergo NMD, role of region unknown, predict loss of &lt;10% protein… loss of function variants in this region are rare in general population. </a:t>
            </a:r>
            <a:r>
              <a:rPr lang="en-US" dirty="0">
                <a:solidFill>
                  <a:srgbClr val="FF0000"/>
                </a:solidFill>
              </a:rPr>
              <a:t>PVS1_mod</a:t>
            </a:r>
          </a:p>
          <a:p>
            <a:endParaRPr lang="en-GB" dirty="0"/>
          </a:p>
        </p:txBody>
      </p:sp>
      <p:pic>
        <p:nvPicPr>
          <p:cNvPr id="5" name="Picture 4"/>
          <p:cNvPicPr>
            <a:picLocks noChangeAspect="1"/>
          </p:cNvPicPr>
          <p:nvPr/>
        </p:nvPicPr>
        <p:blipFill>
          <a:blip r:embed="rId2"/>
          <a:stretch>
            <a:fillRect/>
          </a:stretch>
        </p:blipFill>
        <p:spPr>
          <a:xfrm>
            <a:off x="2570016" y="2402082"/>
            <a:ext cx="6797309" cy="1714500"/>
          </a:xfrm>
          <a:prstGeom prst="rect">
            <a:avLst/>
          </a:prstGeom>
          <a:ln>
            <a:solidFill>
              <a:schemeClr val="tx1"/>
            </a:solidFill>
          </a:ln>
        </p:spPr>
      </p:pic>
      <p:sp>
        <p:nvSpPr>
          <p:cNvPr id="6" name="Rounded Rectangle 5"/>
          <p:cNvSpPr/>
          <p:nvPr/>
        </p:nvSpPr>
        <p:spPr>
          <a:xfrm>
            <a:off x="8561373" y="3819441"/>
            <a:ext cx="865202" cy="2346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056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5486" y="511830"/>
            <a:ext cx="7173759" cy="923330"/>
          </a:xfrm>
          <a:prstGeom prst="rect">
            <a:avLst/>
          </a:prstGeom>
          <a:noFill/>
        </p:spPr>
        <p:txBody>
          <a:bodyPr wrap="none" rtlCol="0">
            <a:spAutoFit/>
          </a:bodyPr>
          <a:lstStyle/>
          <a:p>
            <a:r>
              <a:rPr lang="en-GB" dirty="0"/>
              <a:t>TSC2: c.5171delA  p.(Gln1724ArgfsTer102) – termination at codon 1826</a:t>
            </a:r>
          </a:p>
          <a:p>
            <a:endParaRPr lang="en-GB" dirty="0"/>
          </a:p>
          <a:p>
            <a:r>
              <a:rPr lang="en-GB" dirty="0"/>
              <a:t>Penultimate exon but extension of protein beyond normal termination site</a:t>
            </a:r>
          </a:p>
        </p:txBody>
      </p:sp>
      <p:sp>
        <p:nvSpPr>
          <p:cNvPr id="5" name="TextBox 4"/>
          <p:cNvSpPr txBox="1"/>
          <p:nvPr/>
        </p:nvSpPr>
        <p:spPr>
          <a:xfrm>
            <a:off x="2165241" y="1591950"/>
            <a:ext cx="7712945" cy="3077766"/>
          </a:xfrm>
          <a:prstGeom prst="rect">
            <a:avLst/>
          </a:prstGeom>
          <a:solidFill>
            <a:schemeClr val="bg1">
              <a:lumMod val="85000"/>
            </a:schemeClr>
          </a:solidFill>
        </p:spPr>
        <p:txBody>
          <a:bodyPr wrap="none" rtlCol="0">
            <a:spAutoFit/>
          </a:bodyPr>
          <a:lstStyle/>
          <a:p>
            <a:r>
              <a:rPr lang="en-GB" dirty="0"/>
              <a:t>Other TSC2 variants classified as pathogenic on LOVD also terminating at 1826:</a:t>
            </a:r>
          </a:p>
          <a:p>
            <a:endParaRPr lang="en-GB" dirty="0"/>
          </a:p>
          <a:p>
            <a:r>
              <a:rPr lang="en-GB" dirty="0"/>
              <a:t>c.5161del p.(Met1721TrpfsTer105)</a:t>
            </a:r>
          </a:p>
          <a:p>
            <a:r>
              <a:rPr lang="en-GB" dirty="0"/>
              <a:t>c.5173del p.(Val1725CysfsTer101) – de novo</a:t>
            </a:r>
          </a:p>
          <a:p>
            <a:r>
              <a:rPr lang="en-GB" dirty="0"/>
              <a:t>c.5192del p.(Asn1731ThrfsTer95)</a:t>
            </a:r>
          </a:p>
          <a:p>
            <a:r>
              <a:rPr lang="en-GB" dirty="0"/>
              <a:t>c.5196del p.(Thr1733ProfsTer93) – de novo</a:t>
            </a:r>
          </a:p>
          <a:p>
            <a:r>
              <a:rPr lang="en-GB" dirty="0"/>
              <a:t>c.5247del p.(Leu1750SerfsTer76)</a:t>
            </a:r>
          </a:p>
          <a:p>
            <a:endParaRPr lang="en-GB" dirty="0"/>
          </a:p>
          <a:p>
            <a:r>
              <a:rPr lang="en-GB" sz="1400" dirty="0">
                <a:hlinkClick r:id="rId2"/>
              </a:rPr>
              <a:t>https://databases.lovd.nl/shared/variants/TSC2/unique</a:t>
            </a:r>
            <a:endParaRPr lang="en-GB" sz="1400" dirty="0"/>
          </a:p>
          <a:p>
            <a:endParaRPr lang="en-GB" dirty="0"/>
          </a:p>
          <a:p>
            <a:r>
              <a:rPr lang="en-GB" dirty="0"/>
              <a:t>GAP domain affected – deleting terminal x aa and replacing them with novel </a:t>
            </a:r>
            <a:r>
              <a:rPr lang="en-GB" dirty="0" err="1"/>
              <a:t>seq</a:t>
            </a:r>
            <a:endParaRPr lang="en-GB"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08" t="65672" r="16186" b="10205"/>
          <a:stretch/>
        </p:blipFill>
        <p:spPr bwMode="auto">
          <a:xfrm>
            <a:off x="1909452" y="4832310"/>
            <a:ext cx="8142136" cy="120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595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5726"/>
            <a:ext cx="11472394" cy="160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6200000">
            <a:off x="4857779" y="3484206"/>
            <a:ext cx="216024" cy="228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251058" y="3745637"/>
            <a:ext cx="5649880" cy="369332"/>
          </a:xfrm>
          <a:prstGeom prst="rect">
            <a:avLst/>
          </a:prstGeom>
          <a:noFill/>
        </p:spPr>
        <p:txBody>
          <a:bodyPr wrap="none" rtlCol="0">
            <a:spAutoFit/>
          </a:bodyPr>
          <a:lstStyle/>
          <a:p>
            <a:r>
              <a:rPr lang="en-GB" dirty="0"/>
              <a:t>TGA stop codon for extended protein – upstream of Poly A </a:t>
            </a:r>
          </a:p>
        </p:txBody>
      </p:sp>
      <p:sp>
        <p:nvSpPr>
          <p:cNvPr id="7" name="TextBox 6"/>
          <p:cNvSpPr txBox="1"/>
          <p:nvPr/>
        </p:nvSpPr>
        <p:spPr>
          <a:xfrm>
            <a:off x="1187624" y="4661663"/>
            <a:ext cx="6129498" cy="646331"/>
          </a:xfrm>
          <a:prstGeom prst="rect">
            <a:avLst/>
          </a:prstGeom>
          <a:noFill/>
        </p:spPr>
        <p:txBody>
          <a:bodyPr wrap="none" rtlCol="0">
            <a:spAutoFit/>
          </a:bodyPr>
          <a:lstStyle/>
          <a:p>
            <a:pPr marL="285750" indent="-285750">
              <a:buFont typeface="Arial" panose="020B0604020202020204" pitchFamily="34" charset="0"/>
              <a:buChar char="•"/>
            </a:pPr>
            <a:r>
              <a:rPr lang="en-GB" dirty="0"/>
              <a:t>No NMD as frameshift and extension so stop codon in 3’UTR</a:t>
            </a:r>
          </a:p>
          <a:p>
            <a:pPr marL="285750" indent="-285750">
              <a:buFont typeface="Arial" panose="020B0604020202020204" pitchFamily="34" charset="0"/>
              <a:buChar char="•"/>
            </a:pPr>
            <a:r>
              <a:rPr lang="en-GB" dirty="0"/>
              <a:t>No NSD</a:t>
            </a:r>
          </a:p>
        </p:txBody>
      </p:sp>
      <p:sp>
        <p:nvSpPr>
          <p:cNvPr id="8" name="Rectangle 7"/>
          <p:cNvSpPr/>
          <p:nvPr/>
        </p:nvSpPr>
        <p:spPr>
          <a:xfrm>
            <a:off x="297123" y="792439"/>
            <a:ext cx="4183774" cy="369332"/>
          </a:xfrm>
          <a:prstGeom prst="rect">
            <a:avLst/>
          </a:prstGeom>
        </p:spPr>
        <p:txBody>
          <a:bodyPr wrap="none">
            <a:spAutoFit/>
          </a:bodyPr>
          <a:lstStyle/>
          <a:p>
            <a:r>
              <a:rPr lang="en-GB" b="1" dirty="0"/>
              <a:t>TSC2: c.5171delA  p.(Gln1724ArgfsTer102)</a:t>
            </a:r>
          </a:p>
        </p:txBody>
      </p:sp>
      <p:sp>
        <p:nvSpPr>
          <p:cNvPr id="9" name="Rectangle 8"/>
          <p:cNvSpPr/>
          <p:nvPr/>
        </p:nvSpPr>
        <p:spPr>
          <a:xfrm>
            <a:off x="231418" y="1417210"/>
            <a:ext cx="4734373" cy="369332"/>
          </a:xfrm>
          <a:prstGeom prst="rect">
            <a:avLst/>
          </a:prstGeom>
        </p:spPr>
        <p:txBody>
          <a:bodyPr wrap="none">
            <a:spAutoFit/>
          </a:bodyPr>
          <a:lstStyle/>
          <a:p>
            <a:r>
              <a:rPr lang="en-GB" dirty="0"/>
              <a:t>Novel termination at codon 1826 (usual at 1808)</a:t>
            </a:r>
          </a:p>
        </p:txBody>
      </p:sp>
    </p:spTree>
    <p:extLst>
      <p:ext uri="{BB962C8B-B14F-4D97-AF65-F5344CB8AC3E}">
        <p14:creationId xmlns:p14="http://schemas.microsoft.com/office/powerpoint/2010/main" val="3641212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685" y="830829"/>
            <a:ext cx="819582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83930" y="398781"/>
            <a:ext cx="4442050" cy="369332"/>
          </a:xfrm>
          <a:prstGeom prst="rect">
            <a:avLst/>
          </a:prstGeom>
          <a:noFill/>
        </p:spPr>
        <p:txBody>
          <a:bodyPr wrap="none" rtlCol="0">
            <a:spAutoFit/>
          </a:bodyPr>
          <a:lstStyle/>
          <a:p>
            <a:r>
              <a:rPr lang="en-GB" dirty="0"/>
              <a:t>Plenty of other pathogenic changes in region:</a:t>
            </a:r>
          </a:p>
        </p:txBody>
      </p:sp>
    </p:spTree>
    <p:extLst>
      <p:ext uri="{BB962C8B-B14F-4D97-AF65-F5344CB8AC3E}">
        <p14:creationId xmlns:p14="http://schemas.microsoft.com/office/powerpoint/2010/main" val="224551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674" y="924754"/>
            <a:ext cx="10987668" cy="1477328"/>
          </a:xfrm>
          <a:prstGeom prst="rect">
            <a:avLst/>
          </a:prstGeom>
          <a:noFill/>
        </p:spPr>
        <p:txBody>
          <a:bodyPr wrap="square" rtlCol="0">
            <a:spAutoFit/>
          </a:bodyPr>
          <a:lstStyle/>
          <a:p>
            <a:r>
              <a:rPr lang="it-IT" b="1" dirty="0"/>
              <a:t>TSC2 c.5171delA p.(Gln1724ArgfsTer102)</a:t>
            </a:r>
            <a:r>
              <a:rPr lang="it-IT" dirty="0"/>
              <a:t>:</a:t>
            </a:r>
          </a:p>
          <a:p>
            <a:endParaRPr lang="it-IT" dirty="0"/>
          </a:p>
          <a:p>
            <a:r>
              <a:rPr lang="en-US" dirty="0"/>
              <a:t>Frameshift not predicted to undergo NMD, altered region critical – pathogenic missense 3’ of this change described (including de novo with TS phenotype) and includes part of </a:t>
            </a:r>
            <a:r>
              <a:rPr lang="en-US" dirty="0" err="1"/>
              <a:t>GTPase</a:t>
            </a:r>
            <a:r>
              <a:rPr lang="en-US" dirty="0"/>
              <a:t> activating protein domain. </a:t>
            </a:r>
            <a:r>
              <a:rPr lang="en-US" dirty="0">
                <a:solidFill>
                  <a:srgbClr val="FF0000"/>
                </a:solidFill>
              </a:rPr>
              <a:t>PVS1_strong</a:t>
            </a:r>
          </a:p>
          <a:p>
            <a:endParaRPr lang="en-GB" dirty="0"/>
          </a:p>
        </p:txBody>
      </p:sp>
      <p:pic>
        <p:nvPicPr>
          <p:cNvPr id="5" name="Picture 4"/>
          <p:cNvPicPr>
            <a:picLocks noChangeAspect="1"/>
          </p:cNvPicPr>
          <p:nvPr/>
        </p:nvPicPr>
        <p:blipFill>
          <a:blip r:embed="rId2"/>
          <a:stretch>
            <a:fillRect/>
          </a:stretch>
        </p:blipFill>
        <p:spPr>
          <a:xfrm>
            <a:off x="1248701" y="2724199"/>
            <a:ext cx="9303187" cy="2346563"/>
          </a:xfrm>
          <a:prstGeom prst="rect">
            <a:avLst/>
          </a:prstGeom>
          <a:ln>
            <a:solidFill>
              <a:schemeClr val="tx1"/>
            </a:solidFill>
          </a:ln>
        </p:spPr>
      </p:pic>
      <p:sp>
        <p:nvSpPr>
          <p:cNvPr id="2" name="Rounded Rectangle 1"/>
          <p:cNvSpPr/>
          <p:nvPr/>
        </p:nvSpPr>
        <p:spPr>
          <a:xfrm>
            <a:off x="9455727" y="3439391"/>
            <a:ext cx="1096161" cy="36368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663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03664" y="448083"/>
            <a:ext cx="7586816" cy="1589723"/>
          </a:xfrm>
          <a:prstGeom prst="rect">
            <a:avLst/>
          </a:prstGeom>
        </p:spPr>
      </p:pic>
      <p:pic>
        <p:nvPicPr>
          <p:cNvPr id="3" name="Picture 2"/>
          <p:cNvPicPr>
            <a:picLocks noChangeAspect="1"/>
          </p:cNvPicPr>
          <p:nvPr/>
        </p:nvPicPr>
        <p:blipFill rotWithShape="1">
          <a:blip r:embed="rId4"/>
          <a:srcRect t="5526"/>
          <a:stretch/>
        </p:blipFill>
        <p:spPr>
          <a:xfrm>
            <a:off x="2256027" y="2037806"/>
            <a:ext cx="7520714" cy="1245326"/>
          </a:xfrm>
          <a:prstGeom prst="rect">
            <a:avLst/>
          </a:prstGeom>
        </p:spPr>
      </p:pic>
    </p:spTree>
    <p:extLst>
      <p:ext uri="{BB962C8B-B14F-4D97-AF65-F5344CB8AC3E}">
        <p14:creationId xmlns:p14="http://schemas.microsoft.com/office/powerpoint/2010/main" val="962003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56767"/>
          <a:stretch/>
        </p:blipFill>
        <p:spPr>
          <a:xfrm>
            <a:off x="936818" y="729342"/>
            <a:ext cx="10361905" cy="3199257"/>
          </a:xfrm>
          <a:prstGeom prst="rect">
            <a:avLst/>
          </a:prstGeom>
          <a:ln>
            <a:solidFill>
              <a:schemeClr val="tx1"/>
            </a:solidFill>
          </a:ln>
        </p:spPr>
      </p:pic>
      <p:sp>
        <p:nvSpPr>
          <p:cNvPr id="5" name="TextBox 4"/>
          <p:cNvSpPr txBox="1"/>
          <p:nvPr/>
        </p:nvSpPr>
        <p:spPr>
          <a:xfrm>
            <a:off x="460419" y="282637"/>
            <a:ext cx="2303772" cy="400110"/>
          </a:xfrm>
          <a:prstGeom prst="rect">
            <a:avLst/>
          </a:prstGeom>
          <a:noFill/>
        </p:spPr>
        <p:txBody>
          <a:bodyPr wrap="none" rtlCol="0">
            <a:spAutoFit/>
          </a:bodyPr>
          <a:lstStyle/>
          <a:p>
            <a:r>
              <a:rPr lang="en-GB" sz="2000" b="1" dirty="0"/>
              <a:t>Exon level deletions</a:t>
            </a:r>
          </a:p>
        </p:txBody>
      </p:sp>
      <p:sp>
        <p:nvSpPr>
          <p:cNvPr id="6" name="TextBox 5"/>
          <p:cNvSpPr txBox="1"/>
          <p:nvPr/>
        </p:nvSpPr>
        <p:spPr>
          <a:xfrm>
            <a:off x="460419" y="4190638"/>
            <a:ext cx="11314701" cy="2031325"/>
          </a:xfrm>
          <a:prstGeom prst="rect">
            <a:avLst/>
          </a:prstGeom>
          <a:noFill/>
        </p:spPr>
        <p:txBody>
          <a:bodyPr wrap="none" rtlCol="0">
            <a:spAutoFit/>
          </a:bodyPr>
          <a:lstStyle/>
          <a:p>
            <a:r>
              <a:rPr lang="en-GB" b="1" dirty="0"/>
              <a:t>Notes:</a:t>
            </a:r>
          </a:p>
          <a:p>
            <a:endParaRPr lang="en-GB" dirty="0"/>
          </a:p>
          <a:p>
            <a:pPr marL="285750" indent="-285750">
              <a:buFont typeface="Arial" panose="020B0604020202020204" pitchFamily="34" charset="0"/>
              <a:buChar char="•"/>
            </a:pPr>
            <a:r>
              <a:rPr lang="en-GB" dirty="0"/>
              <a:t>Sub-exon level deletions/duplications in frame (</a:t>
            </a:r>
            <a:r>
              <a:rPr lang="en-GB" dirty="0" err="1"/>
              <a:t>seq</a:t>
            </a:r>
            <a:r>
              <a:rPr lang="en-GB" dirty="0"/>
              <a:t>): refer to PM4</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Exon level / single gene events (NGS/MLPA): stick to SNV guidance for now using PVS1</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Multigene events (WGS/array): refer to ACMG CNV guidance or SASI guidance for specific cancer susceptibility genes</a:t>
            </a:r>
          </a:p>
        </p:txBody>
      </p:sp>
    </p:spTree>
    <p:extLst>
      <p:ext uri="{BB962C8B-B14F-4D97-AF65-F5344CB8AC3E}">
        <p14:creationId xmlns:p14="http://schemas.microsoft.com/office/powerpoint/2010/main" val="1790474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2720" y="4316584"/>
            <a:ext cx="9770099" cy="1754326"/>
          </a:xfrm>
          <a:prstGeom prst="rect">
            <a:avLst/>
          </a:prstGeom>
          <a:noFill/>
        </p:spPr>
        <p:txBody>
          <a:bodyPr wrap="square" rtlCol="0">
            <a:spAutoFit/>
          </a:bodyPr>
          <a:lstStyle/>
          <a:p>
            <a:pPr marL="285750" indent="-285750">
              <a:buFont typeface="Arial" panose="020B0604020202020204" pitchFamily="34" charset="0"/>
              <a:buChar char="•"/>
            </a:pPr>
            <a:r>
              <a:rPr lang="en-GB" baseline="0" dirty="0"/>
              <a:t>Generally, exon level deletions are easy to assess for frame using software such as Alamut and deducing whether frame is disrupted and if NMD applies</a:t>
            </a:r>
            <a:r>
              <a:rPr lang="en-GB" dirty="0"/>
              <a:t> based on wh</a:t>
            </a:r>
            <a:r>
              <a:rPr lang="en-GB" baseline="0" dirty="0"/>
              <a:t>ere PTC occurs. Guidance then follows similar process to that outlined in previous slides.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For in frame deletions the functional designation and size of the region affected is again important.</a:t>
            </a:r>
          </a:p>
          <a:p>
            <a:endParaRPr lang="en-GB" dirty="0"/>
          </a:p>
        </p:txBody>
      </p:sp>
      <p:pic>
        <p:nvPicPr>
          <p:cNvPr id="5" name="Picture 4"/>
          <p:cNvPicPr>
            <a:picLocks noChangeAspect="1"/>
          </p:cNvPicPr>
          <p:nvPr/>
        </p:nvPicPr>
        <p:blipFill rotWithShape="1">
          <a:blip r:embed="rId3"/>
          <a:srcRect t="56767"/>
          <a:stretch/>
        </p:blipFill>
        <p:spPr>
          <a:xfrm>
            <a:off x="936818" y="729342"/>
            <a:ext cx="10361905" cy="3199257"/>
          </a:xfrm>
          <a:prstGeom prst="rect">
            <a:avLst/>
          </a:prstGeom>
          <a:ln>
            <a:solidFill>
              <a:schemeClr val="tx1"/>
            </a:solidFill>
          </a:ln>
        </p:spPr>
      </p:pic>
    </p:spTree>
    <p:extLst>
      <p:ext uri="{BB962C8B-B14F-4D97-AF65-F5344CB8AC3E}">
        <p14:creationId xmlns:p14="http://schemas.microsoft.com/office/powerpoint/2010/main" val="1574683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0550" y="689759"/>
            <a:ext cx="5453994" cy="1477328"/>
          </a:xfrm>
          <a:prstGeom prst="rect">
            <a:avLst/>
          </a:prstGeom>
          <a:noFill/>
        </p:spPr>
        <p:txBody>
          <a:bodyPr wrap="none" rtlCol="0">
            <a:spAutoFit/>
          </a:bodyPr>
          <a:lstStyle/>
          <a:p>
            <a:r>
              <a:rPr lang="en-GB" dirty="0"/>
              <a:t>Caution: </a:t>
            </a:r>
            <a:r>
              <a:rPr lang="en-GB" b="1" dirty="0"/>
              <a:t>Penultimate exon deletions</a:t>
            </a:r>
          </a:p>
          <a:p>
            <a:endParaRPr lang="en-GB" dirty="0"/>
          </a:p>
          <a:p>
            <a:r>
              <a:rPr lang="en-GB" dirty="0"/>
              <a:t>Either due to splice or CNV.</a:t>
            </a:r>
          </a:p>
          <a:p>
            <a:endParaRPr lang="en-GB" dirty="0"/>
          </a:p>
          <a:p>
            <a:r>
              <a:rPr lang="en-GB" dirty="0"/>
              <a:t>Shift of NMD site 5’ – bear this in mind when classifying </a:t>
            </a:r>
          </a:p>
        </p:txBody>
      </p:sp>
      <p:pic>
        <p:nvPicPr>
          <p:cNvPr id="5" name="Picture 4"/>
          <p:cNvPicPr>
            <a:picLocks noChangeAspect="1"/>
          </p:cNvPicPr>
          <p:nvPr/>
        </p:nvPicPr>
        <p:blipFill rotWithShape="1">
          <a:blip r:embed="rId3"/>
          <a:srcRect l="20954" t="6947"/>
          <a:stretch/>
        </p:blipFill>
        <p:spPr>
          <a:xfrm>
            <a:off x="1271649" y="2948047"/>
            <a:ext cx="7702323" cy="2588079"/>
          </a:xfrm>
          <a:prstGeom prst="rect">
            <a:avLst/>
          </a:prstGeom>
        </p:spPr>
      </p:pic>
    </p:spTree>
    <p:extLst>
      <p:ext uri="{BB962C8B-B14F-4D97-AF65-F5344CB8AC3E}">
        <p14:creationId xmlns:p14="http://schemas.microsoft.com/office/powerpoint/2010/main" val="3909701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5750" y="184069"/>
            <a:ext cx="6527171" cy="923330"/>
          </a:xfrm>
          <a:prstGeom prst="rect">
            <a:avLst/>
          </a:prstGeom>
          <a:noFill/>
        </p:spPr>
        <p:txBody>
          <a:bodyPr wrap="none" rtlCol="0">
            <a:spAutoFit/>
          </a:bodyPr>
          <a:lstStyle/>
          <a:p>
            <a:r>
              <a:rPr lang="en-GB" b="1" dirty="0"/>
              <a:t>Example of assessing single exon deletion: CHEK2 exon 14 deletion</a:t>
            </a:r>
          </a:p>
          <a:p>
            <a:endParaRPr lang="en-GB" b="1" dirty="0"/>
          </a:p>
          <a:p>
            <a:endParaRPr lang="en-GB" b="1" dirty="0"/>
          </a:p>
        </p:txBody>
      </p:sp>
      <p:pic>
        <p:nvPicPr>
          <p:cNvPr id="5" name="Picture 4"/>
          <p:cNvPicPr>
            <a:picLocks noChangeAspect="1"/>
          </p:cNvPicPr>
          <p:nvPr/>
        </p:nvPicPr>
        <p:blipFill>
          <a:blip r:embed="rId2"/>
          <a:stretch>
            <a:fillRect/>
          </a:stretch>
        </p:blipFill>
        <p:spPr>
          <a:xfrm>
            <a:off x="505750" y="609605"/>
            <a:ext cx="11044841" cy="2188238"/>
          </a:xfrm>
          <a:prstGeom prst="rect">
            <a:avLst/>
          </a:prstGeom>
          <a:ln>
            <a:solidFill>
              <a:schemeClr val="tx1"/>
            </a:solidFill>
          </a:ln>
        </p:spPr>
      </p:pic>
      <p:sp>
        <p:nvSpPr>
          <p:cNvPr id="6" name="TextBox 5"/>
          <p:cNvSpPr txBox="1"/>
          <p:nvPr/>
        </p:nvSpPr>
        <p:spPr>
          <a:xfrm>
            <a:off x="429550" y="2909683"/>
            <a:ext cx="8966237" cy="369332"/>
          </a:xfrm>
          <a:prstGeom prst="rect">
            <a:avLst/>
          </a:prstGeom>
          <a:noFill/>
        </p:spPr>
        <p:txBody>
          <a:bodyPr wrap="none" rtlCol="0">
            <a:spAutoFit/>
          </a:bodyPr>
          <a:lstStyle/>
          <a:p>
            <a:r>
              <a:rPr lang="en-GB" dirty="0"/>
              <a:t>In frame single exon deletion at 3’end of gene, not highly conserved, weak missense constraint</a:t>
            </a:r>
          </a:p>
        </p:txBody>
      </p:sp>
      <p:pic>
        <p:nvPicPr>
          <p:cNvPr id="7" name="Picture 6"/>
          <p:cNvPicPr>
            <a:picLocks noChangeAspect="1"/>
          </p:cNvPicPr>
          <p:nvPr/>
        </p:nvPicPr>
        <p:blipFill rotWithShape="1">
          <a:blip r:embed="rId3"/>
          <a:srcRect b="79692"/>
          <a:stretch/>
        </p:blipFill>
        <p:spPr>
          <a:xfrm>
            <a:off x="284091" y="3390855"/>
            <a:ext cx="11675327" cy="1389304"/>
          </a:xfrm>
          <a:prstGeom prst="rect">
            <a:avLst/>
          </a:prstGeom>
          <a:ln>
            <a:solidFill>
              <a:schemeClr val="tx1"/>
            </a:solidFill>
          </a:ln>
        </p:spPr>
      </p:pic>
      <p:pic>
        <p:nvPicPr>
          <p:cNvPr id="8" name="Picture 7"/>
          <p:cNvPicPr>
            <a:picLocks noChangeAspect="1"/>
          </p:cNvPicPr>
          <p:nvPr/>
        </p:nvPicPr>
        <p:blipFill rotWithShape="1">
          <a:blip r:embed="rId4"/>
          <a:srcRect b="45957"/>
          <a:stretch/>
        </p:blipFill>
        <p:spPr>
          <a:xfrm>
            <a:off x="5027370" y="4845306"/>
            <a:ext cx="6932048" cy="1752016"/>
          </a:xfrm>
          <a:prstGeom prst="rect">
            <a:avLst/>
          </a:prstGeom>
          <a:ln>
            <a:solidFill>
              <a:schemeClr val="tx1"/>
            </a:solidFill>
          </a:ln>
        </p:spPr>
      </p:pic>
      <p:sp>
        <p:nvSpPr>
          <p:cNvPr id="9" name="TextBox 8"/>
          <p:cNvSpPr txBox="1"/>
          <p:nvPr/>
        </p:nvSpPr>
        <p:spPr>
          <a:xfrm>
            <a:off x="429550" y="5373171"/>
            <a:ext cx="4022320" cy="369332"/>
          </a:xfrm>
          <a:prstGeom prst="rect">
            <a:avLst/>
          </a:prstGeom>
          <a:noFill/>
        </p:spPr>
        <p:txBody>
          <a:bodyPr wrap="none" rtlCol="0">
            <a:spAutoFit/>
          </a:bodyPr>
          <a:lstStyle/>
          <a:p>
            <a:r>
              <a:rPr lang="en-GB" dirty="0"/>
              <a:t>Deletion of 26 aa from total of 543 (~5%)</a:t>
            </a:r>
          </a:p>
        </p:txBody>
      </p:sp>
      <p:sp>
        <p:nvSpPr>
          <p:cNvPr id="2" name="Rounded Rectangle 1"/>
          <p:cNvSpPr/>
          <p:nvPr/>
        </p:nvSpPr>
        <p:spPr>
          <a:xfrm>
            <a:off x="1149069" y="2370966"/>
            <a:ext cx="9483866" cy="5387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2967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50129"/>
          <a:stretch/>
        </p:blipFill>
        <p:spPr>
          <a:xfrm>
            <a:off x="150971" y="1458686"/>
            <a:ext cx="4961091" cy="3156857"/>
          </a:xfrm>
          <a:prstGeom prst="rect">
            <a:avLst/>
          </a:prstGeom>
        </p:spPr>
      </p:pic>
      <p:pic>
        <p:nvPicPr>
          <p:cNvPr id="5" name="Picture 4"/>
          <p:cNvPicPr>
            <a:picLocks noChangeAspect="1"/>
          </p:cNvPicPr>
          <p:nvPr/>
        </p:nvPicPr>
        <p:blipFill rotWithShape="1">
          <a:blip r:embed="rId3"/>
          <a:srcRect b="15323"/>
          <a:stretch/>
        </p:blipFill>
        <p:spPr>
          <a:xfrm>
            <a:off x="5112062" y="1458686"/>
            <a:ext cx="6925877" cy="3069771"/>
          </a:xfrm>
          <a:prstGeom prst="rect">
            <a:avLst/>
          </a:prstGeom>
        </p:spPr>
      </p:pic>
      <p:sp>
        <p:nvSpPr>
          <p:cNvPr id="2" name="TextBox 1"/>
          <p:cNvSpPr txBox="1"/>
          <p:nvPr/>
        </p:nvSpPr>
        <p:spPr>
          <a:xfrm>
            <a:off x="2119745" y="5538354"/>
            <a:ext cx="7030194" cy="369332"/>
          </a:xfrm>
          <a:prstGeom prst="rect">
            <a:avLst/>
          </a:prstGeom>
          <a:noFill/>
        </p:spPr>
        <p:txBody>
          <a:bodyPr wrap="none" rtlCol="0">
            <a:spAutoFit/>
          </a:bodyPr>
          <a:lstStyle/>
          <a:p>
            <a:r>
              <a:rPr lang="en-GB" dirty="0"/>
              <a:t>Functional evidence suggests this region is not critical to protein function</a:t>
            </a:r>
          </a:p>
        </p:txBody>
      </p:sp>
    </p:spTree>
    <p:extLst>
      <p:ext uri="{BB962C8B-B14F-4D97-AF65-F5344CB8AC3E}">
        <p14:creationId xmlns:p14="http://schemas.microsoft.com/office/powerpoint/2010/main" val="2478842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1708"/>
          <a:stretch/>
        </p:blipFill>
        <p:spPr>
          <a:xfrm>
            <a:off x="59684" y="132630"/>
            <a:ext cx="5694969" cy="1970314"/>
          </a:xfrm>
          <a:prstGeom prst="rect">
            <a:avLst/>
          </a:prstGeom>
          <a:ln>
            <a:solidFill>
              <a:schemeClr val="tx1"/>
            </a:solidFill>
          </a:ln>
        </p:spPr>
      </p:pic>
      <p:pic>
        <p:nvPicPr>
          <p:cNvPr id="6" name="Picture 5"/>
          <p:cNvPicPr>
            <a:picLocks noChangeAspect="1"/>
          </p:cNvPicPr>
          <p:nvPr/>
        </p:nvPicPr>
        <p:blipFill rotWithShape="1">
          <a:blip r:embed="rId4"/>
          <a:srcRect t="11796"/>
          <a:stretch/>
        </p:blipFill>
        <p:spPr>
          <a:xfrm>
            <a:off x="59683" y="2314215"/>
            <a:ext cx="5694969" cy="2009283"/>
          </a:xfrm>
          <a:prstGeom prst="rect">
            <a:avLst/>
          </a:prstGeom>
          <a:ln>
            <a:solidFill>
              <a:schemeClr val="tx1"/>
            </a:solidFill>
          </a:ln>
        </p:spPr>
      </p:pic>
      <p:pic>
        <p:nvPicPr>
          <p:cNvPr id="7" name="Picture 6"/>
          <p:cNvPicPr>
            <a:picLocks noChangeAspect="1"/>
          </p:cNvPicPr>
          <p:nvPr/>
        </p:nvPicPr>
        <p:blipFill rotWithShape="1">
          <a:blip r:embed="rId5"/>
          <a:srcRect t="12223"/>
          <a:stretch/>
        </p:blipFill>
        <p:spPr>
          <a:xfrm>
            <a:off x="59683" y="4666842"/>
            <a:ext cx="5717638" cy="1987165"/>
          </a:xfrm>
          <a:prstGeom prst="rect">
            <a:avLst/>
          </a:prstGeom>
          <a:ln>
            <a:solidFill>
              <a:schemeClr val="tx1"/>
            </a:solidFill>
          </a:ln>
        </p:spPr>
      </p:pic>
      <p:sp>
        <p:nvSpPr>
          <p:cNvPr id="8" name="TextBox 7"/>
          <p:cNvSpPr txBox="1"/>
          <p:nvPr/>
        </p:nvSpPr>
        <p:spPr>
          <a:xfrm>
            <a:off x="6085114" y="816428"/>
            <a:ext cx="5427723" cy="1200329"/>
          </a:xfrm>
          <a:prstGeom prst="rect">
            <a:avLst/>
          </a:prstGeom>
          <a:noFill/>
        </p:spPr>
        <p:txBody>
          <a:bodyPr wrap="square" rtlCol="0">
            <a:spAutoFit/>
          </a:bodyPr>
          <a:lstStyle/>
          <a:p>
            <a:r>
              <a:rPr lang="en-GB" dirty="0"/>
              <a:t>Missense reported on </a:t>
            </a:r>
            <a:r>
              <a:rPr lang="en-GB" dirty="0" err="1"/>
              <a:t>ClinVar</a:t>
            </a:r>
            <a:r>
              <a:rPr lang="en-GB" dirty="0"/>
              <a:t>: max VUS (supporting functional data)</a:t>
            </a:r>
          </a:p>
          <a:p>
            <a:r>
              <a:rPr lang="en-GB" dirty="0"/>
              <a:t>Usually good to assess function as doesn’t default to LP/P with poor classification</a:t>
            </a:r>
          </a:p>
        </p:txBody>
      </p:sp>
      <p:sp>
        <p:nvSpPr>
          <p:cNvPr id="9" name="TextBox 8"/>
          <p:cNvSpPr txBox="1"/>
          <p:nvPr/>
        </p:nvSpPr>
        <p:spPr>
          <a:xfrm>
            <a:off x="6085114" y="2580192"/>
            <a:ext cx="5148943" cy="1754326"/>
          </a:xfrm>
          <a:prstGeom prst="rect">
            <a:avLst/>
          </a:prstGeom>
          <a:noFill/>
        </p:spPr>
        <p:txBody>
          <a:bodyPr wrap="square" rtlCol="0">
            <a:spAutoFit/>
          </a:bodyPr>
          <a:lstStyle/>
          <a:p>
            <a:r>
              <a:rPr lang="en-GB" dirty="0"/>
              <a:t>Nonsense reported on </a:t>
            </a:r>
            <a:r>
              <a:rPr lang="en-GB" dirty="0" err="1"/>
              <a:t>ClinVar</a:t>
            </a:r>
            <a:r>
              <a:rPr lang="en-GB" dirty="0"/>
              <a:t>: some LP/P</a:t>
            </a:r>
          </a:p>
          <a:p>
            <a:r>
              <a:rPr lang="en-US" dirty="0"/>
              <a:t>However, although these would disrupt his exon they would also be predicted to remove downstream NLS region leading to protein </a:t>
            </a:r>
            <a:r>
              <a:rPr lang="en-US" dirty="0" err="1"/>
              <a:t>mislocalisation</a:t>
            </a:r>
            <a:r>
              <a:rPr lang="en-US" dirty="0"/>
              <a:t>, so evidence from these not great.</a:t>
            </a:r>
          </a:p>
          <a:p>
            <a:r>
              <a:rPr lang="en-US" dirty="0"/>
              <a:t>NB NMD escape from codon 497 onwards</a:t>
            </a:r>
            <a:endParaRPr lang="en-GB" dirty="0"/>
          </a:p>
        </p:txBody>
      </p:sp>
      <p:sp>
        <p:nvSpPr>
          <p:cNvPr id="10" name="TextBox 9"/>
          <p:cNvSpPr txBox="1"/>
          <p:nvPr/>
        </p:nvSpPr>
        <p:spPr>
          <a:xfrm>
            <a:off x="6085114" y="4799982"/>
            <a:ext cx="5148943" cy="2031325"/>
          </a:xfrm>
          <a:prstGeom prst="rect">
            <a:avLst/>
          </a:prstGeom>
          <a:noFill/>
        </p:spPr>
        <p:txBody>
          <a:bodyPr wrap="square" rtlCol="0">
            <a:spAutoFit/>
          </a:bodyPr>
          <a:lstStyle/>
          <a:p>
            <a:r>
              <a:rPr lang="en-GB" dirty="0"/>
              <a:t>Frameshift reported on </a:t>
            </a:r>
            <a:r>
              <a:rPr lang="en-GB" dirty="0" err="1"/>
              <a:t>ClinVar</a:t>
            </a:r>
            <a:r>
              <a:rPr lang="en-GB" dirty="0"/>
              <a:t>: some LP/P</a:t>
            </a:r>
          </a:p>
          <a:p>
            <a:r>
              <a:rPr lang="en-US" dirty="0"/>
              <a:t>However, although these would disrupt his exon they would also be predicted to remove downstream NLS region leading to protein </a:t>
            </a:r>
            <a:r>
              <a:rPr lang="en-US" dirty="0" err="1"/>
              <a:t>mislocalisation</a:t>
            </a:r>
            <a:r>
              <a:rPr lang="en-US" dirty="0"/>
              <a:t>, so evidence from these not great</a:t>
            </a:r>
          </a:p>
          <a:p>
            <a:r>
              <a:rPr lang="en-US" dirty="0"/>
              <a:t>NB NMD escape from codon 497 onwards</a:t>
            </a:r>
            <a:endParaRPr lang="en-GB" dirty="0"/>
          </a:p>
          <a:p>
            <a:endParaRPr lang="en-GB" dirty="0"/>
          </a:p>
        </p:txBody>
      </p:sp>
      <p:sp>
        <p:nvSpPr>
          <p:cNvPr id="12" name="TextBox 11"/>
          <p:cNvSpPr txBox="1"/>
          <p:nvPr/>
        </p:nvSpPr>
        <p:spPr>
          <a:xfrm>
            <a:off x="6818504" y="173939"/>
            <a:ext cx="3748975" cy="369332"/>
          </a:xfrm>
          <a:prstGeom prst="rect">
            <a:avLst/>
          </a:prstGeom>
          <a:noFill/>
        </p:spPr>
        <p:txBody>
          <a:bodyPr wrap="none" rtlCol="0">
            <a:spAutoFit/>
          </a:bodyPr>
          <a:lstStyle/>
          <a:p>
            <a:r>
              <a:rPr lang="en-GB" b="1" dirty="0"/>
              <a:t>Evidence from other variants in exon:</a:t>
            </a:r>
          </a:p>
        </p:txBody>
      </p:sp>
      <p:sp>
        <p:nvSpPr>
          <p:cNvPr id="2" name="Rectangle 1"/>
          <p:cNvSpPr/>
          <p:nvPr/>
        </p:nvSpPr>
        <p:spPr>
          <a:xfrm>
            <a:off x="3818358" y="2337622"/>
            <a:ext cx="45719" cy="439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Arrow 2"/>
          <p:cNvSpPr/>
          <p:nvPr/>
        </p:nvSpPr>
        <p:spPr>
          <a:xfrm rot="10800000">
            <a:off x="2907167" y="4402071"/>
            <a:ext cx="427704" cy="190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7858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6429" y="947057"/>
            <a:ext cx="10765971" cy="1200329"/>
          </a:xfrm>
          <a:prstGeom prst="rect">
            <a:avLst/>
          </a:prstGeom>
          <a:noFill/>
        </p:spPr>
        <p:txBody>
          <a:bodyPr wrap="square" rtlCol="0">
            <a:spAutoFit/>
          </a:bodyPr>
          <a:lstStyle/>
          <a:p>
            <a:r>
              <a:rPr lang="en-GB" b="1" dirty="0"/>
              <a:t>CHEK2 exon 14 deletion</a:t>
            </a:r>
            <a:r>
              <a:rPr lang="en-GB" dirty="0"/>
              <a:t>:</a:t>
            </a:r>
          </a:p>
          <a:p>
            <a:endParaRPr lang="en-GB" dirty="0"/>
          </a:p>
          <a:p>
            <a:r>
              <a:rPr lang="en-GB" dirty="0"/>
              <a:t>In frame deletion, role of region of protein not clearly critical to protein function, less than 10% protein removed. </a:t>
            </a:r>
            <a:r>
              <a:rPr lang="en-GB" dirty="0">
                <a:solidFill>
                  <a:srgbClr val="FF0000"/>
                </a:solidFill>
              </a:rPr>
              <a:t>PVS1_mod</a:t>
            </a:r>
            <a:r>
              <a:rPr lang="en-GB" dirty="0"/>
              <a:t> </a:t>
            </a:r>
          </a:p>
        </p:txBody>
      </p:sp>
      <p:pic>
        <p:nvPicPr>
          <p:cNvPr id="5" name="Picture 4"/>
          <p:cNvPicPr>
            <a:picLocks noChangeAspect="1"/>
          </p:cNvPicPr>
          <p:nvPr/>
        </p:nvPicPr>
        <p:blipFill rotWithShape="1">
          <a:blip r:embed="rId2"/>
          <a:srcRect t="56767"/>
          <a:stretch/>
        </p:blipFill>
        <p:spPr>
          <a:xfrm>
            <a:off x="816429" y="2830285"/>
            <a:ext cx="10361905" cy="3199257"/>
          </a:xfrm>
          <a:prstGeom prst="rect">
            <a:avLst/>
          </a:prstGeom>
          <a:ln>
            <a:solidFill>
              <a:schemeClr val="tx1"/>
            </a:solidFill>
          </a:ln>
        </p:spPr>
      </p:pic>
      <p:sp>
        <p:nvSpPr>
          <p:cNvPr id="6" name="Rounded Rectangle 5"/>
          <p:cNvSpPr/>
          <p:nvPr/>
        </p:nvSpPr>
        <p:spPr>
          <a:xfrm>
            <a:off x="9808029" y="5159828"/>
            <a:ext cx="1284514" cy="43542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4941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94" y="545275"/>
            <a:ext cx="10738774" cy="1508105"/>
          </a:xfrm>
          <a:prstGeom prst="rect">
            <a:avLst/>
          </a:prstGeom>
          <a:noFill/>
        </p:spPr>
        <p:txBody>
          <a:bodyPr wrap="none" rtlCol="0">
            <a:spAutoFit/>
          </a:bodyPr>
          <a:lstStyle/>
          <a:p>
            <a:r>
              <a:rPr lang="en-GB" sz="2000" b="1" dirty="0"/>
              <a:t>Splicing</a:t>
            </a:r>
          </a:p>
          <a:p>
            <a:endParaRPr lang="en-GB" dirty="0"/>
          </a:p>
          <a:p>
            <a:r>
              <a:rPr lang="en-GB" dirty="0"/>
              <a:t>Note: PVS1 is currently only used for canonical 1,2 splice variants in generic guidance (not last base of exon or +5)</a:t>
            </a:r>
          </a:p>
          <a:p>
            <a:endParaRPr lang="en-GB" dirty="0"/>
          </a:p>
          <a:p>
            <a:r>
              <a:rPr lang="en-GB" dirty="0"/>
              <a:t>Guidance is based on predictions/evidence of effect on frame, NMD, function &amp; proportion of protein lost.</a:t>
            </a:r>
          </a:p>
        </p:txBody>
      </p:sp>
      <p:pic>
        <p:nvPicPr>
          <p:cNvPr id="5" name="Picture 4"/>
          <p:cNvPicPr>
            <a:picLocks noChangeAspect="1"/>
          </p:cNvPicPr>
          <p:nvPr/>
        </p:nvPicPr>
        <p:blipFill rotWithShape="1">
          <a:blip r:embed="rId3"/>
          <a:srcRect b="43969"/>
          <a:stretch/>
        </p:blipFill>
        <p:spPr>
          <a:xfrm>
            <a:off x="892629" y="2298028"/>
            <a:ext cx="10361905" cy="4146314"/>
          </a:xfrm>
          <a:prstGeom prst="rect">
            <a:avLst/>
          </a:prstGeom>
          <a:ln>
            <a:solidFill>
              <a:schemeClr val="tx1"/>
            </a:solidFill>
          </a:ln>
        </p:spPr>
      </p:pic>
    </p:spTree>
    <p:extLst>
      <p:ext uri="{BB962C8B-B14F-4D97-AF65-F5344CB8AC3E}">
        <p14:creationId xmlns:p14="http://schemas.microsoft.com/office/powerpoint/2010/main" val="344863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7690" y="157162"/>
            <a:ext cx="11706225" cy="2581275"/>
          </a:xfrm>
          <a:prstGeom prst="rect">
            <a:avLst/>
          </a:prstGeom>
        </p:spPr>
      </p:pic>
      <p:sp>
        <p:nvSpPr>
          <p:cNvPr id="5" name="TextBox 4"/>
          <p:cNvSpPr txBox="1"/>
          <p:nvPr/>
        </p:nvSpPr>
        <p:spPr>
          <a:xfrm>
            <a:off x="6851564" y="2584548"/>
            <a:ext cx="5340436" cy="307777"/>
          </a:xfrm>
          <a:prstGeom prst="rect">
            <a:avLst/>
          </a:prstGeom>
          <a:noFill/>
        </p:spPr>
        <p:txBody>
          <a:bodyPr wrap="none" rtlCol="0">
            <a:spAutoFit/>
          </a:bodyPr>
          <a:lstStyle/>
          <a:p>
            <a:r>
              <a:rPr lang="en-GB" sz="1400" dirty="0"/>
              <a:t>Figure from Ito et al 2017 (https://doi.org/10.1073/pnas.1707741114) </a:t>
            </a:r>
          </a:p>
        </p:txBody>
      </p:sp>
      <p:sp>
        <p:nvSpPr>
          <p:cNvPr id="6" name="Rounded Rectangle 5"/>
          <p:cNvSpPr/>
          <p:nvPr/>
        </p:nvSpPr>
        <p:spPr>
          <a:xfrm>
            <a:off x="4465203" y="405161"/>
            <a:ext cx="724830" cy="7471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097630" y="405161"/>
            <a:ext cx="393745" cy="7471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5858575" y="405161"/>
            <a:ext cx="396399" cy="747132"/>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046502" y="420840"/>
            <a:ext cx="396399" cy="747132"/>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36295" y="1079278"/>
            <a:ext cx="1628972" cy="369332"/>
          </a:xfrm>
          <a:prstGeom prst="rect">
            <a:avLst/>
          </a:prstGeom>
          <a:noFill/>
        </p:spPr>
        <p:txBody>
          <a:bodyPr wrap="none" rtlCol="0">
            <a:spAutoFit/>
          </a:bodyPr>
          <a:lstStyle/>
          <a:p>
            <a:r>
              <a:rPr lang="en-GB" dirty="0"/>
              <a:t>U2 type (&gt;99%)</a:t>
            </a:r>
          </a:p>
        </p:txBody>
      </p:sp>
      <p:pic>
        <p:nvPicPr>
          <p:cNvPr id="13" name="Picture 12"/>
          <p:cNvPicPr>
            <a:picLocks noChangeAspect="1"/>
          </p:cNvPicPr>
          <p:nvPr/>
        </p:nvPicPr>
        <p:blipFill rotWithShape="1">
          <a:blip r:embed="rId4"/>
          <a:srcRect l="12316" t="1785" r="18369" b="79850"/>
          <a:stretch/>
        </p:blipFill>
        <p:spPr>
          <a:xfrm>
            <a:off x="496430" y="5375299"/>
            <a:ext cx="5758544" cy="1153886"/>
          </a:xfrm>
          <a:prstGeom prst="rect">
            <a:avLst/>
          </a:prstGeom>
        </p:spPr>
      </p:pic>
      <p:pic>
        <p:nvPicPr>
          <p:cNvPr id="14" name="Picture 13"/>
          <p:cNvPicPr>
            <a:picLocks noChangeAspect="1"/>
          </p:cNvPicPr>
          <p:nvPr/>
        </p:nvPicPr>
        <p:blipFill>
          <a:blip r:embed="rId5"/>
          <a:stretch>
            <a:fillRect/>
          </a:stretch>
        </p:blipFill>
        <p:spPr>
          <a:xfrm>
            <a:off x="6254974" y="5375299"/>
            <a:ext cx="5061856" cy="1183653"/>
          </a:xfrm>
          <a:prstGeom prst="rect">
            <a:avLst/>
          </a:prstGeom>
        </p:spPr>
      </p:pic>
      <p:sp>
        <p:nvSpPr>
          <p:cNvPr id="15" name="Rectangle 14"/>
          <p:cNvSpPr/>
          <p:nvPr/>
        </p:nvSpPr>
        <p:spPr>
          <a:xfrm>
            <a:off x="828446" y="3256649"/>
            <a:ext cx="10504711" cy="2031325"/>
          </a:xfrm>
          <a:prstGeom prst="rect">
            <a:avLst/>
          </a:prstGeom>
        </p:spPr>
        <p:txBody>
          <a:bodyPr wrap="square">
            <a:spAutoFit/>
          </a:bodyPr>
          <a:lstStyle/>
          <a:p>
            <a:r>
              <a:rPr lang="en-GB" b="1" dirty="0"/>
              <a:t>Generally: Splice site alterations that weaken/abolish the native splice site (in absence of cryptic) typically cause skipping of the closest exon</a:t>
            </a:r>
            <a:r>
              <a:rPr lang="en-GB" dirty="0"/>
              <a:t>:</a:t>
            </a:r>
          </a:p>
          <a:p>
            <a:endParaRPr lang="en-GB" dirty="0"/>
          </a:p>
          <a:p>
            <a:pPr marL="285750" indent="-285750">
              <a:buFont typeface="Arial" panose="020B0604020202020204" pitchFamily="34" charset="0"/>
              <a:buChar char="•"/>
            </a:pPr>
            <a:r>
              <a:rPr lang="en-GB" dirty="0"/>
              <a:t>3’ss Acceptor (-1/2) alterations cause skipping of the following exon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5’ss Donor alterations (+1/2) cause skipping of the preceding exon</a:t>
            </a:r>
          </a:p>
          <a:p>
            <a:pPr marL="285750" indent="-285750">
              <a:buFont typeface="Arial" panose="020B0604020202020204" pitchFamily="34" charset="0"/>
              <a:buChar char="•"/>
            </a:pPr>
            <a:endParaRPr lang="en-GB" dirty="0"/>
          </a:p>
        </p:txBody>
      </p:sp>
      <p:sp>
        <p:nvSpPr>
          <p:cNvPr id="2" name="Rectangle 1"/>
          <p:cNvSpPr/>
          <p:nvPr/>
        </p:nvSpPr>
        <p:spPr>
          <a:xfrm>
            <a:off x="2654188" y="5375299"/>
            <a:ext cx="1302817" cy="475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806589" y="5761529"/>
            <a:ext cx="308846" cy="550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2605636" y="6166131"/>
            <a:ext cx="5907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345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4" y="464822"/>
            <a:ext cx="8307840" cy="6282960"/>
          </a:xfrm>
          <a:prstGeom prst="rect">
            <a:avLst/>
          </a:prstGeom>
        </p:spPr>
      </p:pic>
      <p:sp>
        <p:nvSpPr>
          <p:cNvPr id="5" name="TextBox 4"/>
          <p:cNvSpPr txBox="1"/>
          <p:nvPr/>
        </p:nvSpPr>
        <p:spPr>
          <a:xfrm>
            <a:off x="457204" y="187823"/>
            <a:ext cx="7109895" cy="369332"/>
          </a:xfrm>
          <a:prstGeom prst="rect">
            <a:avLst/>
          </a:prstGeom>
          <a:noFill/>
        </p:spPr>
        <p:txBody>
          <a:bodyPr wrap="none" rtlCol="0">
            <a:spAutoFit/>
          </a:bodyPr>
          <a:lstStyle/>
          <a:p>
            <a:r>
              <a:rPr lang="en-GB" b="1" dirty="0"/>
              <a:t>However splicing can be complex and difficult to predict the outcome of:</a:t>
            </a:r>
          </a:p>
        </p:txBody>
      </p:sp>
      <p:sp>
        <p:nvSpPr>
          <p:cNvPr id="6" name="Rounded Rectangle 5"/>
          <p:cNvSpPr/>
          <p:nvPr/>
        </p:nvSpPr>
        <p:spPr>
          <a:xfrm>
            <a:off x="664031" y="649488"/>
            <a:ext cx="7543800" cy="109222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7511144" y="4203667"/>
            <a:ext cx="4246108" cy="992900"/>
          </a:xfrm>
          <a:prstGeom prst="rect">
            <a:avLst/>
          </a:prstGeom>
        </p:spPr>
      </p:pic>
    </p:spTree>
    <p:extLst>
      <p:ext uri="{BB962C8B-B14F-4D97-AF65-F5344CB8AC3E}">
        <p14:creationId xmlns:p14="http://schemas.microsoft.com/office/powerpoint/2010/main" val="8328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2210" y="362495"/>
            <a:ext cx="5003135" cy="1100545"/>
          </a:xfrm>
          <a:prstGeom prst="rect">
            <a:avLst/>
          </a:prstGeom>
        </p:spPr>
      </p:pic>
      <p:pic>
        <p:nvPicPr>
          <p:cNvPr id="3" name="Picture 2"/>
          <p:cNvPicPr>
            <a:picLocks noChangeAspect="1"/>
          </p:cNvPicPr>
          <p:nvPr/>
        </p:nvPicPr>
        <p:blipFill>
          <a:blip r:embed="rId4"/>
          <a:stretch>
            <a:fillRect/>
          </a:stretch>
        </p:blipFill>
        <p:spPr>
          <a:xfrm>
            <a:off x="5182417" y="467270"/>
            <a:ext cx="6686550" cy="6115050"/>
          </a:xfrm>
          <a:prstGeom prst="rect">
            <a:avLst/>
          </a:prstGeom>
        </p:spPr>
      </p:pic>
    </p:spTree>
    <p:extLst>
      <p:ext uri="{BB962C8B-B14F-4D97-AF65-F5344CB8AC3E}">
        <p14:creationId xmlns:p14="http://schemas.microsoft.com/office/powerpoint/2010/main" val="2321725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90353" y="1980767"/>
            <a:ext cx="7171479" cy="2954915"/>
          </a:xfrm>
          <a:prstGeom prst="rect">
            <a:avLst/>
          </a:prstGeom>
        </p:spPr>
      </p:pic>
      <p:sp>
        <p:nvSpPr>
          <p:cNvPr id="5" name="TextBox 4"/>
          <p:cNvSpPr txBox="1"/>
          <p:nvPr/>
        </p:nvSpPr>
        <p:spPr>
          <a:xfrm>
            <a:off x="1828800" y="1143000"/>
            <a:ext cx="4128759" cy="369332"/>
          </a:xfrm>
          <a:prstGeom prst="rect">
            <a:avLst/>
          </a:prstGeom>
          <a:noFill/>
        </p:spPr>
        <p:txBody>
          <a:bodyPr wrap="none" rtlCol="0">
            <a:spAutoFit/>
          </a:bodyPr>
          <a:lstStyle/>
          <a:p>
            <a:r>
              <a:rPr lang="en-GB" dirty="0"/>
              <a:t>Suggested in </a:t>
            </a:r>
            <a:r>
              <a:rPr lang="en-GB" dirty="0" err="1"/>
              <a:t>silico</a:t>
            </a:r>
            <a:r>
              <a:rPr lang="en-GB" dirty="0"/>
              <a:t> assessment of splicing  </a:t>
            </a:r>
          </a:p>
        </p:txBody>
      </p:sp>
    </p:spTree>
    <p:extLst>
      <p:ext uri="{BB962C8B-B14F-4D97-AF65-F5344CB8AC3E}">
        <p14:creationId xmlns:p14="http://schemas.microsoft.com/office/powerpoint/2010/main" val="28223537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94108" y="224085"/>
            <a:ext cx="10434088" cy="1200329"/>
          </a:xfrm>
          <a:prstGeom prst="rect">
            <a:avLst/>
          </a:prstGeom>
          <a:noFill/>
        </p:spPr>
        <p:txBody>
          <a:bodyPr wrap="square" rtlCol="0">
            <a:spAutoFit/>
          </a:bodyPr>
          <a:lstStyle/>
          <a:p>
            <a:r>
              <a:rPr lang="en-GB" dirty="0"/>
              <a:t>Here we can look at a CHEK2 example that is predicted to results in the same as exon level deletion we have already looked at in the previous slides.</a:t>
            </a:r>
          </a:p>
          <a:p>
            <a:endParaRPr lang="en-GB" dirty="0"/>
          </a:p>
          <a:p>
            <a:r>
              <a:rPr lang="en-GB" dirty="0"/>
              <a:t>CHEK2 c.1462-2A&gt;G</a:t>
            </a:r>
          </a:p>
        </p:txBody>
      </p:sp>
      <p:pic>
        <p:nvPicPr>
          <p:cNvPr id="10" name="Picture 9"/>
          <p:cNvPicPr>
            <a:picLocks noChangeAspect="1"/>
          </p:cNvPicPr>
          <p:nvPr/>
        </p:nvPicPr>
        <p:blipFill>
          <a:blip r:embed="rId3"/>
          <a:stretch>
            <a:fillRect/>
          </a:stretch>
        </p:blipFill>
        <p:spPr>
          <a:xfrm>
            <a:off x="627922" y="1439910"/>
            <a:ext cx="11044841" cy="2188238"/>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627922" y="3770864"/>
            <a:ext cx="7367071" cy="2321932"/>
          </a:xfrm>
          <a:prstGeom prst="rect">
            <a:avLst/>
          </a:prstGeom>
        </p:spPr>
      </p:pic>
      <p:pic>
        <p:nvPicPr>
          <p:cNvPr id="13" name="Picture 12"/>
          <p:cNvPicPr>
            <a:picLocks noChangeAspect="1"/>
          </p:cNvPicPr>
          <p:nvPr/>
        </p:nvPicPr>
        <p:blipFill>
          <a:blip r:embed="rId5"/>
          <a:stretch>
            <a:fillRect/>
          </a:stretch>
        </p:blipFill>
        <p:spPr>
          <a:xfrm>
            <a:off x="7438993" y="3770864"/>
            <a:ext cx="4233770" cy="2952197"/>
          </a:xfrm>
          <a:prstGeom prst="rect">
            <a:avLst/>
          </a:prstGeom>
        </p:spPr>
      </p:pic>
      <p:sp>
        <p:nvSpPr>
          <p:cNvPr id="14" name="TextBox 13"/>
          <p:cNvSpPr txBox="1"/>
          <p:nvPr/>
        </p:nvSpPr>
        <p:spPr>
          <a:xfrm>
            <a:off x="627922" y="6235512"/>
            <a:ext cx="6243440" cy="369332"/>
          </a:xfrm>
          <a:prstGeom prst="rect">
            <a:avLst/>
          </a:prstGeom>
          <a:noFill/>
        </p:spPr>
        <p:txBody>
          <a:bodyPr wrap="none" rtlCol="0">
            <a:spAutoFit/>
          </a:bodyPr>
          <a:lstStyle/>
          <a:p>
            <a:r>
              <a:rPr lang="en-GB" dirty="0"/>
              <a:t>Acceptor loss predicted strongly, skip of following exon (exon 14)</a:t>
            </a:r>
          </a:p>
        </p:txBody>
      </p:sp>
      <p:sp>
        <p:nvSpPr>
          <p:cNvPr id="2" name="Down Arrow 1"/>
          <p:cNvSpPr/>
          <p:nvPr/>
        </p:nvSpPr>
        <p:spPr>
          <a:xfrm rot="10800000">
            <a:off x="1452716" y="3495368"/>
            <a:ext cx="206477" cy="275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55078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5543" y="664028"/>
            <a:ext cx="10765971" cy="1200329"/>
          </a:xfrm>
          <a:prstGeom prst="rect">
            <a:avLst/>
          </a:prstGeom>
          <a:noFill/>
        </p:spPr>
        <p:txBody>
          <a:bodyPr wrap="square" rtlCol="0">
            <a:spAutoFit/>
          </a:bodyPr>
          <a:lstStyle/>
          <a:p>
            <a:r>
              <a:rPr lang="en-GB" b="1" dirty="0"/>
              <a:t>CHEK2 exon 14 deletion</a:t>
            </a:r>
            <a:r>
              <a:rPr lang="en-GB" dirty="0"/>
              <a:t>:</a:t>
            </a:r>
          </a:p>
          <a:p>
            <a:endParaRPr lang="en-GB" dirty="0"/>
          </a:p>
          <a:p>
            <a:r>
              <a:rPr lang="en-GB" dirty="0"/>
              <a:t>In frame deletion, role of region of protein not clearly functionally important, less than 10% protein removed. </a:t>
            </a:r>
            <a:r>
              <a:rPr lang="en-GB" dirty="0">
                <a:solidFill>
                  <a:srgbClr val="FF0000"/>
                </a:solidFill>
              </a:rPr>
              <a:t>PVS1_mod</a:t>
            </a:r>
            <a:r>
              <a:rPr lang="en-GB" dirty="0"/>
              <a:t> </a:t>
            </a:r>
          </a:p>
        </p:txBody>
      </p:sp>
      <p:pic>
        <p:nvPicPr>
          <p:cNvPr id="5" name="Picture 4"/>
          <p:cNvPicPr>
            <a:picLocks noChangeAspect="1"/>
          </p:cNvPicPr>
          <p:nvPr/>
        </p:nvPicPr>
        <p:blipFill rotWithShape="1">
          <a:blip r:embed="rId3"/>
          <a:srcRect b="43969"/>
          <a:stretch/>
        </p:blipFill>
        <p:spPr>
          <a:xfrm>
            <a:off x="881743" y="2014999"/>
            <a:ext cx="10361905" cy="4146314"/>
          </a:xfrm>
          <a:prstGeom prst="rect">
            <a:avLst/>
          </a:prstGeom>
          <a:ln>
            <a:solidFill>
              <a:schemeClr val="tx1"/>
            </a:solidFill>
          </a:ln>
        </p:spPr>
      </p:pic>
      <p:sp>
        <p:nvSpPr>
          <p:cNvPr id="6" name="Rounded Rectangle 5"/>
          <p:cNvSpPr/>
          <p:nvPr/>
        </p:nvSpPr>
        <p:spPr>
          <a:xfrm>
            <a:off x="9797143" y="5377542"/>
            <a:ext cx="1545771" cy="43542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45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8996" y="22257"/>
            <a:ext cx="7592976" cy="646331"/>
          </a:xfrm>
          <a:prstGeom prst="rect">
            <a:avLst/>
          </a:prstGeom>
          <a:noFill/>
        </p:spPr>
        <p:txBody>
          <a:bodyPr wrap="none" rtlCol="0">
            <a:spAutoFit/>
          </a:bodyPr>
          <a:lstStyle/>
          <a:p>
            <a:r>
              <a:rPr lang="en-GB" b="1" dirty="0"/>
              <a:t>ATM examples: not all +2 variants are equal: from PVS1_n/a to PVS1_strong</a:t>
            </a:r>
            <a:r>
              <a:rPr lang="en-GB" dirty="0"/>
              <a:t>…</a:t>
            </a:r>
          </a:p>
          <a:p>
            <a:endParaRPr lang="en-GB" dirty="0"/>
          </a:p>
        </p:txBody>
      </p:sp>
      <p:pic>
        <p:nvPicPr>
          <p:cNvPr id="6" name="Picture 5"/>
          <p:cNvPicPr>
            <a:picLocks noChangeAspect="1"/>
          </p:cNvPicPr>
          <p:nvPr/>
        </p:nvPicPr>
        <p:blipFill>
          <a:blip r:embed="rId3"/>
          <a:stretch>
            <a:fillRect/>
          </a:stretch>
        </p:blipFill>
        <p:spPr>
          <a:xfrm>
            <a:off x="1080414" y="374166"/>
            <a:ext cx="8591550" cy="714375"/>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1647152" y="1119261"/>
            <a:ext cx="7458075" cy="1676400"/>
          </a:xfrm>
          <a:prstGeom prst="rect">
            <a:avLst/>
          </a:prstGeom>
          <a:ln>
            <a:solidFill>
              <a:schemeClr val="tx1"/>
            </a:solidFill>
          </a:ln>
        </p:spPr>
      </p:pic>
      <p:sp>
        <p:nvSpPr>
          <p:cNvPr id="8" name="TextBox 7"/>
          <p:cNvSpPr txBox="1"/>
          <p:nvPr/>
        </p:nvSpPr>
        <p:spPr>
          <a:xfrm>
            <a:off x="1002470" y="6023612"/>
            <a:ext cx="1401346" cy="369332"/>
          </a:xfrm>
          <a:prstGeom prst="rect">
            <a:avLst/>
          </a:prstGeom>
          <a:noFill/>
        </p:spPr>
        <p:txBody>
          <a:bodyPr wrap="none" rtlCol="0">
            <a:spAutoFit/>
          </a:bodyPr>
          <a:lstStyle/>
          <a:p>
            <a:r>
              <a:rPr lang="en-GB" dirty="0"/>
              <a:t>c.1607+2T&gt;A</a:t>
            </a:r>
          </a:p>
        </p:txBody>
      </p:sp>
      <p:pic>
        <p:nvPicPr>
          <p:cNvPr id="10" name="Picture 9"/>
          <p:cNvPicPr>
            <a:picLocks noChangeAspect="1"/>
          </p:cNvPicPr>
          <p:nvPr/>
        </p:nvPicPr>
        <p:blipFill>
          <a:blip r:embed="rId5"/>
          <a:stretch>
            <a:fillRect/>
          </a:stretch>
        </p:blipFill>
        <p:spPr>
          <a:xfrm>
            <a:off x="2660878" y="2826381"/>
            <a:ext cx="6058581" cy="3803665"/>
          </a:xfrm>
          <a:prstGeom prst="rect">
            <a:avLst/>
          </a:prstGeom>
          <a:ln>
            <a:solidFill>
              <a:schemeClr val="tx1"/>
            </a:solidFill>
          </a:ln>
        </p:spPr>
      </p:pic>
      <p:sp>
        <p:nvSpPr>
          <p:cNvPr id="12" name="Rounded Rectangle 11"/>
          <p:cNvSpPr/>
          <p:nvPr/>
        </p:nvSpPr>
        <p:spPr>
          <a:xfrm>
            <a:off x="940067" y="6117656"/>
            <a:ext cx="3555733" cy="23241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109139" y="1924803"/>
            <a:ext cx="1391728" cy="646331"/>
          </a:xfrm>
          <a:prstGeom prst="rect">
            <a:avLst/>
          </a:prstGeom>
          <a:noFill/>
        </p:spPr>
        <p:txBody>
          <a:bodyPr wrap="none" rtlCol="0">
            <a:spAutoFit/>
          </a:bodyPr>
          <a:lstStyle/>
          <a:p>
            <a:r>
              <a:rPr lang="en-GB" dirty="0"/>
              <a:t>c.7629+2T&gt;C</a:t>
            </a:r>
          </a:p>
          <a:p>
            <a:endParaRPr lang="en-GB" dirty="0"/>
          </a:p>
        </p:txBody>
      </p:sp>
      <p:sp>
        <p:nvSpPr>
          <p:cNvPr id="15" name="Rounded Rectangle 14"/>
          <p:cNvSpPr/>
          <p:nvPr/>
        </p:nvSpPr>
        <p:spPr>
          <a:xfrm>
            <a:off x="6814836" y="2003274"/>
            <a:ext cx="3686031" cy="22829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9682850" y="657163"/>
            <a:ext cx="1391728" cy="369332"/>
          </a:xfrm>
          <a:prstGeom prst="rect">
            <a:avLst/>
          </a:prstGeom>
          <a:noFill/>
        </p:spPr>
        <p:txBody>
          <a:bodyPr wrap="none" rtlCol="0">
            <a:spAutoFit/>
          </a:bodyPr>
          <a:lstStyle/>
          <a:p>
            <a:r>
              <a:rPr lang="en-GB" dirty="0"/>
              <a:t>c.7515+2C&gt;T</a:t>
            </a:r>
          </a:p>
        </p:txBody>
      </p:sp>
      <p:sp>
        <p:nvSpPr>
          <p:cNvPr id="17" name="Rounded Rectangle 16"/>
          <p:cNvSpPr/>
          <p:nvPr/>
        </p:nvSpPr>
        <p:spPr>
          <a:xfrm>
            <a:off x="7718350" y="707336"/>
            <a:ext cx="3686031" cy="22829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8719459" y="6373947"/>
            <a:ext cx="2405980" cy="307777"/>
          </a:xfrm>
          <a:prstGeom prst="rect">
            <a:avLst/>
          </a:prstGeom>
          <a:noFill/>
        </p:spPr>
        <p:txBody>
          <a:bodyPr wrap="none" rtlCol="0">
            <a:spAutoFit/>
          </a:bodyPr>
          <a:lstStyle/>
          <a:p>
            <a:r>
              <a:rPr lang="en-GB" sz="1400" dirty="0"/>
              <a:t>No +2 examples for PVS1_sup!</a:t>
            </a:r>
          </a:p>
        </p:txBody>
      </p:sp>
    </p:spTree>
    <p:extLst>
      <p:ext uri="{BB962C8B-B14F-4D97-AF65-F5344CB8AC3E}">
        <p14:creationId xmlns:p14="http://schemas.microsoft.com/office/powerpoint/2010/main" val="11828474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38472" y="1579417"/>
            <a:ext cx="9856445" cy="2835729"/>
          </a:xfrm>
          <a:prstGeom prst="rect">
            <a:avLst/>
          </a:prstGeom>
        </p:spPr>
      </p:pic>
      <p:sp>
        <p:nvSpPr>
          <p:cNvPr id="5" name="TextBox 4"/>
          <p:cNvSpPr txBox="1"/>
          <p:nvPr/>
        </p:nvSpPr>
        <p:spPr>
          <a:xfrm>
            <a:off x="4866159" y="1139915"/>
            <a:ext cx="2333844" cy="646331"/>
          </a:xfrm>
          <a:prstGeom prst="rect">
            <a:avLst/>
          </a:prstGeom>
          <a:noFill/>
        </p:spPr>
        <p:txBody>
          <a:bodyPr wrap="none" rtlCol="0">
            <a:spAutoFit/>
          </a:bodyPr>
          <a:lstStyle/>
          <a:p>
            <a:r>
              <a:rPr lang="en-GB" b="1" dirty="0"/>
              <a:t>…to PVS1_very strong</a:t>
            </a:r>
            <a:r>
              <a:rPr lang="en-GB" dirty="0"/>
              <a:t>:</a:t>
            </a:r>
          </a:p>
          <a:p>
            <a:endParaRPr lang="en-GB" dirty="0"/>
          </a:p>
        </p:txBody>
      </p:sp>
      <p:sp>
        <p:nvSpPr>
          <p:cNvPr id="6" name="TextBox 5"/>
          <p:cNvSpPr txBox="1"/>
          <p:nvPr/>
        </p:nvSpPr>
        <p:spPr>
          <a:xfrm>
            <a:off x="539333" y="3794996"/>
            <a:ext cx="1167307" cy="369332"/>
          </a:xfrm>
          <a:prstGeom prst="rect">
            <a:avLst/>
          </a:prstGeom>
          <a:noFill/>
        </p:spPr>
        <p:txBody>
          <a:bodyPr wrap="none" rtlCol="0">
            <a:spAutoFit/>
          </a:bodyPr>
          <a:lstStyle/>
          <a:p>
            <a:r>
              <a:rPr lang="en-GB" dirty="0"/>
              <a:t>c.72+2T&gt;A</a:t>
            </a:r>
          </a:p>
        </p:txBody>
      </p:sp>
      <p:sp>
        <p:nvSpPr>
          <p:cNvPr id="7" name="Rounded Rectangle 6"/>
          <p:cNvSpPr/>
          <p:nvPr/>
        </p:nvSpPr>
        <p:spPr>
          <a:xfrm>
            <a:off x="433388" y="3881633"/>
            <a:ext cx="2978790" cy="19605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47498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17714" y="0"/>
            <a:ext cx="5464629" cy="2000876"/>
          </a:xfrm>
          <a:prstGeom prst="rect">
            <a:avLst/>
          </a:prstGeom>
        </p:spPr>
      </p:pic>
      <p:pic>
        <p:nvPicPr>
          <p:cNvPr id="8" name="Picture 7"/>
          <p:cNvPicPr>
            <a:picLocks noChangeAspect="1"/>
          </p:cNvPicPr>
          <p:nvPr/>
        </p:nvPicPr>
        <p:blipFill>
          <a:blip r:embed="rId4"/>
          <a:stretch>
            <a:fillRect/>
          </a:stretch>
        </p:blipFill>
        <p:spPr>
          <a:xfrm>
            <a:off x="5276323" y="1578430"/>
            <a:ext cx="6465961" cy="4979533"/>
          </a:xfrm>
          <a:prstGeom prst="rect">
            <a:avLst/>
          </a:prstGeom>
          <a:ln>
            <a:solidFill>
              <a:schemeClr val="tx1"/>
            </a:solidFill>
          </a:ln>
        </p:spPr>
      </p:pic>
      <p:sp>
        <p:nvSpPr>
          <p:cNvPr id="9" name="TextBox 8"/>
          <p:cNvSpPr txBox="1"/>
          <p:nvPr/>
        </p:nvSpPr>
        <p:spPr>
          <a:xfrm>
            <a:off x="457200" y="2279869"/>
            <a:ext cx="4016828" cy="4185761"/>
          </a:xfrm>
          <a:prstGeom prst="rect">
            <a:avLst/>
          </a:prstGeom>
          <a:noFill/>
          <a:ln>
            <a:solidFill>
              <a:schemeClr val="tx1"/>
            </a:solidFill>
          </a:ln>
        </p:spPr>
        <p:txBody>
          <a:bodyPr wrap="square" rtlCol="0">
            <a:spAutoFit/>
          </a:bodyPr>
          <a:lstStyle/>
          <a:p>
            <a:r>
              <a:rPr lang="en-GB" sz="1400" b="1" dirty="0"/>
              <a:t>Previous evidence: </a:t>
            </a:r>
          </a:p>
          <a:p>
            <a:r>
              <a:rPr lang="en-GB" sz="1400" dirty="0"/>
              <a:t>In </a:t>
            </a:r>
            <a:r>
              <a:rPr lang="en-GB" sz="1400" dirty="0" err="1"/>
              <a:t>silico</a:t>
            </a:r>
            <a:r>
              <a:rPr lang="en-GB" sz="1400" dirty="0"/>
              <a:t>, absence in pop </a:t>
            </a:r>
            <a:r>
              <a:rPr lang="en-GB" sz="1400" dirty="0" err="1"/>
              <a:t>db</a:t>
            </a:r>
            <a:r>
              <a:rPr lang="en-GB" sz="1400" dirty="0"/>
              <a:t>, published functional data, </a:t>
            </a:r>
            <a:r>
              <a:rPr lang="en-GB" sz="1400" dirty="0" err="1"/>
              <a:t>ClinVar</a:t>
            </a:r>
            <a:r>
              <a:rPr lang="en-GB" sz="1400" dirty="0"/>
              <a:t> classifications (LP x3)</a:t>
            </a:r>
          </a:p>
          <a:p>
            <a:endParaRPr lang="en-GB" sz="1400" dirty="0"/>
          </a:p>
          <a:p>
            <a:r>
              <a:rPr lang="en-GB" sz="1400" b="1" dirty="0"/>
              <a:t>New evidence:</a:t>
            </a:r>
          </a:p>
          <a:p>
            <a:r>
              <a:rPr lang="en-GB" sz="1400" dirty="0"/>
              <a:t>RNA-&gt;cDNA and single molecule PCR</a:t>
            </a:r>
          </a:p>
          <a:p>
            <a:r>
              <a:rPr lang="en-GB" sz="1400" dirty="0"/>
              <a:t>History weighting algorithm</a:t>
            </a:r>
          </a:p>
          <a:p>
            <a:endParaRPr lang="en-GB" sz="1400" dirty="0"/>
          </a:p>
          <a:p>
            <a:pPr lvl="1"/>
            <a:r>
              <a:rPr lang="en-GB" sz="1400" dirty="0"/>
              <a:t>Expected:</a:t>
            </a:r>
          </a:p>
          <a:p>
            <a:pPr marL="742950" lvl="1" indent="-285750">
              <a:buFont typeface="Arial" panose="020B0604020202020204" pitchFamily="34" charset="0"/>
              <a:buChar char="•"/>
            </a:pPr>
            <a:r>
              <a:rPr lang="en-GB" sz="1400" dirty="0"/>
              <a:t>Exon 3 skip</a:t>
            </a:r>
          </a:p>
          <a:p>
            <a:pPr lvl="1"/>
            <a:endParaRPr lang="en-GB" sz="1400" dirty="0"/>
          </a:p>
          <a:p>
            <a:pPr lvl="1"/>
            <a:r>
              <a:rPr lang="en-GB" sz="1400" dirty="0"/>
              <a:t>Identified:</a:t>
            </a:r>
          </a:p>
          <a:p>
            <a:pPr marL="742950" lvl="1" indent="-285750">
              <a:buFont typeface="Arial" panose="020B0604020202020204" pitchFamily="34" charset="0"/>
              <a:buChar char="•"/>
            </a:pPr>
            <a:r>
              <a:rPr lang="en-GB" sz="1400" dirty="0"/>
              <a:t>31% normal transcript</a:t>
            </a:r>
          </a:p>
          <a:p>
            <a:pPr marL="742950" lvl="1" indent="-285750">
              <a:buFont typeface="Arial" panose="020B0604020202020204" pitchFamily="34" charset="0"/>
              <a:buChar char="•"/>
            </a:pPr>
            <a:r>
              <a:rPr lang="en-GB" sz="1400" dirty="0">
                <a:solidFill>
                  <a:srgbClr val="FF0000"/>
                </a:solidFill>
              </a:rPr>
              <a:t>27% transcripts Exon 3 skip</a:t>
            </a:r>
          </a:p>
          <a:p>
            <a:pPr marL="742950" lvl="1" indent="-285750">
              <a:buFont typeface="Arial" panose="020B0604020202020204" pitchFamily="34" charset="0"/>
              <a:buChar char="•"/>
            </a:pPr>
            <a:r>
              <a:rPr lang="en-GB" sz="1400" dirty="0"/>
              <a:t>39% had exon 3 shortened by 6nt (in frame cryptic acceptor, 2 aa del)</a:t>
            </a:r>
          </a:p>
          <a:p>
            <a:pPr marL="742950" lvl="1" indent="-285750">
              <a:buFont typeface="Arial" panose="020B0604020202020204" pitchFamily="34" charset="0"/>
              <a:buChar char="•"/>
            </a:pPr>
            <a:r>
              <a:rPr lang="en-GB" sz="1400" dirty="0"/>
              <a:t>2% skipped exons 3&amp;4</a:t>
            </a:r>
          </a:p>
          <a:p>
            <a:pPr marL="742950" lvl="1" indent="-285750">
              <a:buFont typeface="Arial" panose="020B0604020202020204" pitchFamily="34" charset="0"/>
              <a:buChar char="•"/>
            </a:pPr>
            <a:endParaRPr lang="en-GB" sz="1400" dirty="0"/>
          </a:p>
          <a:p>
            <a:r>
              <a:rPr lang="en-GB" sz="1400" dirty="0"/>
              <a:t>FH weighting inconsistent with pathogenicity - VUS</a:t>
            </a:r>
          </a:p>
        </p:txBody>
      </p:sp>
      <p:sp>
        <p:nvSpPr>
          <p:cNvPr id="10" name="TextBox 9"/>
          <p:cNvSpPr txBox="1"/>
          <p:nvPr/>
        </p:nvSpPr>
        <p:spPr>
          <a:xfrm>
            <a:off x="7140082" y="1209098"/>
            <a:ext cx="2738442" cy="369332"/>
          </a:xfrm>
          <a:prstGeom prst="rect">
            <a:avLst/>
          </a:prstGeom>
          <a:noFill/>
        </p:spPr>
        <p:txBody>
          <a:bodyPr wrap="none" rtlCol="0">
            <a:spAutoFit/>
          </a:bodyPr>
          <a:lstStyle/>
          <a:p>
            <a:r>
              <a:rPr lang="en-GB" dirty="0"/>
              <a:t>Example: BRCA2 c.68-2A&gt;G</a:t>
            </a:r>
          </a:p>
        </p:txBody>
      </p:sp>
      <p:sp>
        <p:nvSpPr>
          <p:cNvPr id="12" name="TextBox 11"/>
          <p:cNvSpPr txBox="1"/>
          <p:nvPr/>
        </p:nvSpPr>
        <p:spPr>
          <a:xfrm>
            <a:off x="6221952" y="604549"/>
            <a:ext cx="4980722" cy="369332"/>
          </a:xfrm>
          <a:prstGeom prst="rect">
            <a:avLst/>
          </a:prstGeom>
          <a:noFill/>
        </p:spPr>
        <p:txBody>
          <a:bodyPr wrap="none" rtlCol="0">
            <a:spAutoFit/>
          </a:bodyPr>
          <a:lstStyle/>
          <a:p>
            <a:r>
              <a:rPr lang="en-GB" dirty="0">
                <a:solidFill>
                  <a:srgbClr val="FF0000"/>
                </a:solidFill>
              </a:rPr>
              <a:t>An example of the complexity in splicing in practice</a:t>
            </a:r>
          </a:p>
        </p:txBody>
      </p:sp>
    </p:spTree>
    <p:extLst>
      <p:ext uri="{BB962C8B-B14F-4D97-AF65-F5344CB8AC3E}">
        <p14:creationId xmlns:p14="http://schemas.microsoft.com/office/powerpoint/2010/main" val="2003279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7645" y="670461"/>
            <a:ext cx="11225381" cy="1200329"/>
          </a:xfrm>
          <a:prstGeom prst="rect">
            <a:avLst/>
          </a:prstGeom>
          <a:noFill/>
        </p:spPr>
        <p:txBody>
          <a:bodyPr wrap="none" rtlCol="0">
            <a:spAutoFit/>
          </a:bodyPr>
          <a:lstStyle/>
          <a:p>
            <a:r>
              <a:rPr lang="en-GB" dirty="0"/>
              <a:t>Lastly another note of caution:</a:t>
            </a:r>
          </a:p>
          <a:p>
            <a:endParaRPr lang="en-GB" dirty="0"/>
          </a:p>
          <a:p>
            <a:r>
              <a:rPr lang="en-GB" b="1" dirty="0"/>
              <a:t>Last exon donor alterations </a:t>
            </a:r>
            <a:r>
              <a:rPr lang="en-GB" dirty="0"/>
              <a:t>– nothing to skip to therefore prediction problematic &amp; should rely on functional evidence</a:t>
            </a:r>
          </a:p>
          <a:p>
            <a:endParaRPr lang="en-GB" dirty="0"/>
          </a:p>
        </p:txBody>
      </p:sp>
      <p:pic>
        <p:nvPicPr>
          <p:cNvPr id="1026" name="Picture 2" descr="986ddeb9-12e2-475d-a6fb-721fa6c7d1ff@EURP194"/>
          <p:cNvPicPr>
            <a:picLocks noChangeAspect="1" noChangeArrowheads="1"/>
          </p:cNvPicPr>
          <p:nvPr/>
        </p:nvPicPr>
        <p:blipFill rotWithShape="1">
          <a:blip r:embed="rId3">
            <a:extLst>
              <a:ext uri="{28A0092B-C50C-407E-A947-70E740481C1C}">
                <a14:useLocalDpi xmlns:a14="http://schemas.microsoft.com/office/drawing/2010/main" val="0"/>
              </a:ext>
            </a:extLst>
          </a:blip>
          <a:srcRect l="30652" t="29318" r="1299" b="31136"/>
          <a:stretch/>
        </p:blipFill>
        <p:spPr bwMode="auto">
          <a:xfrm>
            <a:off x="1373422" y="1777272"/>
            <a:ext cx="8296508" cy="361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4839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7138" y="631500"/>
            <a:ext cx="9715500" cy="5170646"/>
          </a:xfrm>
          <a:prstGeom prst="rect">
            <a:avLst/>
          </a:prstGeom>
          <a:noFill/>
        </p:spPr>
        <p:txBody>
          <a:bodyPr wrap="square" rtlCol="0">
            <a:spAutoFit/>
          </a:bodyPr>
          <a:lstStyle/>
          <a:p>
            <a:r>
              <a:rPr lang="en-GB" sz="2400" b="1" dirty="0"/>
              <a:t>Conclusions:</a:t>
            </a:r>
          </a:p>
          <a:p>
            <a:endParaRPr lang="en-GB" dirty="0"/>
          </a:p>
          <a:p>
            <a:pPr marL="285750" indent="-285750">
              <a:buFont typeface="Arial" panose="020B0604020202020204" pitchFamily="34" charset="0"/>
              <a:buChar char="•"/>
            </a:pPr>
            <a:r>
              <a:rPr lang="en-GB" dirty="0"/>
              <a:t>PVS1 is often seen as a simple criteria to use, but because of the range of variant types it covers there is complexity in using it correctly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are multiple sources of guidance, make sure you are using the most appropriate and </a:t>
            </a:r>
            <a:r>
              <a:rPr lang="en-GB" b="1" dirty="0"/>
              <a:t>up to date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Gene specific VCEP guidance from </a:t>
            </a:r>
            <a:r>
              <a:rPr lang="en-GB" dirty="0" err="1"/>
              <a:t>ClinGen</a:t>
            </a:r>
            <a:r>
              <a:rPr lang="en-GB" dirty="0"/>
              <a:t> for CSGs is increasingly common with several examples already available (</a:t>
            </a:r>
            <a:r>
              <a:rPr lang="en-GB" dirty="0" err="1"/>
              <a:t>eg</a:t>
            </a:r>
            <a:r>
              <a:rPr lang="en-GB" dirty="0"/>
              <a:t> CDH1, PTEN, ATM) and the next few months will see this improve further with major releases expected from </a:t>
            </a:r>
            <a:r>
              <a:rPr lang="en-GB" dirty="0" err="1"/>
              <a:t>InSiGHT</a:t>
            </a:r>
            <a:r>
              <a:rPr lang="en-GB" dirty="0"/>
              <a:t> for MMR genes, ENIGMA for BRCA1&amp;2, VCEPs for PALB2 &amp; APC.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talk was to highlight recent alterations/clarifications in the CanVIG guidance and present some insight into how to apply guidance.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Hopefully, this presentation and these case studies will provide some support in your future PVS1 variant interpretation</a:t>
            </a:r>
          </a:p>
        </p:txBody>
      </p:sp>
    </p:spTree>
    <p:extLst>
      <p:ext uri="{BB962C8B-B14F-4D97-AF65-F5344CB8AC3E}">
        <p14:creationId xmlns:p14="http://schemas.microsoft.com/office/powerpoint/2010/main" val="3401699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0057" y="744467"/>
            <a:ext cx="9904956" cy="2062103"/>
          </a:xfrm>
          <a:prstGeom prst="rect">
            <a:avLst/>
          </a:prstGeom>
          <a:noFill/>
        </p:spPr>
        <p:txBody>
          <a:bodyPr wrap="none" rtlCol="0">
            <a:spAutoFit/>
          </a:bodyPr>
          <a:lstStyle/>
          <a:p>
            <a:r>
              <a:rPr lang="en-GB" sz="2000" b="1" dirty="0"/>
              <a:t>Acknowledgments:</a:t>
            </a:r>
          </a:p>
          <a:p>
            <a:endParaRPr lang="en-GB" dirty="0"/>
          </a:p>
          <a:p>
            <a:r>
              <a:rPr lang="en-GB" dirty="0"/>
              <a:t>Alison Callaway - sorry if I didn’t do your variant of the month slides justice!</a:t>
            </a:r>
          </a:p>
          <a:p>
            <a:endParaRPr lang="en-GB" dirty="0"/>
          </a:p>
          <a:p>
            <a:r>
              <a:rPr lang="en-GB" dirty="0"/>
              <a:t>Alice Garrett &amp; Sophie Allen for sorting out the variant of the month classifications</a:t>
            </a:r>
          </a:p>
          <a:p>
            <a:endParaRPr lang="en-GB" dirty="0"/>
          </a:p>
          <a:p>
            <a:r>
              <a:rPr lang="en-GB" dirty="0"/>
              <a:t>Kevin Colclough &amp; Ian </a:t>
            </a:r>
            <a:r>
              <a:rPr lang="en-GB" dirty="0" err="1"/>
              <a:t>Frayling</a:t>
            </a:r>
            <a:r>
              <a:rPr lang="en-GB" dirty="0"/>
              <a:t> who provided slides for previous talk that I have shamelessly reused here</a:t>
            </a:r>
          </a:p>
        </p:txBody>
      </p:sp>
    </p:spTree>
    <p:extLst>
      <p:ext uri="{BB962C8B-B14F-4D97-AF65-F5344CB8AC3E}">
        <p14:creationId xmlns:p14="http://schemas.microsoft.com/office/powerpoint/2010/main" val="181316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31737" y="611799"/>
            <a:ext cx="3786868" cy="2932591"/>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570398" y="3633402"/>
            <a:ext cx="4112870" cy="2969353"/>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5808837" y="3633402"/>
            <a:ext cx="4809768" cy="3023098"/>
          </a:xfrm>
          <a:prstGeom prst="rect">
            <a:avLst/>
          </a:prstGeom>
          <a:ln>
            <a:solidFill>
              <a:schemeClr val="tx1"/>
            </a:solidFill>
          </a:ln>
        </p:spPr>
      </p:pic>
      <p:pic>
        <p:nvPicPr>
          <p:cNvPr id="7" name="Picture 6"/>
          <p:cNvPicPr>
            <a:picLocks noChangeAspect="1"/>
          </p:cNvPicPr>
          <p:nvPr/>
        </p:nvPicPr>
        <p:blipFill>
          <a:blip r:embed="rId6"/>
          <a:stretch>
            <a:fillRect/>
          </a:stretch>
        </p:blipFill>
        <p:spPr>
          <a:xfrm>
            <a:off x="357134" y="611799"/>
            <a:ext cx="6138643" cy="1522640"/>
          </a:xfrm>
          <a:prstGeom prst="rect">
            <a:avLst/>
          </a:prstGeom>
        </p:spPr>
      </p:pic>
    </p:spTree>
    <p:extLst>
      <p:ext uri="{BB962C8B-B14F-4D97-AF65-F5344CB8AC3E}">
        <p14:creationId xmlns:p14="http://schemas.microsoft.com/office/powerpoint/2010/main" val="99443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81125" y="733425"/>
            <a:ext cx="9429750" cy="5391150"/>
          </a:xfrm>
          <a:prstGeom prst="rect">
            <a:avLst/>
          </a:prstGeom>
        </p:spPr>
      </p:pic>
    </p:spTree>
    <p:extLst>
      <p:ext uri="{BB962C8B-B14F-4D97-AF65-F5344CB8AC3E}">
        <p14:creationId xmlns:p14="http://schemas.microsoft.com/office/powerpoint/2010/main" val="48116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9996" y="548368"/>
            <a:ext cx="9201150" cy="28003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898876" y="3857624"/>
            <a:ext cx="8067675" cy="2343150"/>
          </a:xfrm>
          <a:prstGeom prst="rect">
            <a:avLst/>
          </a:prstGeom>
          <a:ln>
            <a:solidFill>
              <a:schemeClr val="tx1"/>
            </a:solidFill>
          </a:ln>
        </p:spPr>
      </p:pic>
    </p:spTree>
    <p:extLst>
      <p:ext uri="{BB962C8B-B14F-4D97-AF65-F5344CB8AC3E}">
        <p14:creationId xmlns:p14="http://schemas.microsoft.com/office/powerpoint/2010/main" val="2028291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1243</TotalTime>
  <Words>6432</Words>
  <Application>Microsoft Office PowerPoint</Application>
  <PresentationFormat>Widescreen</PresentationFormat>
  <Paragraphs>535</Paragraphs>
  <Slides>68</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MSH2 c.21dup</vt:lpstr>
      <vt:lpstr>Submitter classifications</vt:lpstr>
      <vt:lpstr>PowerPoint Presentation</vt:lpstr>
      <vt:lpstr>PowerPoint Presentation</vt:lpstr>
      <vt:lpstr>PowerPoint Presentation</vt:lpstr>
      <vt:lpstr>PowerPoint Presentation</vt:lpstr>
      <vt:lpstr>Second variant of the month: MSH2 c.28C&gt;T</vt:lpstr>
      <vt:lpstr>PowerPoint Presentation</vt:lpstr>
      <vt:lpstr>MSH2 initiation codon variants</vt:lpstr>
      <vt:lpstr>MSH2 initiation codon variants</vt:lpstr>
      <vt:lpstr>Draft ACMG InSiGHT guidance </vt:lpstr>
      <vt:lpstr>Back to MSH2 c.28C&gt;T p.(Gln10Ter)</vt:lpstr>
      <vt:lpstr>Submitter classifications</vt:lpstr>
      <vt:lpstr>PowerPoint Presentation</vt:lpstr>
      <vt:lpstr>PowerPoint Presentation</vt:lpstr>
      <vt:lpstr>PowerPoint Presentation</vt:lpstr>
      <vt:lpstr>PowerPoint Presentation</vt:lpstr>
      <vt:lpstr>PowerPoint Presentation</vt:lpstr>
      <vt:lpstr>What happens when a ribosome doesn’t encounter a stop codon?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CUH (Cambridge University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Drummond, James</dc:creator>
  <cp:lastModifiedBy>Alice Garrett</cp:lastModifiedBy>
  <cp:revision>131</cp:revision>
  <dcterms:created xsi:type="dcterms:W3CDTF">2022-02-07T10:02:59Z</dcterms:created>
  <dcterms:modified xsi:type="dcterms:W3CDTF">2022-03-13T20:26:56Z</dcterms:modified>
</cp:coreProperties>
</file>